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0" r:id="rId2"/>
    <p:sldId id="389" r:id="rId3"/>
    <p:sldId id="387" r:id="rId4"/>
    <p:sldId id="378" r:id="rId5"/>
    <p:sldId id="379" r:id="rId6"/>
    <p:sldId id="392" r:id="rId7"/>
    <p:sldId id="380" r:id="rId8"/>
    <p:sldId id="381" r:id="rId9"/>
    <p:sldId id="382" r:id="rId10"/>
    <p:sldId id="383" r:id="rId11"/>
    <p:sldId id="384" r:id="rId12"/>
    <p:sldId id="351" r:id="rId13"/>
    <p:sldId id="35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681" autoAdjust="0"/>
    <p:restoredTop sz="94660"/>
  </p:normalViewPr>
  <p:slideViewPr>
    <p:cSldViewPr snapToGrid="0">
      <p:cViewPr>
        <p:scale>
          <a:sx n="81" d="100"/>
          <a:sy n="81" d="100"/>
        </p:scale>
        <p:origin x="-9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15/09/2022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82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5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4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28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9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07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49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80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05193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15/09/2022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15/09/2022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9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15/09/2022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1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=""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15/09/2022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0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3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7C12-23BB-41AB-9736-401CEE738D52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9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350985" y="1648606"/>
            <a:ext cx="9490098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mở đầu: Em là học sinh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2">
            <a:extLst>
              <a:ext uri="{FF2B5EF4-FFF2-40B4-BE49-F238E27FC236}">
                <a16:creationId xmlns="" xmlns:a16="http://schemas.microsoft.com/office/drawing/2014/main" id="{9732A201-F03E-4460-9EE6-C768475BCD7F}"/>
              </a:ext>
            </a:extLst>
          </p:cNvPr>
          <p:cNvSpPr/>
          <p:nvPr/>
        </p:nvSpPr>
        <p:spPr>
          <a:xfrm>
            <a:off x="4222544" y="281808"/>
            <a:ext cx="3746912" cy="699177"/>
          </a:xfrm>
          <a:prstGeom prst="roundRect">
            <a:avLst/>
          </a:prstGeom>
          <a:solidFill>
            <a:srgbClr val="C7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Em</a:t>
            </a:r>
            <a:r>
              <a:rPr lang="en-US" sz="4400" b="1" kern="1200" dirty="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trải</a:t>
            </a:r>
            <a:r>
              <a:rPr lang="en-US" sz="4400" b="1" kern="1200" dirty="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nghiệm</a:t>
            </a:r>
            <a:endParaRPr lang="en-US" sz="4400" b="1" kern="1200" dirty="0">
              <a:solidFill>
                <a:srgbClr val="002060"/>
              </a:solidFill>
              <a:latin typeface="UTM Avo" panose="02040603050506020204" pitchFamily="18" charset="0"/>
              <a:ea typeface="+mj-ea"/>
              <a:cs typeface="+mj-cs"/>
            </a:endParaRPr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="" xmlns:a16="http://schemas.microsoft.com/office/drawing/2014/main" id="{32620C86-54DD-4E43-AD71-DF2088C9A7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07" y="1131437"/>
            <a:ext cx="8735586" cy="53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73826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9860F21-7237-4036-A7EB-58ED4B347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17" y="1927268"/>
            <a:ext cx="6066387" cy="4387516"/>
          </a:xfrm>
          <a:prstGeom prst="rect">
            <a:avLst/>
          </a:prstGeom>
        </p:spPr>
      </p:pic>
      <p:sp>
        <p:nvSpPr>
          <p:cNvPr id="6" name="Rectangle: Rounded Corners 11">
            <a:extLst>
              <a:ext uri="{FF2B5EF4-FFF2-40B4-BE49-F238E27FC236}">
                <a16:creationId xmlns="" xmlns:a16="http://schemas.microsoft.com/office/drawing/2014/main" id="{DDE32B03-5B28-4FF3-A80D-6DA39020AD69}"/>
              </a:ext>
            </a:extLst>
          </p:cNvPr>
          <p:cNvSpPr/>
          <p:nvPr/>
        </p:nvSpPr>
        <p:spPr>
          <a:xfrm>
            <a:off x="3386742" y="794814"/>
            <a:ext cx="5601652" cy="699177"/>
          </a:xfrm>
          <a:prstGeom prst="roundRect">
            <a:avLst/>
          </a:prstGeom>
          <a:solidFill>
            <a:srgbClr val="C7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dùng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tập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em</a:t>
            </a:r>
            <a:endParaRPr lang="en-US" sz="4400" b="1" kern="1200" dirty="0">
              <a:solidFill>
                <a:srgbClr val="002060"/>
              </a:solidFill>
              <a:latin typeface="UTM Avo" panose="02040603050506020204" pitchFamily="18" charset="0"/>
              <a:ea typeface="+mj-ea"/>
              <a:cs typeface="+mj-cs"/>
            </a:endParaRPr>
          </a:p>
        </p:txBody>
      </p:sp>
      <p:pic>
        <p:nvPicPr>
          <p:cNvPr id="7" name="Picture 6" descr="A picture containing knife&#10;&#10;Description automatically generated">
            <a:extLst>
              <a:ext uri="{FF2B5EF4-FFF2-40B4-BE49-F238E27FC236}">
                <a16:creationId xmlns="" xmlns:a16="http://schemas.microsoft.com/office/drawing/2014/main" id="{FBF57CE4-AC8B-481C-8208-574C7F4128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268"/>
            <a:ext cx="5646123" cy="30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3909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59" y="840897"/>
            <a:ext cx="1525010" cy="2729768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166" y="3659630"/>
            <a:ext cx="11936455" cy="2652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0755" y="2861438"/>
            <a:ext cx="10321769" cy="1400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660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Tạm biệt và hẹn gặp lại!</a:t>
            </a:r>
            <a:endParaRPr lang="en-US" sz="6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2574870" y="1595799"/>
            <a:ext cx="1864143" cy="1403176"/>
            <a:chOff x="5337376" y="3832625"/>
            <a:chExt cx="1864191" cy="1403213"/>
          </a:xfrm>
        </p:grpSpPr>
        <p:sp>
          <p:nvSpPr>
            <p:cNvPr id="13" name="Freeform: Shape 26">
              <a:extLst>
                <a:ext uri="{FF2B5EF4-FFF2-40B4-BE49-F238E27FC236}">
                  <a16:creationId xmlns=""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" name="Freeform: Shape 27">
              <a:extLst>
                <a:ext uri="{FF2B5EF4-FFF2-40B4-BE49-F238E27FC236}">
                  <a16:creationId xmlns=""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5" name="Freeform: Shape 28">
              <a:extLst>
                <a:ext uri="{FF2B5EF4-FFF2-40B4-BE49-F238E27FC236}">
                  <a16:creationId xmlns=""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" name="Freeform: Shape 29">
              <a:extLst>
                <a:ext uri="{FF2B5EF4-FFF2-40B4-BE49-F238E27FC236}">
                  <a16:creationId xmlns=""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" name="Freeform: Shape 30">
              <a:extLst>
                <a:ext uri="{FF2B5EF4-FFF2-40B4-BE49-F238E27FC236}">
                  <a16:creationId xmlns=""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" name="Freeform: Shape 31">
              <a:extLst>
                <a:ext uri="{FF2B5EF4-FFF2-40B4-BE49-F238E27FC236}">
                  <a16:creationId xmlns=""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" name="Freeform: Shape 32">
              <a:extLst>
                <a:ext uri="{FF2B5EF4-FFF2-40B4-BE49-F238E27FC236}">
                  <a16:creationId xmlns=""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" name="Freeform: Shape 33">
              <a:extLst>
                <a:ext uri="{FF2B5EF4-FFF2-40B4-BE49-F238E27FC236}">
                  <a16:creationId xmlns=""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" name="Freeform: Shape 34">
              <a:extLst>
                <a:ext uri="{FF2B5EF4-FFF2-40B4-BE49-F238E27FC236}">
                  <a16:creationId xmlns=""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" name="Freeform: Shape 35">
              <a:extLst>
                <a:ext uri="{FF2B5EF4-FFF2-40B4-BE49-F238E27FC236}">
                  <a16:creationId xmlns=""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" name="Freeform: Shape 36">
              <a:extLst>
                <a:ext uri="{FF2B5EF4-FFF2-40B4-BE49-F238E27FC236}">
                  <a16:creationId xmlns=""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4" name="Freeform: Shape 37">
              <a:extLst>
                <a:ext uri="{FF2B5EF4-FFF2-40B4-BE49-F238E27FC236}">
                  <a16:creationId xmlns=""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6" name="Freeform: Shape 38">
              <a:extLst>
                <a:ext uri="{FF2B5EF4-FFF2-40B4-BE49-F238E27FC236}">
                  <a16:creationId xmlns=""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7" name="Freeform: Shape 39">
              <a:extLst>
                <a:ext uri="{FF2B5EF4-FFF2-40B4-BE49-F238E27FC236}">
                  <a16:creationId xmlns=""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8" name="Freeform: Shape 40">
              <a:extLst>
                <a:ext uri="{FF2B5EF4-FFF2-40B4-BE49-F238E27FC236}">
                  <a16:creationId xmlns=""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9" name="Freeform: Shape 41">
              <a:extLst>
                <a:ext uri="{FF2B5EF4-FFF2-40B4-BE49-F238E27FC236}">
                  <a16:creationId xmlns=""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0" name="Freeform: Shape 42">
              <a:extLst>
                <a:ext uri="{FF2B5EF4-FFF2-40B4-BE49-F238E27FC236}">
                  <a16:creationId xmlns=""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1" name="Freeform: Shape 43">
              <a:extLst>
                <a:ext uri="{FF2B5EF4-FFF2-40B4-BE49-F238E27FC236}">
                  <a16:creationId xmlns=""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2" name="Freeform: Shape 44">
              <a:extLst>
                <a:ext uri="{FF2B5EF4-FFF2-40B4-BE49-F238E27FC236}">
                  <a16:creationId xmlns=""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=""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" name="Freeform: Shape 46">
              <a:extLst>
                <a:ext uri="{FF2B5EF4-FFF2-40B4-BE49-F238E27FC236}">
                  <a16:creationId xmlns=""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5" name="Freeform: Shape 47">
              <a:extLst>
                <a:ext uri="{FF2B5EF4-FFF2-40B4-BE49-F238E27FC236}">
                  <a16:creationId xmlns=""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6" name="Freeform: Shape 48">
              <a:extLst>
                <a:ext uri="{FF2B5EF4-FFF2-40B4-BE49-F238E27FC236}">
                  <a16:creationId xmlns=""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7" name="Freeform: Shape 49">
              <a:extLst>
                <a:ext uri="{FF2B5EF4-FFF2-40B4-BE49-F238E27FC236}">
                  <a16:creationId xmlns=""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8" name="Freeform: Shape 50">
              <a:extLst>
                <a:ext uri="{FF2B5EF4-FFF2-40B4-BE49-F238E27FC236}">
                  <a16:creationId xmlns=""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9" name="Freeform: Shape 51">
              <a:extLst>
                <a:ext uri="{FF2B5EF4-FFF2-40B4-BE49-F238E27FC236}">
                  <a16:creationId xmlns=""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0" name="Freeform: Shape 52">
              <a:extLst>
                <a:ext uri="{FF2B5EF4-FFF2-40B4-BE49-F238E27FC236}">
                  <a16:creationId xmlns=""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1" name="Freeform: Shape 53">
              <a:extLst>
                <a:ext uri="{FF2B5EF4-FFF2-40B4-BE49-F238E27FC236}">
                  <a16:creationId xmlns=""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2" name="Freeform: Shape 54">
              <a:extLst>
                <a:ext uri="{FF2B5EF4-FFF2-40B4-BE49-F238E27FC236}">
                  <a16:creationId xmlns=""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3" name="Freeform: Shape 55">
              <a:extLst>
                <a:ext uri="{FF2B5EF4-FFF2-40B4-BE49-F238E27FC236}">
                  <a16:creationId xmlns=""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4" name="Freeform: Shape 56">
              <a:extLst>
                <a:ext uri="{FF2B5EF4-FFF2-40B4-BE49-F238E27FC236}">
                  <a16:creationId xmlns=""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5" name="Freeform: Shape 57">
              <a:extLst>
                <a:ext uri="{FF2B5EF4-FFF2-40B4-BE49-F238E27FC236}">
                  <a16:creationId xmlns=""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6" name="Freeform: Shape 58">
              <a:extLst>
                <a:ext uri="{FF2B5EF4-FFF2-40B4-BE49-F238E27FC236}">
                  <a16:creationId xmlns=""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7" name="Freeform: Shape 59">
              <a:extLst>
                <a:ext uri="{FF2B5EF4-FFF2-40B4-BE49-F238E27FC236}">
                  <a16:creationId xmlns=""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8" name="Freeform: Shape 60">
              <a:extLst>
                <a:ext uri="{FF2B5EF4-FFF2-40B4-BE49-F238E27FC236}">
                  <a16:creationId xmlns=""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9" name="Freeform: Shape 61">
              <a:extLst>
                <a:ext uri="{FF2B5EF4-FFF2-40B4-BE49-F238E27FC236}">
                  <a16:creationId xmlns=""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0" name="Freeform: Shape 62">
              <a:extLst>
                <a:ext uri="{FF2B5EF4-FFF2-40B4-BE49-F238E27FC236}">
                  <a16:creationId xmlns=""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1" name="Freeform: Shape 63">
              <a:extLst>
                <a:ext uri="{FF2B5EF4-FFF2-40B4-BE49-F238E27FC236}">
                  <a16:creationId xmlns=""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2" name="Freeform: Shape 64">
              <a:extLst>
                <a:ext uri="{FF2B5EF4-FFF2-40B4-BE49-F238E27FC236}">
                  <a16:creationId xmlns=""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3" name="Freeform: Shape 65">
              <a:extLst>
                <a:ext uri="{FF2B5EF4-FFF2-40B4-BE49-F238E27FC236}">
                  <a16:creationId xmlns=""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4" name="Freeform: Shape 66">
              <a:extLst>
                <a:ext uri="{FF2B5EF4-FFF2-40B4-BE49-F238E27FC236}">
                  <a16:creationId xmlns=""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5" name="Freeform: Shape 67">
              <a:extLst>
                <a:ext uri="{FF2B5EF4-FFF2-40B4-BE49-F238E27FC236}">
                  <a16:creationId xmlns=""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5326419" y="310560"/>
            <a:ext cx="1864143" cy="1403176"/>
            <a:chOff x="5337376" y="3832625"/>
            <a:chExt cx="1864191" cy="1403213"/>
          </a:xfrm>
        </p:grpSpPr>
        <p:sp>
          <p:nvSpPr>
            <p:cNvPr id="57" name="Freeform: Shape 26">
              <a:extLst>
                <a:ext uri="{FF2B5EF4-FFF2-40B4-BE49-F238E27FC236}">
                  <a16:creationId xmlns=""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8" name="Freeform: Shape 27">
              <a:extLst>
                <a:ext uri="{FF2B5EF4-FFF2-40B4-BE49-F238E27FC236}">
                  <a16:creationId xmlns=""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9" name="Freeform: Shape 28">
              <a:extLst>
                <a:ext uri="{FF2B5EF4-FFF2-40B4-BE49-F238E27FC236}">
                  <a16:creationId xmlns=""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0" name="Freeform: Shape 29">
              <a:extLst>
                <a:ext uri="{FF2B5EF4-FFF2-40B4-BE49-F238E27FC236}">
                  <a16:creationId xmlns=""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1" name="Freeform: Shape 30">
              <a:extLst>
                <a:ext uri="{FF2B5EF4-FFF2-40B4-BE49-F238E27FC236}">
                  <a16:creationId xmlns=""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2" name="Freeform: Shape 31">
              <a:extLst>
                <a:ext uri="{FF2B5EF4-FFF2-40B4-BE49-F238E27FC236}">
                  <a16:creationId xmlns=""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3" name="Freeform: Shape 32">
              <a:extLst>
                <a:ext uri="{FF2B5EF4-FFF2-40B4-BE49-F238E27FC236}">
                  <a16:creationId xmlns=""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4" name="Freeform: Shape 33">
              <a:extLst>
                <a:ext uri="{FF2B5EF4-FFF2-40B4-BE49-F238E27FC236}">
                  <a16:creationId xmlns=""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5" name="Freeform: Shape 34">
              <a:extLst>
                <a:ext uri="{FF2B5EF4-FFF2-40B4-BE49-F238E27FC236}">
                  <a16:creationId xmlns=""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6" name="Freeform: Shape 35">
              <a:extLst>
                <a:ext uri="{FF2B5EF4-FFF2-40B4-BE49-F238E27FC236}">
                  <a16:creationId xmlns=""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7" name="Freeform: Shape 36">
              <a:extLst>
                <a:ext uri="{FF2B5EF4-FFF2-40B4-BE49-F238E27FC236}">
                  <a16:creationId xmlns=""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8" name="Freeform: Shape 37">
              <a:extLst>
                <a:ext uri="{FF2B5EF4-FFF2-40B4-BE49-F238E27FC236}">
                  <a16:creationId xmlns=""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9" name="Freeform: Shape 38">
              <a:extLst>
                <a:ext uri="{FF2B5EF4-FFF2-40B4-BE49-F238E27FC236}">
                  <a16:creationId xmlns=""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0" name="Freeform: Shape 39">
              <a:extLst>
                <a:ext uri="{FF2B5EF4-FFF2-40B4-BE49-F238E27FC236}">
                  <a16:creationId xmlns=""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1" name="Freeform: Shape 40">
              <a:extLst>
                <a:ext uri="{FF2B5EF4-FFF2-40B4-BE49-F238E27FC236}">
                  <a16:creationId xmlns=""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2" name="Freeform: Shape 41">
              <a:extLst>
                <a:ext uri="{FF2B5EF4-FFF2-40B4-BE49-F238E27FC236}">
                  <a16:creationId xmlns=""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3" name="Freeform: Shape 42">
              <a:extLst>
                <a:ext uri="{FF2B5EF4-FFF2-40B4-BE49-F238E27FC236}">
                  <a16:creationId xmlns=""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4" name="Freeform: Shape 43">
              <a:extLst>
                <a:ext uri="{FF2B5EF4-FFF2-40B4-BE49-F238E27FC236}">
                  <a16:creationId xmlns=""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5" name="Freeform: Shape 44">
              <a:extLst>
                <a:ext uri="{FF2B5EF4-FFF2-40B4-BE49-F238E27FC236}">
                  <a16:creationId xmlns=""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6" name="Freeform: Shape 45">
              <a:extLst>
                <a:ext uri="{FF2B5EF4-FFF2-40B4-BE49-F238E27FC236}">
                  <a16:creationId xmlns=""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7" name="Freeform: Shape 46">
              <a:extLst>
                <a:ext uri="{FF2B5EF4-FFF2-40B4-BE49-F238E27FC236}">
                  <a16:creationId xmlns=""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8" name="Freeform: Shape 47">
              <a:extLst>
                <a:ext uri="{FF2B5EF4-FFF2-40B4-BE49-F238E27FC236}">
                  <a16:creationId xmlns=""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9" name="Freeform: Shape 48">
              <a:extLst>
                <a:ext uri="{FF2B5EF4-FFF2-40B4-BE49-F238E27FC236}">
                  <a16:creationId xmlns=""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0" name="Freeform: Shape 49">
              <a:extLst>
                <a:ext uri="{FF2B5EF4-FFF2-40B4-BE49-F238E27FC236}">
                  <a16:creationId xmlns=""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1" name="Freeform: Shape 50">
              <a:extLst>
                <a:ext uri="{FF2B5EF4-FFF2-40B4-BE49-F238E27FC236}">
                  <a16:creationId xmlns=""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2" name="Freeform: Shape 51">
              <a:extLst>
                <a:ext uri="{FF2B5EF4-FFF2-40B4-BE49-F238E27FC236}">
                  <a16:creationId xmlns=""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3" name="Freeform: Shape 52">
              <a:extLst>
                <a:ext uri="{FF2B5EF4-FFF2-40B4-BE49-F238E27FC236}">
                  <a16:creationId xmlns=""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4" name="Freeform: Shape 53">
              <a:extLst>
                <a:ext uri="{FF2B5EF4-FFF2-40B4-BE49-F238E27FC236}">
                  <a16:creationId xmlns=""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5" name="Freeform: Shape 54">
              <a:extLst>
                <a:ext uri="{FF2B5EF4-FFF2-40B4-BE49-F238E27FC236}">
                  <a16:creationId xmlns=""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6" name="Freeform: Shape 55">
              <a:extLst>
                <a:ext uri="{FF2B5EF4-FFF2-40B4-BE49-F238E27FC236}">
                  <a16:creationId xmlns=""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7" name="Freeform: Shape 56">
              <a:extLst>
                <a:ext uri="{FF2B5EF4-FFF2-40B4-BE49-F238E27FC236}">
                  <a16:creationId xmlns=""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8" name="Freeform: Shape 57">
              <a:extLst>
                <a:ext uri="{FF2B5EF4-FFF2-40B4-BE49-F238E27FC236}">
                  <a16:creationId xmlns=""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9" name="Freeform: Shape 58">
              <a:extLst>
                <a:ext uri="{FF2B5EF4-FFF2-40B4-BE49-F238E27FC236}">
                  <a16:creationId xmlns=""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0" name="Freeform: Shape 59">
              <a:extLst>
                <a:ext uri="{FF2B5EF4-FFF2-40B4-BE49-F238E27FC236}">
                  <a16:creationId xmlns=""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1" name="Freeform: Shape 60">
              <a:extLst>
                <a:ext uri="{FF2B5EF4-FFF2-40B4-BE49-F238E27FC236}">
                  <a16:creationId xmlns=""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2" name="Freeform: Shape 61">
              <a:extLst>
                <a:ext uri="{FF2B5EF4-FFF2-40B4-BE49-F238E27FC236}">
                  <a16:creationId xmlns=""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3" name="Freeform: Shape 62">
              <a:extLst>
                <a:ext uri="{FF2B5EF4-FFF2-40B4-BE49-F238E27FC236}">
                  <a16:creationId xmlns=""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4" name="Freeform: Shape 63">
              <a:extLst>
                <a:ext uri="{FF2B5EF4-FFF2-40B4-BE49-F238E27FC236}">
                  <a16:creationId xmlns=""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5" name="Freeform: Shape 64">
              <a:extLst>
                <a:ext uri="{FF2B5EF4-FFF2-40B4-BE49-F238E27FC236}">
                  <a16:creationId xmlns=""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6" name="Freeform: Shape 65">
              <a:extLst>
                <a:ext uri="{FF2B5EF4-FFF2-40B4-BE49-F238E27FC236}">
                  <a16:creationId xmlns=""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7" name="Freeform: Shape 66">
              <a:extLst>
                <a:ext uri="{FF2B5EF4-FFF2-40B4-BE49-F238E27FC236}">
                  <a16:creationId xmlns=""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8" name="Freeform: Shape 67">
              <a:extLst>
                <a:ext uri="{FF2B5EF4-FFF2-40B4-BE49-F238E27FC236}">
                  <a16:creationId xmlns=""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282498" y="1315894"/>
            <a:ext cx="1864143" cy="1403176"/>
            <a:chOff x="5337376" y="3832625"/>
            <a:chExt cx="1864191" cy="1403213"/>
          </a:xfrm>
        </p:grpSpPr>
        <p:sp>
          <p:nvSpPr>
            <p:cNvPr id="100" name="Freeform: Shape 26">
              <a:extLst>
                <a:ext uri="{FF2B5EF4-FFF2-40B4-BE49-F238E27FC236}">
                  <a16:creationId xmlns=""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1" name="Freeform: Shape 27">
              <a:extLst>
                <a:ext uri="{FF2B5EF4-FFF2-40B4-BE49-F238E27FC236}">
                  <a16:creationId xmlns=""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2" name="Freeform: Shape 28">
              <a:extLst>
                <a:ext uri="{FF2B5EF4-FFF2-40B4-BE49-F238E27FC236}">
                  <a16:creationId xmlns=""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3" name="Freeform: Shape 29">
              <a:extLst>
                <a:ext uri="{FF2B5EF4-FFF2-40B4-BE49-F238E27FC236}">
                  <a16:creationId xmlns=""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4" name="Freeform: Shape 30">
              <a:extLst>
                <a:ext uri="{FF2B5EF4-FFF2-40B4-BE49-F238E27FC236}">
                  <a16:creationId xmlns=""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5" name="Freeform: Shape 31">
              <a:extLst>
                <a:ext uri="{FF2B5EF4-FFF2-40B4-BE49-F238E27FC236}">
                  <a16:creationId xmlns=""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6" name="Freeform: Shape 32">
              <a:extLst>
                <a:ext uri="{FF2B5EF4-FFF2-40B4-BE49-F238E27FC236}">
                  <a16:creationId xmlns=""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7" name="Freeform: Shape 33">
              <a:extLst>
                <a:ext uri="{FF2B5EF4-FFF2-40B4-BE49-F238E27FC236}">
                  <a16:creationId xmlns=""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8" name="Freeform: Shape 34">
              <a:extLst>
                <a:ext uri="{FF2B5EF4-FFF2-40B4-BE49-F238E27FC236}">
                  <a16:creationId xmlns=""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9" name="Freeform: Shape 35">
              <a:extLst>
                <a:ext uri="{FF2B5EF4-FFF2-40B4-BE49-F238E27FC236}">
                  <a16:creationId xmlns=""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0" name="Freeform: Shape 36">
              <a:extLst>
                <a:ext uri="{FF2B5EF4-FFF2-40B4-BE49-F238E27FC236}">
                  <a16:creationId xmlns=""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1" name="Freeform: Shape 37">
              <a:extLst>
                <a:ext uri="{FF2B5EF4-FFF2-40B4-BE49-F238E27FC236}">
                  <a16:creationId xmlns=""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2" name="Freeform: Shape 38">
              <a:extLst>
                <a:ext uri="{FF2B5EF4-FFF2-40B4-BE49-F238E27FC236}">
                  <a16:creationId xmlns=""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3" name="Freeform: Shape 39">
              <a:extLst>
                <a:ext uri="{FF2B5EF4-FFF2-40B4-BE49-F238E27FC236}">
                  <a16:creationId xmlns=""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4" name="Freeform: Shape 40">
              <a:extLst>
                <a:ext uri="{FF2B5EF4-FFF2-40B4-BE49-F238E27FC236}">
                  <a16:creationId xmlns=""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5" name="Freeform: Shape 41">
              <a:extLst>
                <a:ext uri="{FF2B5EF4-FFF2-40B4-BE49-F238E27FC236}">
                  <a16:creationId xmlns=""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6" name="Freeform: Shape 42">
              <a:extLst>
                <a:ext uri="{FF2B5EF4-FFF2-40B4-BE49-F238E27FC236}">
                  <a16:creationId xmlns=""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7" name="Freeform: Shape 43">
              <a:extLst>
                <a:ext uri="{FF2B5EF4-FFF2-40B4-BE49-F238E27FC236}">
                  <a16:creationId xmlns=""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8" name="Freeform: Shape 44">
              <a:extLst>
                <a:ext uri="{FF2B5EF4-FFF2-40B4-BE49-F238E27FC236}">
                  <a16:creationId xmlns=""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9" name="Freeform: Shape 45">
              <a:extLst>
                <a:ext uri="{FF2B5EF4-FFF2-40B4-BE49-F238E27FC236}">
                  <a16:creationId xmlns=""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0" name="Freeform: Shape 46">
              <a:extLst>
                <a:ext uri="{FF2B5EF4-FFF2-40B4-BE49-F238E27FC236}">
                  <a16:creationId xmlns=""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1" name="Freeform: Shape 47">
              <a:extLst>
                <a:ext uri="{FF2B5EF4-FFF2-40B4-BE49-F238E27FC236}">
                  <a16:creationId xmlns=""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2" name="Freeform: Shape 48">
              <a:extLst>
                <a:ext uri="{FF2B5EF4-FFF2-40B4-BE49-F238E27FC236}">
                  <a16:creationId xmlns=""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3" name="Freeform: Shape 49">
              <a:extLst>
                <a:ext uri="{FF2B5EF4-FFF2-40B4-BE49-F238E27FC236}">
                  <a16:creationId xmlns=""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4" name="Freeform: Shape 50">
              <a:extLst>
                <a:ext uri="{FF2B5EF4-FFF2-40B4-BE49-F238E27FC236}">
                  <a16:creationId xmlns=""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5" name="Freeform: Shape 51">
              <a:extLst>
                <a:ext uri="{FF2B5EF4-FFF2-40B4-BE49-F238E27FC236}">
                  <a16:creationId xmlns=""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6" name="Freeform: Shape 52">
              <a:extLst>
                <a:ext uri="{FF2B5EF4-FFF2-40B4-BE49-F238E27FC236}">
                  <a16:creationId xmlns=""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7" name="Freeform: Shape 53">
              <a:extLst>
                <a:ext uri="{FF2B5EF4-FFF2-40B4-BE49-F238E27FC236}">
                  <a16:creationId xmlns=""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8" name="Freeform: Shape 54">
              <a:extLst>
                <a:ext uri="{FF2B5EF4-FFF2-40B4-BE49-F238E27FC236}">
                  <a16:creationId xmlns=""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9" name="Freeform: Shape 55">
              <a:extLst>
                <a:ext uri="{FF2B5EF4-FFF2-40B4-BE49-F238E27FC236}">
                  <a16:creationId xmlns=""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0" name="Freeform: Shape 56">
              <a:extLst>
                <a:ext uri="{FF2B5EF4-FFF2-40B4-BE49-F238E27FC236}">
                  <a16:creationId xmlns=""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1" name="Freeform: Shape 57">
              <a:extLst>
                <a:ext uri="{FF2B5EF4-FFF2-40B4-BE49-F238E27FC236}">
                  <a16:creationId xmlns=""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2" name="Freeform: Shape 58">
              <a:extLst>
                <a:ext uri="{FF2B5EF4-FFF2-40B4-BE49-F238E27FC236}">
                  <a16:creationId xmlns=""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3" name="Freeform: Shape 59">
              <a:extLst>
                <a:ext uri="{FF2B5EF4-FFF2-40B4-BE49-F238E27FC236}">
                  <a16:creationId xmlns=""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4" name="Freeform: Shape 60">
              <a:extLst>
                <a:ext uri="{FF2B5EF4-FFF2-40B4-BE49-F238E27FC236}">
                  <a16:creationId xmlns=""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5" name="Freeform: Shape 61">
              <a:extLst>
                <a:ext uri="{FF2B5EF4-FFF2-40B4-BE49-F238E27FC236}">
                  <a16:creationId xmlns=""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6" name="Freeform: Shape 62">
              <a:extLst>
                <a:ext uri="{FF2B5EF4-FFF2-40B4-BE49-F238E27FC236}">
                  <a16:creationId xmlns=""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7" name="Freeform: Shape 63">
              <a:extLst>
                <a:ext uri="{FF2B5EF4-FFF2-40B4-BE49-F238E27FC236}">
                  <a16:creationId xmlns=""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8" name="Freeform: Shape 64">
              <a:extLst>
                <a:ext uri="{FF2B5EF4-FFF2-40B4-BE49-F238E27FC236}">
                  <a16:creationId xmlns=""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9" name="Freeform: Shape 65">
              <a:extLst>
                <a:ext uri="{FF2B5EF4-FFF2-40B4-BE49-F238E27FC236}">
                  <a16:creationId xmlns=""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0" name="Freeform: Shape 66">
              <a:extLst>
                <a:ext uri="{FF2B5EF4-FFF2-40B4-BE49-F238E27FC236}">
                  <a16:creationId xmlns=""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1" name="Freeform: Shape 67">
              <a:extLst>
                <a:ext uri="{FF2B5EF4-FFF2-40B4-BE49-F238E27FC236}">
                  <a16:creationId xmlns=""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0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30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96541"/>
            <a:ext cx="10337800" cy="54102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A630648-08FC-49B1-A2F6-29633F8B3814}"/>
              </a:ext>
            </a:extLst>
          </p:cNvPr>
          <p:cNvSpPr txBox="1">
            <a:spLocks/>
          </p:cNvSpPr>
          <p:nvPr/>
        </p:nvSpPr>
        <p:spPr>
          <a:xfrm>
            <a:off x="1493520" y="1450922"/>
            <a:ext cx="9022079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TIẾT 2+ 3</a:t>
            </a:r>
            <a:b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</a:br>
            <a:r>
              <a:rPr lang="en-US" b="1" i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quen</a:t>
            </a:r>
            <a:r>
              <a:rPr lang="en-US" b="1" i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b="1" i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endParaRPr lang="en-US" b="1" i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b="1" i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b="1" i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r>
              <a:rPr lang="en-US" b="1" i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  <a:endParaRPr lang="en-US" sz="3600" b="1" i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25096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3" y="198120"/>
            <a:ext cx="10776787" cy="6461760"/>
          </a:xfrm>
          <a:prstGeom prst="rect">
            <a:avLst/>
          </a:prstGeom>
        </p:spPr>
      </p:pic>
      <p:pic>
        <p:nvPicPr>
          <p:cNvPr id="6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7421"/>
            <a:ext cx="2830426" cy="23473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4859" y="2707264"/>
            <a:ext cx="9200313" cy="144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solidFill>
                  <a:schemeClr val="tx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chemeClr val="tx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sát</a:t>
            </a:r>
            <a:r>
              <a:rPr lang="en-US" sz="4800" b="1" dirty="0">
                <a:solidFill>
                  <a:schemeClr val="tx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chemeClr val="tx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chemeClr val="tx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4400" b="1" dirty="0">
                <a:solidFill>
                  <a:schemeClr val="tx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chemeClr val="tx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chemeClr val="tx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chemeClr val="tx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b="1" dirty="0">
                <a:solidFill>
                  <a:schemeClr val="tx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endParaRPr lang="en-US" sz="4400" b="1" dirty="0">
              <a:solidFill>
                <a:schemeClr val="tx2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18302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9A38E80A-199C-4B75-A4EB-758B911EC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r="11340" b="-2"/>
          <a:stretch/>
        </p:blipFill>
        <p:spPr>
          <a:xfrm>
            <a:off x="4007640" y="210592"/>
            <a:ext cx="6397658" cy="6274255"/>
          </a:xfrm>
          <a:prstGeom prst="rect">
            <a:avLst/>
          </a:prstGeom>
        </p:spPr>
      </p:pic>
      <p:sp>
        <p:nvSpPr>
          <p:cNvPr id="6" name="Rectangle: Rounded Corners 19">
            <a:extLst>
              <a:ext uri="{FF2B5EF4-FFF2-40B4-BE49-F238E27FC236}">
                <a16:creationId xmlns="" xmlns:a16="http://schemas.microsoft.com/office/drawing/2014/main" id="{C99FC827-51C7-4D1B-86B2-26DFED1BF473}"/>
              </a:ext>
            </a:extLst>
          </p:cNvPr>
          <p:cNvSpPr/>
          <p:nvPr/>
        </p:nvSpPr>
        <p:spPr>
          <a:xfrm>
            <a:off x="406400" y="4898983"/>
            <a:ext cx="3454124" cy="6991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Em</a:t>
            </a:r>
            <a:r>
              <a:rPr lang="en-US" sz="4800" b="1" kern="1200" dirty="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viết</a:t>
            </a:r>
            <a:endParaRPr lang="en-US" sz="4800" b="1" kern="1200" dirty="0">
              <a:solidFill>
                <a:srgbClr val="002060"/>
              </a:solidFill>
              <a:latin typeface="UTM Avo" panose="02040603050506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670945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36eac37-ee83-4952-96f8-8a09ea59c564">
            <a:hlinkClick r:id="" action="ppaction://media"/>
            <a:extLst>
              <a:ext uri="{FF2B5EF4-FFF2-40B4-BE49-F238E27FC236}">
                <a16:creationId xmlns="" xmlns:a16="http://schemas.microsoft.com/office/drawing/2014/main" id="{D495503A-163E-45A5-A6A4-DBD8D06E0C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11759"/>
            <a:ext cx="12192000" cy="645080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196459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, doll, room&#10;&#10;Description automatically generated">
            <a:extLst>
              <a:ext uri="{FF2B5EF4-FFF2-40B4-BE49-F238E27FC236}">
                <a16:creationId xmlns="" xmlns:a16="http://schemas.microsoft.com/office/drawing/2014/main" id="{0ABA329C-0458-4DDC-B58B-976895620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73" y="904270"/>
            <a:ext cx="4568274" cy="5571065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46C872B-CF56-4377-A156-5353ACCBA4E4}"/>
              </a:ext>
            </a:extLst>
          </p:cNvPr>
          <p:cNvSpPr txBox="1"/>
          <p:nvPr/>
        </p:nvSpPr>
        <p:spPr>
          <a:xfrm>
            <a:off x="28883" y="2677061"/>
            <a:ext cx="693499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SG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Ngồi</a:t>
            </a:r>
            <a:r>
              <a:rPr lang="en-SG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thẳng</a:t>
            </a:r>
            <a:r>
              <a:rPr lang="en-SG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lưng</a:t>
            </a:r>
            <a:r>
              <a:rPr lang="en-SG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mắt</a:t>
            </a:r>
            <a:r>
              <a:rPr lang="en-SG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SG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SG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khoảng</a:t>
            </a:r>
            <a:r>
              <a:rPr lang="en-SG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25 - 30 cm</a:t>
            </a:r>
          </a:p>
        </p:txBody>
      </p:sp>
      <p:sp>
        <p:nvSpPr>
          <p:cNvPr id="7" name="Rectangle: Rounded Corners 20">
            <a:extLst>
              <a:ext uri="{FF2B5EF4-FFF2-40B4-BE49-F238E27FC236}">
                <a16:creationId xmlns="" xmlns:a16="http://schemas.microsoft.com/office/drawing/2014/main" id="{9BCF9B77-49E7-48DF-A64B-55FCAACD7D66}"/>
              </a:ext>
            </a:extLst>
          </p:cNvPr>
          <p:cNvSpPr/>
          <p:nvPr/>
        </p:nvSpPr>
        <p:spPr>
          <a:xfrm>
            <a:off x="3845421" y="554681"/>
            <a:ext cx="2486248" cy="699177"/>
          </a:xfrm>
          <a:prstGeom prst="roundRect">
            <a:avLst/>
          </a:prstGeom>
          <a:solidFill>
            <a:srgbClr val="C7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Em</a:t>
            </a:r>
            <a:r>
              <a:rPr lang="en-US" sz="4400" b="1" kern="1200" dirty="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đọc</a:t>
            </a:r>
            <a:endParaRPr lang="en-US" sz="4400" b="1" kern="1200" dirty="0">
              <a:solidFill>
                <a:srgbClr val="002060"/>
              </a:solidFill>
              <a:latin typeface="UTM Avo" panose="02040603050506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9033201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, room&#10;&#10;Description automatically generated">
            <a:extLst>
              <a:ext uri="{FF2B5EF4-FFF2-40B4-BE49-F238E27FC236}">
                <a16:creationId xmlns="" xmlns:a16="http://schemas.microsoft.com/office/drawing/2014/main" id="{5E7FB680-99C0-41A7-B278-2F2FE421A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45" y="1132914"/>
            <a:ext cx="7271029" cy="5536513"/>
          </a:xfrm>
          <a:prstGeom prst="rect">
            <a:avLst/>
          </a:prstGeom>
        </p:spPr>
      </p:pic>
      <p:sp>
        <p:nvSpPr>
          <p:cNvPr id="6" name="Rectangle: Rounded Corners 19">
            <a:extLst>
              <a:ext uri="{FF2B5EF4-FFF2-40B4-BE49-F238E27FC236}">
                <a16:creationId xmlns="" xmlns:a16="http://schemas.microsoft.com/office/drawing/2014/main" id="{4ADB513C-54E2-48BB-B8CF-BD0CF94D0966}"/>
              </a:ext>
            </a:extLst>
          </p:cNvPr>
          <p:cNvSpPr/>
          <p:nvPr/>
        </p:nvSpPr>
        <p:spPr>
          <a:xfrm>
            <a:off x="4400183" y="0"/>
            <a:ext cx="4163924" cy="699177"/>
          </a:xfrm>
          <a:prstGeom prst="roundRect">
            <a:avLst/>
          </a:prstGeom>
          <a:solidFill>
            <a:srgbClr val="C7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Em</a:t>
            </a:r>
            <a:r>
              <a:rPr lang="en-US" sz="4400" b="1" kern="1200" dirty="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làm</a:t>
            </a:r>
            <a:r>
              <a:rPr lang="en-US" sz="4400" b="1" kern="1200" dirty="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việc</a:t>
            </a:r>
            <a:r>
              <a:rPr lang="en-US" sz="4400" b="1" kern="1200" dirty="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nhóm</a:t>
            </a:r>
            <a:endParaRPr lang="en-US" sz="4400" b="1" kern="1200" dirty="0">
              <a:solidFill>
                <a:srgbClr val="002060"/>
              </a:solidFill>
              <a:latin typeface="UTM Avo" panose="02040603050506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9240621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="" xmlns:a16="http://schemas.microsoft.com/office/drawing/2014/main" id="{7B0127A2-742E-4752-866C-63B083E69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72" y="127000"/>
            <a:ext cx="6883876" cy="6325186"/>
          </a:xfrm>
          <a:prstGeom prst="rect">
            <a:avLst/>
          </a:prstGeom>
        </p:spPr>
      </p:pic>
      <p:sp>
        <p:nvSpPr>
          <p:cNvPr id="6" name="Rectangle: Rounded Corners 12">
            <a:extLst>
              <a:ext uri="{FF2B5EF4-FFF2-40B4-BE49-F238E27FC236}">
                <a16:creationId xmlns="" xmlns:a16="http://schemas.microsoft.com/office/drawing/2014/main" id="{9732A201-F03E-4460-9EE6-C768475BCD7F}"/>
              </a:ext>
            </a:extLst>
          </p:cNvPr>
          <p:cNvSpPr/>
          <p:nvPr/>
        </p:nvSpPr>
        <p:spPr>
          <a:xfrm>
            <a:off x="1147050" y="1255336"/>
            <a:ext cx="2227397" cy="699177"/>
          </a:xfrm>
          <a:prstGeom prst="roundRect">
            <a:avLst/>
          </a:prstGeom>
          <a:solidFill>
            <a:srgbClr val="C7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Em</a:t>
            </a:r>
            <a:r>
              <a:rPr lang="en-US" sz="4400" b="1" kern="1200" dirty="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nói</a:t>
            </a:r>
            <a:endParaRPr lang="en-US" sz="4400" b="1" kern="1200" dirty="0">
              <a:solidFill>
                <a:srgbClr val="002060"/>
              </a:solidFill>
              <a:latin typeface="UTM Avo" panose="02040603050506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016541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2">
            <a:extLst>
              <a:ext uri="{FF2B5EF4-FFF2-40B4-BE49-F238E27FC236}">
                <a16:creationId xmlns="" xmlns:a16="http://schemas.microsoft.com/office/drawing/2014/main" id="{9732A201-F03E-4460-9EE6-C768475BCD7F}"/>
              </a:ext>
            </a:extLst>
          </p:cNvPr>
          <p:cNvSpPr/>
          <p:nvPr/>
        </p:nvSpPr>
        <p:spPr>
          <a:xfrm>
            <a:off x="88900" y="2098365"/>
            <a:ext cx="3204839" cy="699177"/>
          </a:xfrm>
          <a:prstGeom prst="roundRect">
            <a:avLst/>
          </a:prstGeom>
          <a:solidFill>
            <a:srgbClr val="C7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Em</a:t>
            </a:r>
            <a:r>
              <a:rPr lang="en-US" sz="4400" b="1" kern="1200" dirty="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học</a:t>
            </a:r>
            <a:r>
              <a:rPr lang="en-US" sz="4400" b="1" kern="1200" dirty="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 ở </a:t>
            </a:r>
            <a:r>
              <a:rPr lang="en-US" sz="4400" b="1" kern="1200" dirty="0" err="1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+mj-cs"/>
              </a:rPr>
              <a:t>nhà</a:t>
            </a:r>
            <a:endParaRPr lang="en-US" sz="4400" b="1" kern="1200" dirty="0">
              <a:solidFill>
                <a:srgbClr val="002060"/>
              </a:solidFill>
              <a:latin typeface="UTM Avo" panose="02040603050506020204" pitchFamily="18" charset="0"/>
              <a:ea typeface="+mj-ea"/>
              <a:cs typeface="+mj-cs"/>
            </a:endParaRPr>
          </a:p>
        </p:txBody>
      </p:sp>
      <p:pic>
        <p:nvPicPr>
          <p:cNvPr id="6" name="Picture 5" descr="A picture containing room, computer&#10;&#10;Description automatically generated">
            <a:extLst>
              <a:ext uri="{FF2B5EF4-FFF2-40B4-BE49-F238E27FC236}">
                <a16:creationId xmlns="" xmlns:a16="http://schemas.microsoft.com/office/drawing/2014/main" id="{234C1ECF-DD6C-4C10-A379-7BEEC7F26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39" y="280170"/>
            <a:ext cx="6989469" cy="60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52210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72</Words>
  <Application>Microsoft Office PowerPoint</Application>
  <PresentationFormat>Custom</PresentationFormat>
  <Paragraphs>18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Dang Le Phan Danh</cp:lastModifiedBy>
  <cp:revision>94</cp:revision>
  <dcterms:created xsi:type="dcterms:W3CDTF">2021-10-30T04:56:06Z</dcterms:created>
  <dcterms:modified xsi:type="dcterms:W3CDTF">2022-09-15T05:08:12Z</dcterms:modified>
</cp:coreProperties>
</file>