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0" r:id="rId2"/>
    <p:sldId id="327" r:id="rId3"/>
    <p:sldId id="354" r:id="rId4"/>
    <p:sldId id="361" r:id="rId5"/>
    <p:sldId id="362" r:id="rId6"/>
    <p:sldId id="363" r:id="rId7"/>
    <p:sldId id="351" r:id="rId8"/>
    <p:sldId id="35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9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5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4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07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9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80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5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57206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6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=""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0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3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9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4015164" y="1648606"/>
            <a:ext cx="4161717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 a – c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1" y="191393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12676" y="3530708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1796285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1" y="191393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28337" y="3429000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29508453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C361317-C6FD-4AA1-9BB0-F7DDCD2CC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r="4288"/>
          <a:stretch/>
        </p:blipFill>
        <p:spPr>
          <a:xfrm>
            <a:off x="965201" y="474666"/>
            <a:ext cx="10020300" cy="638333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465FDC00-6A5C-4410-8396-E03576B789C4}"/>
              </a:ext>
            </a:extLst>
          </p:cNvPr>
          <p:cNvCxnSpPr>
            <a:cxnSpLocks/>
          </p:cNvCxnSpPr>
          <p:nvPr/>
        </p:nvCxnSpPr>
        <p:spPr>
          <a:xfrm flipH="1" flipV="1">
            <a:off x="3493698" y="2991198"/>
            <a:ext cx="1686632" cy="228600"/>
          </a:xfrm>
          <a:prstGeom prst="straightConnector1">
            <a:avLst/>
          </a:prstGeom>
          <a:ln w="38100">
            <a:solidFill>
              <a:srgbClr val="00A54F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3FB949FA-129B-4B06-8A03-4291575355A4}"/>
              </a:ext>
            </a:extLst>
          </p:cNvPr>
          <p:cNvCxnSpPr>
            <a:cxnSpLocks/>
          </p:cNvCxnSpPr>
          <p:nvPr/>
        </p:nvCxnSpPr>
        <p:spPr>
          <a:xfrm flipV="1">
            <a:off x="5841255" y="2017852"/>
            <a:ext cx="408760" cy="973346"/>
          </a:xfrm>
          <a:prstGeom prst="straightConnector1">
            <a:avLst/>
          </a:prstGeom>
          <a:ln w="38100">
            <a:solidFill>
              <a:srgbClr val="00A54F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D97199E2-F680-42A5-ABB2-223419060825}"/>
              </a:ext>
            </a:extLst>
          </p:cNvPr>
          <p:cNvCxnSpPr>
            <a:cxnSpLocks/>
          </p:cNvCxnSpPr>
          <p:nvPr/>
        </p:nvCxnSpPr>
        <p:spPr>
          <a:xfrm flipV="1">
            <a:off x="6260295" y="2536054"/>
            <a:ext cx="1752600" cy="609600"/>
          </a:xfrm>
          <a:prstGeom prst="straightConnector1">
            <a:avLst/>
          </a:prstGeom>
          <a:ln w="38100">
            <a:solidFill>
              <a:srgbClr val="00A54F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60FA5104-36B6-454D-B4C0-8BE8A9D0DAD1}"/>
              </a:ext>
            </a:extLst>
          </p:cNvPr>
          <p:cNvCxnSpPr>
            <a:cxnSpLocks/>
          </p:cNvCxnSpPr>
          <p:nvPr/>
        </p:nvCxnSpPr>
        <p:spPr>
          <a:xfrm>
            <a:off x="5924698" y="3409579"/>
            <a:ext cx="1645833" cy="381000"/>
          </a:xfrm>
          <a:prstGeom prst="straightConnector1">
            <a:avLst/>
          </a:prstGeom>
          <a:ln w="38100">
            <a:solidFill>
              <a:srgbClr val="00A54F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76A16741-7426-4EDA-89EC-823096FD4D0A}"/>
              </a:ext>
            </a:extLst>
          </p:cNvPr>
          <p:cNvCxnSpPr>
            <a:cxnSpLocks/>
          </p:cNvCxnSpPr>
          <p:nvPr/>
        </p:nvCxnSpPr>
        <p:spPr>
          <a:xfrm flipH="1">
            <a:off x="3693333" y="3314329"/>
            <a:ext cx="1371599" cy="571500"/>
          </a:xfrm>
          <a:prstGeom prst="straightConnector1">
            <a:avLst/>
          </a:prstGeom>
          <a:ln w="38100">
            <a:solidFill>
              <a:srgbClr val="00A54F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4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, food&#10;&#10;Description automatically generated">
            <a:extLst>
              <a:ext uri="{FF2B5EF4-FFF2-40B4-BE49-F238E27FC236}">
                <a16:creationId xmlns="" xmlns:a16="http://schemas.microsoft.com/office/drawing/2014/main" id="{020C83DB-2B7D-4014-9EF3-CFB8896CDB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/>
          <a:stretch/>
        </p:blipFill>
        <p:spPr>
          <a:xfrm>
            <a:off x="490551" y="454673"/>
            <a:ext cx="11385795" cy="640332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B3FE5486-9F0E-4DCA-9042-D6FDF43EAE56}"/>
              </a:ext>
            </a:extLst>
          </p:cNvPr>
          <p:cNvCxnSpPr>
            <a:cxnSpLocks/>
          </p:cNvCxnSpPr>
          <p:nvPr/>
        </p:nvCxnSpPr>
        <p:spPr>
          <a:xfrm flipH="1">
            <a:off x="3657600" y="2239963"/>
            <a:ext cx="1510708" cy="1169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95EEB089-2A05-4F1C-9F25-D1EA446B470A}"/>
              </a:ext>
            </a:extLst>
          </p:cNvPr>
          <p:cNvCxnSpPr>
            <a:cxnSpLocks/>
          </p:cNvCxnSpPr>
          <p:nvPr/>
        </p:nvCxnSpPr>
        <p:spPr>
          <a:xfrm>
            <a:off x="6883879" y="2239963"/>
            <a:ext cx="1242770" cy="31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C5681CF8-6253-48D2-B784-7EA85DCDCF77}"/>
              </a:ext>
            </a:extLst>
          </p:cNvPr>
          <p:cNvCxnSpPr>
            <a:cxnSpLocks/>
          </p:cNvCxnSpPr>
          <p:nvPr/>
        </p:nvCxnSpPr>
        <p:spPr>
          <a:xfrm>
            <a:off x="6366295" y="2743200"/>
            <a:ext cx="343724" cy="12621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C44CD3D6-BE92-4396-983D-B7822F30BEFF}"/>
              </a:ext>
            </a:extLst>
          </p:cNvPr>
          <p:cNvCxnSpPr>
            <a:cxnSpLocks/>
          </p:cNvCxnSpPr>
          <p:nvPr/>
        </p:nvCxnSpPr>
        <p:spPr>
          <a:xfrm flipH="1">
            <a:off x="5270740" y="2743200"/>
            <a:ext cx="345056" cy="11842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9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993918" y="345282"/>
            <a:ext cx="708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Tuần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4F2BF16-AE16-431D-B16E-A3174505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"/>
          <a:stretch/>
        </p:blipFill>
        <p:spPr>
          <a:xfrm>
            <a:off x="389502" y="416447"/>
            <a:ext cx="11433491" cy="6430151"/>
          </a:xfrm>
          <a:prstGeom prst="rect">
            <a:avLst/>
          </a:prstGeom>
        </p:spPr>
      </p:pic>
      <p:sp>
        <p:nvSpPr>
          <p:cNvPr id="7" name="Arrow: Left 3">
            <a:extLst>
              <a:ext uri="{FF2B5EF4-FFF2-40B4-BE49-F238E27FC236}">
                <a16:creationId xmlns="" xmlns:a16="http://schemas.microsoft.com/office/drawing/2014/main" id="{961BE9A6-D09D-4A85-8339-AC6033FCF2D6}"/>
              </a:ext>
            </a:extLst>
          </p:cNvPr>
          <p:cNvSpPr/>
          <p:nvPr/>
        </p:nvSpPr>
        <p:spPr>
          <a:xfrm>
            <a:off x="4572000" y="3731541"/>
            <a:ext cx="1139190" cy="419100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Arrow: Left 6">
            <a:extLst>
              <a:ext uri="{FF2B5EF4-FFF2-40B4-BE49-F238E27FC236}">
                <a16:creationId xmlns="" xmlns:a16="http://schemas.microsoft.com/office/drawing/2014/main" id="{5CCFFA85-5936-45AC-BD15-2E74B07FB166}"/>
              </a:ext>
            </a:extLst>
          </p:cNvPr>
          <p:cNvSpPr/>
          <p:nvPr/>
        </p:nvSpPr>
        <p:spPr>
          <a:xfrm>
            <a:off x="8459973" y="5647611"/>
            <a:ext cx="1139190" cy="419100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75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1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59" y="840897"/>
            <a:ext cx="1525010" cy="2729768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66" y="3659630"/>
            <a:ext cx="11936455" cy="2652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0607" y="2601875"/>
            <a:ext cx="10321769" cy="31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hẹn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gặp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2574870" y="1595799"/>
            <a:ext cx="1864143" cy="1403176"/>
            <a:chOff x="5337376" y="3832625"/>
            <a:chExt cx="1864191" cy="1403213"/>
          </a:xfrm>
        </p:grpSpPr>
        <p:sp>
          <p:nvSpPr>
            <p:cNvPr id="13" name="Freeform: Shape 26">
              <a:extLst>
                <a:ext uri="{FF2B5EF4-FFF2-40B4-BE49-F238E27FC236}">
                  <a16:creationId xmlns=""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" name="Freeform: Shape 27">
              <a:extLst>
                <a:ext uri="{FF2B5EF4-FFF2-40B4-BE49-F238E27FC236}">
                  <a16:creationId xmlns=""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5" name="Freeform: Shape 28">
              <a:extLst>
                <a:ext uri="{FF2B5EF4-FFF2-40B4-BE49-F238E27FC236}">
                  <a16:creationId xmlns=""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" name="Freeform: Shape 29">
              <a:extLst>
                <a:ext uri="{FF2B5EF4-FFF2-40B4-BE49-F238E27FC236}">
                  <a16:creationId xmlns=""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" name="Freeform: Shape 30">
              <a:extLst>
                <a:ext uri="{FF2B5EF4-FFF2-40B4-BE49-F238E27FC236}">
                  <a16:creationId xmlns=""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" name="Freeform: Shape 31">
              <a:extLst>
                <a:ext uri="{FF2B5EF4-FFF2-40B4-BE49-F238E27FC236}">
                  <a16:creationId xmlns=""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" name="Freeform: Shape 32">
              <a:extLst>
                <a:ext uri="{FF2B5EF4-FFF2-40B4-BE49-F238E27FC236}">
                  <a16:creationId xmlns=""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" name="Freeform: Shape 33">
              <a:extLst>
                <a:ext uri="{FF2B5EF4-FFF2-40B4-BE49-F238E27FC236}">
                  <a16:creationId xmlns=""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" name="Freeform: Shape 34">
              <a:extLst>
                <a:ext uri="{FF2B5EF4-FFF2-40B4-BE49-F238E27FC236}">
                  <a16:creationId xmlns=""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" name="Freeform: Shape 35">
              <a:extLst>
                <a:ext uri="{FF2B5EF4-FFF2-40B4-BE49-F238E27FC236}">
                  <a16:creationId xmlns=""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" name="Freeform: Shape 36">
              <a:extLst>
                <a:ext uri="{FF2B5EF4-FFF2-40B4-BE49-F238E27FC236}">
                  <a16:creationId xmlns=""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4" name="Freeform: Shape 37">
              <a:extLst>
                <a:ext uri="{FF2B5EF4-FFF2-40B4-BE49-F238E27FC236}">
                  <a16:creationId xmlns=""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6" name="Freeform: Shape 38">
              <a:extLst>
                <a:ext uri="{FF2B5EF4-FFF2-40B4-BE49-F238E27FC236}">
                  <a16:creationId xmlns=""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7" name="Freeform: Shape 39">
              <a:extLst>
                <a:ext uri="{FF2B5EF4-FFF2-40B4-BE49-F238E27FC236}">
                  <a16:creationId xmlns=""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=""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=""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=""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: Shape 43">
              <a:extLst>
                <a:ext uri="{FF2B5EF4-FFF2-40B4-BE49-F238E27FC236}">
                  <a16:creationId xmlns=""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: Shape 44">
              <a:extLst>
                <a:ext uri="{FF2B5EF4-FFF2-40B4-BE49-F238E27FC236}">
                  <a16:creationId xmlns=""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=""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=""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: Shape 47">
              <a:extLst>
                <a:ext uri="{FF2B5EF4-FFF2-40B4-BE49-F238E27FC236}">
                  <a16:creationId xmlns=""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: Shape 48">
              <a:extLst>
                <a:ext uri="{FF2B5EF4-FFF2-40B4-BE49-F238E27FC236}">
                  <a16:creationId xmlns=""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: Shape 49">
              <a:extLst>
                <a:ext uri="{FF2B5EF4-FFF2-40B4-BE49-F238E27FC236}">
                  <a16:creationId xmlns=""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: Shape 50">
              <a:extLst>
                <a:ext uri="{FF2B5EF4-FFF2-40B4-BE49-F238E27FC236}">
                  <a16:creationId xmlns=""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: Shape 51">
              <a:extLst>
                <a:ext uri="{FF2B5EF4-FFF2-40B4-BE49-F238E27FC236}">
                  <a16:creationId xmlns=""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: Shape 52">
              <a:extLst>
                <a:ext uri="{FF2B5EF4-FFF2-40B4-BE49-F238E27FC236}">
                  <a16:creationId xmlns=""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: Shape 53">
              <a:extLst>
                <a:ext uri="{FF2B5EF4-FFF2-40B4-BE49-F238E27FC236}">
                  <a16:creationId xmlns=""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2" name="Freeform: Shape 54">
              <a:extLst>
                <a:ext uri="{FF2B5EF4-FFF2-40B4-BE49-F238E27FC236}">
                  <a16:creationId xmlns=""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3" name="Freeform: Shape 55">
              <a:extLst>
                <a:ext uri="{FF2B5EF4-FFF2-40B4-BE49-F238E27FC236}">
                  <a16:creationId xmlns=""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4" name="Freeform: Shape 56">
              <a:extLst>
                <a:ext uri="{FF2B5EF4-FFF2-40B4-BE49-F238E27FC236}">
                  <a16:creationId xmlns=""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5" name="Freeform: Shape 57">
              <a:extLst>
                <a:ext uri="{FF2B5EF4-FFF2-40B4-BE49-F238E27FC236}">
                  <a16:creationId xmlns=""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6" name="Freeform: Shape 58">
              <a:extLst>
                <a:ext uri="{FF2B5EF4-FFF2-40B4-BE49-F238E27FC236}">
                  <a16:creationId xmlns=""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7" name="Freeform: Shape 59">
              <a:extLst>
                <a:ext uri="{FF2B5EF4-FFF2-40B4-BE49-F238E27FC236}">
                  <a16:creationId xmlns=""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8" name="Freeform: Shape 60">
              <a:extLst>
                <a:ext uri="{FF2B5EF4-FFF2-40B4-BE49-F238E27FC236}">
                  <a16:creationId xmlns=""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9" name="Freeform: Shape 61">
              <a:extLst>
                <a:ext uri="{FF2B5EF4-FFF2-40B4-BE49-F238E27FC236}">
                  <a16:creationId xmlns=""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0" name="Freeform: Shape 62">
              <a:extLst>
                <a:ext uri="{FF2B5EF4-FFF2-40B4-BE49-F238E27FC236}">
                  <a16:creationId xmlns=""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1" name="Freeform: Shape 63">
              <a:extLst>
                <a:ext uri="{FF2B5EF4-FFF2-40B4-BE49-F238E27FC236}">
                  <a16:creationId xmlns=""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2" name="Freeform: Shape 64">
              <a:extLst>
                <a:ext uri="{FF2B5EF4-FFF2-40B4-BE49-F238E27FC236}">
                  <a16:creationId xmlns=""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3" name="Freeform: Shape 65">
              <a:extLst>
                <a:ext uri="{FF2B5EF4-FFF2-40B4-BE49-F238E27FC236}">
                  <a16:creationId xmlns=""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4" name="Freeform: Shape 66">
              <a:extLst>
                <a:ext uri="{FF2B5EF4-FFF2-40B4-BE49-F238E27FC236}">
                  <a16:creationId xmlns=""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5" name="Freeform: Shape 67">
              <a:extLst>
                <a:ext uri="{FF2B5EF4-FFF2-40B4-BE49-F238E27FC236}">
                  <a16:creationId xmlns=""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5326419" y="310560"/>
            <a:ext cx="1864143" cy="1403176"/>
            <a:chOff x="5337376" y="3832625"/>
            <a:chExt cx="1864191" cy="1403213"/>
          </a:xfrm>
        </p:grpSpPr>
        <p:sp>
          <p:nvSpPr>
            <p:cNvPr id="57" name="Freeform: Shape 26">
              <a:extLst>
                <a:ext uri="{FF2B5EF4-FFF2-40B4-BE49-F238E27FC236}">
                  <a16:creationId xmlns=""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8" name="Freeform: Shape 27">
              <a:extLst>
                <a:ext uri="{FF2B5EF4-FFF2-40B4-BE49-F238E27FC236}">
                  <a16:creationId xmlns=""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9" name="Freeform: Shape 28">
              <a:extLst>
                <a:ext uri="{FF2B5EF4-FFF2-40B4-BE49-F238E27FC236}">
                  <a16:creationId xmlns=""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0" name="Freeform: Shape 29">
              <a:extLst>
                <a:ext uri="{FF2B5EF4-FFF2-40B4-BE49-F238E27FC236}">
                  <a16:creationId xmlns=""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1" name="Freeform: Shape 30">
              <a:extLst>
                <a:ext uri="{FF2B5EF4-FFF2-40B4-BE49-F238E27FC236}">
                  <a16:creationId xmlns=""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2" name="Freeform: Shape 31">
              <a:extLst>
                <a:ext uri="{FF2B5EF4-FFF2-40B4-BE49-F238E27FC236}">
                  <a16:creationId xmlns=""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3" name="Freeform: Shape 32">
              <a:extLst>
                <a:ext uri="{FF2B5EF4-FFF2-40B4-BE49-F238E27FC236}">
                  <a16:creationId xmlns=""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4" name="Freeform: Shape 33">
              <a:extLst>
                <a:ext uri="{FF2B5EF4-FFF2-40B4-BE49-F238E27FC236}">
                  <a16:creationId xmlns=""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5" name="Freeform: Shape 34">
              <a:extLst>
                <a:ext uri="{FF2B5EF4-FFF2-40B4-BE49-F238E27FC236}">
                  <a16:creationId xmlns=""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Freeform: Shape 35">
              <a:extLst>
                <a:ext uri="{FF2B5EF4-FFF2-40B4-BE49-F238E27FC236}">
                  <a16:creationId xmlns=""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7" name="Freeform: Shape 36">
              <a:extLst>
                <a:ext uri="{FF2B5EF4-FFF2-40B4-BE49-F238E27FC236}">
                  <a16:creationId xmlns=""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8" name="Freeform: Shape 37">
              <a:extLst>
                <a:ext uri="{FF2B5EF4-FFF2-40B4-BE49-F238E27FC236}">
                  <a16:creationId xmlns=""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9" name="Freeform: Shape 38">
              <a:extLst>
                <a:ext uri="{FF2B5EF4-FFF2-40B4-BE49-F238E27FC236}">
                  <a16:creationId xmlns=""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0" name="Freeform: Shape 39">
              <a:extLst>
                <a:ext uri="{FF2B5EF4-FFF2-40B4-BE49-F238E27FC236}">
                  <a16:creationId xmlns=""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1" name="Freeform: Shape 40">
              <a:extLst>
                <a:ext uri="{FF2B5EF4-FFF2-40B4-BE49-F238E27FC236}">
                  <a16:creationId xmlns=""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2" name="Freeform: Shape 41">
              <a:extLst>
                <a:ext uri="{FF2B5EF4-FFF2-40B4-BE49-F238E27FC236}">
                  <a16:creationId xmlns=""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3" name="Freeform: Shape 42">
              <a:extLst>
                <a:ext uri="{FF2B5EF4-FFF2-40B4-BE49-F238E27FC236}">
                  <a16:creationId xmlns=""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4" name="Freeform: Shape 43">
              <a:extLst>
                <a:ext uri="{FF2B5EF4-FFF2-40B4-BE49-F238E27FC236}">
                  <a16:creationId xmlns=""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5" name="Freeform: Shape 44">
              <a:extLst>
                <a:ext uri="{FF2B5EF4-FFF2-40B4-BE49-F238E27FC236}">
                  <a16:creationId xmlns=""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6" name="Freeform: Shape 45">
              <a:extLst>
                <a:ext uri="{FF2B5EF4-FFF2-40B4-BE49-F238E27FC236}">
                  <a16:creationId xmlns=""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7" name="Freeform: Shape 46">
              <a:extLst>
                <a:ext uri="{FF2B5EF4-FFF2-40B4-BE49-F238E27FC236}">
                  <a16:creationId xmlns=""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8" name="Freeform: Shape 47">
              <a:extLst>
                <a:ext uri="{FF2B5EF4-FFF2-40B4-BE49-F238E27FC236}">
                  <a16:creationId xmlns=""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9" name="Freeform: Shape 48">
              <a:extLst>
                <a:ext uri="{FF2B5EF4-FFF2-40B4-BE49-F238E27FC236}">
                  <a16:creationId xmlns=""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0" name="Freeform: Shape 49">
              <a:extLst>
                <a:ext uri="{FF2B5EF4-FFF2-40B4-BE49-F238E27FC236}">
                  <a16:creationId xmlns=""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1" name="Freeform: Shape 50">
              <a:extLst>
                <a:ext uri="{FF2B5EF4-FFF2-40B4-BE49-F238E27FC236}">
                  <a16:creationId xmlns=""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2" name="Freeform: Shape 51">
              <a:extLst>
                <a:ext uri="{FF2B5EF4-FFF2-40B4-BE49-F238E27FC236}">
                  <a16:creationId xmlns=""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3" name="Freeform: Shape 52">
              <a:extLst>
                <a:ext uri="{FF2B5EF4-FFF2-40B4-BE49-F238E27FC236}">
                  <a16:creationId xmlns=""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4" name="Freeform: Shape 53">
              <a:extLst>
                <a:ext uri="{FF2B5EF4-FFF2-40B4-BE49-F238E27FC236}">
                  <a16:creationId xmlns=""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5" name="Freeform: Shape 54">
              <a:extLst>
                <a:ext uri="{FF2B5EF4-FFF2-40B4-BE49-F238E27FC236}">
                  <a16:creationId xmlns=""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6" name="Freeform: Shape 55">
              <a:extLst>
                <a:ext uri="{FF2B5EF4-FFF2-40B4-BE49-F238E27FC236}">
                  <a16:creationId xmlns=""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7" name="Freeform: Shape 56">
              <a:extLst>
                <a:ext uri="{FF2B5EF4-FFF2-40B4-BE49-F238E27FC236}">
                  <a16:creationId xmlns=""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8" name="Freeform: Shape 57">
              <a:extLst>
                <a:ext uri="{FF2B5EF4-FFF2-40B4-BE49-F238E27FC236}">
                  <a16:creationId xmlns=""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9" name="Freeform: Shape 58">
              <a:extLst>
                <a:ext uri="{FF2B5EF4-FFF2-40B4-BE49-F238E27FC236}">
                  <a16:creationId xmlns=""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0" name="Freeform: Shape 59">
              <a:extLst>
                <a:ext uri="{FF2B5EF4-FFF2-40B4-BE49-F238E27FC236}">
                  <a16:creationId xmlns=""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1" name="Freeform: Shape 60">
              <a:extLst>
                <a:ext uri="{FF2B5EF4-FFF2-40B4-BE49-F238E27FC236}">
                  <a16:creationId xmlns=""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2" name="Freeform: Shape 61">
              <a:extLst>
                <a:ext uri="{FF2B5EF4-FFF2-40B4-BE49-F238E27FC236}">
                  <a16:creationId xmlns=""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3" name="Freeform: Shape 62">
              <a:extLst>
                <a:ext uri="{FF2B5EF4-FFF2-40B4-BE49-F238E27FC236}">
                  <a16:creationId xmlns=""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4" name="Freeform: Shape 63">
              <a:extLst>
                <a:ext uri="{FF2B5EF4-FFF2-40B4-BE49-F238E27FC236}">
                  <a16:creationId xmlns=""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5" name="Freeform: Shape 64">
              <a:extLst>
                <a:ext uri="{FF2B5EF4-FFF2-40B4-BE49-F238E27FC236}">
                  <a16:creationId xmlns=""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6" name="Freeform: Shape 65">
              <a:extLst>
                <a:ext uri="{FF2B5EF4-FFF2-40B4-BE49-F238E27FC236}">
                  <a16:creationId xmlns=""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7" name="Freeform: Shape 66">
              <a:extLst>
                <a:ext uri="{FF2B5EF4-FFF2-40B4-BE49-F238E27FC236}">
                  <a16:creationId xmlns=""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8" name="Freeform: Shape 67">
              <a:extLst>
                <a:ext uri="{FF2B5EF4-FFF2-40B4-BE49-F238E27FC236}">
                  <a16:creationId xmlns=""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282498" y="1315894"/>
            <a:ext cx="1864143" cy="1403176"/>
            <a:chOff x="5337376" y="3832625"/>
            <a:chExt cx="1864191" cy="1403213"/>
          </a:xfrm>
        </p:grpSpPr>
        <p:sp>
          <p:nvSpPr>
            <p:cNvPr id="100" name="Freeform: Shape 26">
              <a:extLst>
                <a:ext uri="{FF2B5EF4-FFF2-40B4-BE49-F238E27FC236}">
                  <a16:creationId xmlns=""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1" name="Freeform: Shape 27">
              <a:extLst>
                <a:ext uri="{FF2B5EF4-FFF2-40B4-BE49-F238E27FC236}">
                  <a16:creationId xmlns=""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2" name="Freeform: Shape 28">
              <a:extLst>
                <a:ext uri="{FF2B5EF4-FFF2-40B4-BE49-F238E27FC236}">
                  <a16:creationId xmlns=""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3" name="Freeform: Shape 29">
              <a:extLst>
                <a:ext uri="{FF2B5EF4-FFF2-40B4-BE49-F238E27FC236}">
                  <a16:creationId xmlns=""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4" name="Freeform: Shape 30">
              <a:extLst>
                <a:ext uri="{FF2B5EF4-FFF2-40B4-BE49-F238E27FC236}">
                  <a16:creationId xmlns=""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5" name="Freeform: Shape 31">
              <a:extLst>
                <a:ext uri="{FF2B5EF4-FFF2-40B4-BE49-F238E27FC236}">
                  <a16:creationId xmlns=""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6" name="Freeform: Shape 32">
              <a:extLst>
                <a:ext uri="{FF2B5EF4-FFF2-40B4-BE49-F238E27FC236}">
                  <a16:creationId xmlns=""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7" name="Freeform: Shape 33">
              <a:extLst>
                <a:ext uri="{FF2B5EF4-FFF2-40B4-BE49-F238E27FC236}">
                  <a16:creationId xmlns=""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8" name="Freeform: Shape 34">
              <a:extLst>
                <a:ext uri="{FF2B5EF4-FFF2-40B4-BE49-F238E27FC236}">
                  <a16:creationId xmlns=""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9" name="Freeform: Shape 35">
              <a:extLst>
                <a:ext uri="{FF2B5EF4-FFF2-40B4-BE49-F238E27FC236}">
                  <a16:creationId xmlns=""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0" name="Freeform: Shape 36">
              <a:extLst>
                <a:ext uri="{FF2B5EF4-FFF2-40B4-BE49-F238E27FC236}">
                  <a16:creationId xmlns=""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1" name="Freeform: Shape 37">
              <a:extLst>
                <a:ext uri="{FF2B5EF4-FFF2-40B4-BE49-F238E27FC236}">
                  <a16:creationId xmlns=""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2" name="Freeform: Shape 38">
              <a:extLst>
                <a:ext uri="{FF2B5EF4-FFF2-40B4-BE49-F238E27FC236}">
                  <a16:creationId xmlns=""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3" name="Freeform: Shape 39">
              <a:extLst>
                <a:ext uri="{FF2B5EF4-FFF2-40B4-BE49-F238E27FC236}">
                  <a16:creationId xmlns=""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4" name="Freeform: Shape 40">
              <a:extLst>
                <a:ext uri="{FF2B5EF4-FFF2-40B4-BE49-F238E27FC236}">
                  <a16:creationId xmlns=""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5" name="Freeform: Shape 41">
              <a:extLst>
                <a:ext uri="{FF2B5EF4-FFF2-40B4-BE49-F238E27FC236}">
                  <a16:creationId xmlns=""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6" name="Freeform: Shape 42">
              <a:extLst>
                <a:ext uri="{FF2B5EF4-FFF2-40B4-BE49-F238E27FC236}">
                  <a16:creationId xmlns=""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7" name="Freeform: Shape 43">
              <a:extLst>
                <a:ext uri="{FF2B5EF4-FFF2-40B4-BE49-F238E27FC236}">
                  <a16:creationId xmlns=""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8" name="Freeform: Shape 44">
              <a:extLst>
                <a:ext uri="{FF2B5EF4-FFF2-40B4-BE49-F238E27FC236}">
                  <a16:creationId xmlns=""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9" name="Freeform: Shape 45">
              <a:extLst>
                <a:ext uri="{FF2B5EF4-FFF2-40B4-BE49-F238E27FC236}">
                  <a16:creationId xmlns=""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0" name="Freeform: Shape 46">
              <a:extLst>
                <a:ext uri="{FF2B5EF4-FFF2-40B4-BE49-F238E27FC236}">
                  <a16:creationId xmlns=""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1" name="Freeform: Shape 47">
              <a:extLst>
                <a:ext uri="{FF2B5EF4-FFF2-40B4-BE49-F238E27FC236}">
                  <a16:creationId xmlns=""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2" name="Freeform: Shape 48">
              <a:extLst>
                <a:ext uri="{FF2B5EF4-FFF2-40B4-BE49-F238E27FC236}">
                  <a16:creationId xmlns=""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3" name="Freeform: Shape 49">
              <a:extLst>
                <a:ext uri="{FF2B5EF4-FFF2-40B4-BE49-F238E27FC236}">
                  <a16:creationId xmlns=""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4" name="Freeform: Shape 50">
              <a:extLst>
                <a:ext uri="{FF2B5EF4-FFF2-40B4-BE49-F238E27FC236}">
                  <a16:creationId xmlns=""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5" name="Freeform: Shape 51">
              <a:extLst>
                <a:ext uri="{FF2B5EF4-FFF2-40B4-BE49-F238E27FC236}">
                  <a16:creationId xmlns=""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6" name="Freeform: Shape 52">
              <a:extLst>
                <a:ext uri="{FF2B5EF4-FFF2-40B4-BE49-F238E27FC236}">
                  <a16:creationId xmlns=""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7" name="Freeform: Shape 53">
              <a:extLst>
                <a:ext uri="{FF2B5EF4-FFF2-40B4-BE49-F238E27FC236}">
                  <a16:creationId xmlns=""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8" name="Freeform: Shape 54">
              <a:extLst>
                <a:ext uri="{FF2B5EF4-FFF2-40B4-BE49-F238E27FC236}">
                  <a16:creationId xmlns=""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9" name="Freeform: Shape 55">
              <a:extLst>
                <a:ext uri="{FF2B5EF4-FFF2-40B4-BE49-F238E27FC236}">
                  <a16:creationId xmlns=""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0" name="Freeform: Shape 56">
              <a:extLst>
                <a:ext uri="{FF2B5EF4-FFF2-40B4-BE49-F238E27FC236}">
                  <a16:creationId xmlns=""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1" name="Freeform: Shape 57">
              <a:extLst>
                <a:ext uri="{FF2B5EF4-FFF2-40B4-BE49-F238E27FC236}">
                  <a16:creationId xmlns=""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2" name="Freeform: Shape 58">
              <a:extLst>
                <a:ext uri="{FF2B5EF4-FFF2-40B4-BE49-F238E27FC236}">
                  <a16:creationId xmlns=""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3" name="Freeform: Shape 59">
              <a:extLst>
                <a:ext uri="{FF2B5EF4-FFF2-40B4-BE49-F238E27FC236}">
                  <a16:creationId xmlns=""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4" name="Freeform: Shape 60">
              <a:extLst>
                <a:ext uri="{FF2B5EF4-FFF2-40B4-BE49-F238E27FC236}">
                  <a16:creationId xmlns=""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5" name="Freeform: Shape 61">
              <a:extLst>
                <a:ext uri="{FF2B5EF4-FFF2-40B4-BE49-F238E27FC236}">
                  <a16:creationId xmlns=""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6" name="Freeform: Shape 62">
              <a:extLst>
                <a:ext uri="{FF2B5EF4-FFF2-40B4-BE49-F238E27FC236}">
                  <a16:creationId xmlns=""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7" name="Freeform: Shape 63">
              <a:extLst>
                <a:ext uri="{FF2B5EF4-FFF2-40B4-BE49-F238E27FC236}">
                  <a16:creationId xmlns=""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8" name="Freeform: Shape 64">
              <a:extLst>
                <a:ext uri="{FF2B5EF4-FFF2-40B4-BE49-F238E27FC236}">
                  <a16:creationId xmlns=""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9" name="Freeform: Shape 65">
              <a:extLst>
                <a:ext uri="{FF2B5EF4-FFF2-40B4-BE49-F238E27FC236}">
                  <a16:creationId xmlns=""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0" name="Freeform: Shape 66">
              <a:extLst>
                <a:ext uri="{FF2B5EF4-FFF2-40B4-BE49-F238E27FC236}">
                  <a16:creationId xmlns=""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1" name="Freeform: Shape 67">
              <a:extLst>
                <a:ext uri="{FF2B5EF4-FFF2-40B4-BE49-F238E27FC236}">
                  <a16:creationId xmlns=""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0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307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27</Words>
  <Application>Microsoft Office PowerPoint</Application>
  <PresentationFormat>Custom</PresentationFormat>
  <Paragraphs>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Dang Le Phan Danh</cp:lastModifiedBy>
  <cp:revision>79</cp:revision>
  <dcterms:created xsi:type="dcterms:W3CDTF">2021-10-30T04:56:06Z</dcterms:created>
  <dcterms:modified xsi:type="dcterms:W3CDTF">2022-09-15T05:14:43Z</dcterms:modified>
</cp:coreProperties>
</file>