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90" r:id="rId2"/>
    <p:sldId id="526" r:id="rId3"/>
    <p:sldId id="528" r:id="rId4"/>
    <p:sldId id="527" r:id="rId5"/>
    <p:sldId id="529" r:id="rId6"/>
    <p:sldId id="530" r:id="rId7"/>
    <p:sldId id="531" r:id="rId8"/>
    <p:sldId id="532" r:id="rId9"/>
    <p:sldId id="540" r:id="rId10"/>
    <p:sldId id="541" r:id="rId11"/>
    <p:sldId id="474" r:id="rId12"/>
    <p:sldId id="533" r:id="rId13"/>
    <p:sldId id="534" r:id="rId14"/>
    <p:sldId id="535" r:id="rId15"/>
    <p:sldId id="536" r:id="rId16"/>
    <p:sldId id="524" r:id="rId17"/>
    <p:sldId id="538" r:id="rId18"/>
    <p:sldId id="537" r:id="rId19"/>
    <p:sldId id="539" r:id="rId20"/>
    <p:sldId id="542" r:id="rId21"/>
    <p:sldId id="552" r:id="rId22"/>
    <p:sldId id="554" r:id="rId23"/>
    <p:sldId id="556" r:id="rId24"/>
    <p:sldId id="558" r:id="rId25"/>
    <p:sldId id="560" r:id="rId26"/>
    <p:sldId id="562" r:id="rId27"/>
    <p:sldId id="564" r:id="rId28"/>
    <p:sldId id="566" r:id="rId29"/>
    <p:sldId id="568" r:id="rId30"/>
    <p:sldId id="543" r:id="rId31"/>
    <p:sldId id="275" r:id="rId32"/>
    <p:sldId id="5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E03380-D247-72DE-8555-9D269C1E1F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BF34B-6876-C448-46D3-55FDA8B481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141BD-52CA-4A33-8DCB-BD767470E9C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C4E0-A9CF-7FA1-676E-61E0446A00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000D5-2854-E327-D93D-213B00CEB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0E938-8EC5-44A1-832F-C83A2CCB9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0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EE395EB-7441-4B31-AE37-37844A82F4C1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83CB3F8-13F9-4E3C-9E1E-B39293A4D2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3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5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7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25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0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8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20F650-2744-3CE9-3417-914FFEEC1118}"/>
              </a:ext>
            </a:extLst>
          </p:cNvPr>
          <p:cNvSpPr/>
          <p:nvPr userDrawn="1"/>
        </p:nvSpPr>
        <p:spPr>
          <a:xfrm>
            <a:off x="11288685" y="203025"/>
            <a:ext cx="1011382" cy="1230284"/>
          </a:xfrm>
          <a:prstGeom prst="ellipse">
            <a:avLst/>
          </a:prstGeom>
          <a:ln>
            <a:solidFill>
              <a:srgbClr val="29A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B1E98E-8C94-A730-AA16-238A24762375}"/>
              </a:ext>
            </a:extLst>
          </p:cNvPr>
          <p:cNvSpPr/>
          <p:nvPr userDrawn="1"/>
        </p:nvSpPr>
        <p:spPr>
          <a:xfrm>
            <a:off x="11288685" y="203025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52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402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118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3059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88EA17-9911-97DB-00EF-134B97A837CF}"/>
              </a:ext>
            </a:extLst>
          </p:cNvPr>
          <p:cNvSpPr/>
          <p:nvPr userDrawn="1"/>
        </p:nvSpPr>
        <p:spPr>
          <a:xfrm>
            <a:off x="11180618" y="0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2;p7">
            <a:extLst>
              <a:ext uri="{FF2B5EF4-FFF2-40B4-BE49-F238E27FC236}">
                <a16:creationId xmlns:a16="http://schemas.microsoft.com/office/drawing/2014/main" id="{84B88D67-35C6-F6E2-3EC6-AF1C8995B6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1264E8B-C426-46B1-D1BE-D26716866467}"/>
              </a:ext>
            </a:extLst>
          </p:cNvPr>
          <p:cNvSpPr/>
          <p:nvPr userDrawn="1"/>
        </p:nvSpPr>
        <p:spPr>
          <a:xfrm>
            <a:off x="11282064" y="141414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23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1D15A67-71F1-A609-164E-A1D900F2BB1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8297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6B01D26B-CB8E-EB1B-D91C-AF3E0B3C161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0848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5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9.xml"/><Relationship Id="rId18" Type="http://schemas.openxmlformats.org/officeDocument/2006/relationships/image" Target="../media/image50.gif"/><Relationship Id="rId3" Type="http://schemas.openxmlformats.org/officeDocument/2006/relationships/image" Target="../media/image42.png"/><Relationship Id="rId7" Type="http://schemas.openxmlformats.org/officeDocument/2006/relationships/image" Target="../media/image44.gif"/><Relationship Id="rId12" Type="http://schemas.openxmlformats.org/officeDocument/2006/relationships/image" Target="../media/image47.gif"/><Relationship Id="rId17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11" Type="http://schemas.openxmlformats.org/officeDocument/2006/relationships/slide" Target="slide28.xml"/><Relationship Id="rId5" Type="http://schemas.openxmlformats.org/officeDocument/2006/relationships/image" Target="../media/image43.gif"/><Relationship Id="rId15" Type="http://schemas.openxmlformats.org/officeDocument/2006/relationships/slide" Target="slide25.xml"/><Relationship Id="rId10" Type="http://schemas.openxmlformats.org/officeDocument/2006/relationships/image" Target="../media/image46.gif"/><Relationship Id="rId4" Type="http://schemas.openxmlformats.org/officeDocument/2006/relationships/slide" Target="slide26.xml"/><Relationship Id="rId9" Type="http://schemas.openxmlformats.org/officeDocument/2006/relationships/image" Target="../media/image45.gif"/><Relationship Id="rId1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3.xml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gif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gif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gif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gif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gif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00841" y="1658131"/>
            <a:ext cx="701987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4, 5, 6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10258635" y="179355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6">
            <a:hlinkClick r:id="" action="ppaction://media"/>
            <a:extLst>
              <a:ext uri="{FF2B5EF4-FFF2-40B4-BE49-F238E27FC236}">
                <a16:creationId xmlns:a16="http://schemas.microsoft.com/office/drawing/2014/main" id="{B45C2BF8-87DB-460E-80AB-0C68B94EE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056" t="8333" r="8333" b="8194"/>
          <a:stretch/>
        </p:blipFill>
        <p:spPr>
          <a:xfrm>
            <a:off x="3038475" y="797958"/>
            <a:ext cx="59626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4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997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:a16="http://schemas.microsoft.com/office/drawing/2014/main" id="{8784EDC8-13B8-40FE-9CB9-7CDF0ADDB2CF}"/>
              </a:ext>
            </a:extLst>
          </p:cNvPr>
          <p:cNvSpPr/>
          <p:nvPr/>
        </p:nvSpPr>
        <p:spPr>
          <a:xfrm>
            <a:off x="795671" y="599989"/>
            <a:ext cx="1199031" cy="1187248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36DB3B0-5384-42C6-82A4-CFC90FE24901}"/>
              </a:ext>
            </a:extLst>
          </p:cNvPr>
          <p:cNvSpPr/>
          <p:nvPr/>
        </p:nvSpPr>
        <p:spPr>
          <a:xfrm>
            <a:off x="590296" y="924146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F953681-FB70-4AD2-B6B4-22AC7F89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719" y="952013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C4B685C-5C01-461A-AEA2-1EDE2F223FB9}"/>
              </a:ext>
            </a:extLst>
          </p:cNvPr>
          <p:cNvSpPr/>
          <p:nvPr/>
        </p:nvSpPr>
        <p:spPr>
          <a:xfrm>
            <a:off x="2018314" y="5573573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D3E4DA09-7829-465E-991B-886220D5476C}"/>
              </a:ext>
            </a:extLst>
          </p:cNvPr>
          <p:cNvSpPr/>
          <p:nvPr/>
        </p:nvSpPr>
        <p:spPr>
          <a:xfrm>
            <a:off x="2106554" y="5629962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019B44F-A3A2-4A6E-954C-8EBDC7C59CF9}"/>
              </a:ext>
            </a:extLst>
          </p:cNvPr>
          <p:cNvSpPr/>
          <p:nvPr/>
        </p:nvSpPr>
        <p:spPr>
          <a:xfrm>
            <a:off x="2122097" y="562996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09DB53B-08BD-4036-B561-71C53156E17C}"/>
              </a:ext>
            </a:extLst>
          </p:cNvPr>
          <p:cNvSpPr/>
          <p:nvPr/>
        </p:nvSpPr>
        <p:spPr>
          <a:xfrm>
            <a:off x="6004395" y="4003332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12BCBE7-5CF6-4F3C-BF99-FE87B157C54D}"/>
              </a:ext>
            </a:extLst>
          </p:cNvPr>
          <p:cNvSpPr/>
          <p:nvPr/>
        </p:nvSpPr>
        <p:spPr>
          <a:xfrm>
            <a:off x="6132674" y="4059721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8D8FDB3-B414-47FA-8DD6-64325CC3AAF2}"/>
              </a:ext>
            </a:extLst>
          </p:cNvPr>
          <p:cNvSpPr/>
          <p:nvPr/>
        </p:nvSpPr>
        <p:spPr>
          <a:xfrm>
            <a:off x="6107846" y="405972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4F4BB7DF-14B9-48C4-81E5-17852659217A}"/>
              </a:ext>
            </a:extLst>
          </p:cNvPr>
          <p:cNvSpPr/>
          <p:nvPr/>
        </p:nvSpPr>
        <p:spPr>
          <a:xfrm>
            <a:off x="9906152" y="5399970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738F224-248D-486F-9E95-01F043C2CA4E}"/>
              </a:ext>
            </a:extLst>
          </p:cNvPr>
          <p:cNvSpPr/>
          <p:nvPr/>
        </p:nvSpPr>
        <p:spPr>
          <a:xfrm>
            <a:off x="10025479" y="547052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B1B162B-F5B9-4D17-9AB4-E1063A0CB9B2}"/>
              </a:ext>
            </a:extLst>
          </p:cNvPr>
          <p:cNvSpPr/>
          <p:nvPr/>
        </p:nvSpPr>
        <p:spPr>
          <a:xfrm>
            <a:off x="10011390" y="547052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8DAA6CDE-AD44-4A8E-9D4D-2DA3F7F51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26" y="2320908"/>
            <a:ext cx="2966785" cy="2966785"/>
          </a:xfrm>
          <a:prstGeom prst="rect">
            <a:avLst/>
          </a:prstGeom>
        </p:spPr>
      </p:pic>
      <p:grpSp>
        <p:nvGrpSpPr>
          <p:cNvPr id="16" name="Group 23">
            <a:extLst>
              <a:ext uri="{FF2B5EF4-FFF2-40B4-BE49-F238E27FC236}">
                <a16:creationId xmlns:a16="http://schemas.microsoft.com/office/drawing/2014/main" id="{4E0D4391-830D-41D2-8CDC-9E34D0964948}"/>
              </a:ext>
            </a:extLst>
          </p:cNvPr>
          <p:cNvGrpSpPr/>
          <p:nvPr/>
        </p:nvGrpSpPr>
        <p:grpSpPr>
          <a:xfrm>
            <a:off x="1353884" y="2445604"/>
            <a:ext cx="2251676" cy="2572569"/>
            <a:chOff x="1004962" y="1196506"/>
            <a:chExt cx="2251676" cy="2572569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5B63E609-D53A-4FBC-8658-42DFE2667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794" y="1196506"/>
              <a:ext cx="2110844" cy="1528294"/>
            </a:xfrm>
            <a:prstGeom prst="rect">
              <a:avLst/>
            </a:prstGeom>
          </p:spPr>
        </p:pic>
        <p:pic>
          <p:nvPicPr>
            <p:cNvPr id="18" name="Picture 25">
              <a:extLst>
                <a:ext uri="{FF2B5EF4-FFF2-40B4-BE49-F238E27FC236}">
                  <a16:creationId xmlns:a16="http://schemas.microsoft.com/office/drawing/2014/main" id="{6FF0120A-6061-40C5-98A5-D316C7A4F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962" y="2349069"/>
              <a:ext cx="1051482" cy="1261317"/>
            </a:xfrm>
            <a:prstGeom prst="rect">
              <a:avLst/>
            </a:prstGeom>
          </p:spPr>
        </p:pic>
        <p:pic>
          <p:nvPicPr>
            <p:cNvPr id="19" name="Picture 26">
              <a:extLst>
                <a:ext uri="{FF2B5EF4-FFF2-40B4-BE49-F238E27FC236}">
                  <a16:creationId xmlns:a16="http://schemas.microsoft.com/office/drawing/2014/main" id="{5F6C6F23-EA10-4E8C-BF8B-E9C8A46E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762133" y="2507758"/>
              <a:ext cx="1051482" cy="1261317"/>
            </a:xfrm>
            <a:prstGeom prst="rect">
              <a:avLst/>
            </a:prstGeom>
          </p:spPr>
        </p:pic>
      </p:grpSp>
      <p:pic>
        <p:nvPicPr>
          <p:cNvPr id="20" name="Picture 27">
            <a:extLst>
              <a:ext uri="{FF2B5EF4-FFF2-40B4-BE49-F238E27FC236}">
                <a16:creationId xmlns:a16="http://schemas.microsoft.com/office/drawing/2014/main" id="{9E8F1F5A-DC6F-4CFD-8427-EAC354F1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89" y="949313"/>
            <a:ext cx="2966785" cy="2966785"/>
          </a:xfrm>
          <a:prstGeom prst="rect">
            <a:avLst/>
          </a:prstGeom>
        </p:spPr>
      </p:pic>
      <p:pic>
        <p:nvPicPr>
          <p:cNvPr id="21" name="Picture 28">
            <a:extLst>
              <a:ext uri="{FF2B5EF4-FFF2-40B4-BE49-F238E27FC236}">
                <a16:creationId xmlns:a16="http://schemas.microsoft.com/office/drawing/2014/main" id="{18CE6DEC-C4A7-4E01-8A2A-92BD51304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97" y="2051388"/>
            <a:ext cx="2966785" cy="2966785"/>
          </a:xfrm>
          <a:prstGeom prst="rect">
            <a:avLst/>
          </a:prstGeom>
        </p:spPr>
      </p:pic>
      <p:grpSp>
        <p:nvGrpSpPr>
          <p:cNvPr id="22" name="Group 29">
            <a:extLst>
              <a:ext uri="{FF2B5EF4-FFF2-40B4-BE49-F238E27FC236}">
                <a16:creationId xmlns:a16="http://schemas.microsoft.com/office/drawing/2014/main" id="{B68A194A-59C3-4541-86FB-255A33C26571}"/>
              </a:ext>
            </a:extLst>
          </p:cNvPr>
          <p:cNvGrpSpPr/>
          <p:nvPr/>
        </p:nvGrpSpPr>
        <p:grpSpPr>
          <a:xfrm>
            <a:off x="4979605" y="688854"/>
            <a:ext cx="2966668" cy="3539971"/>
            <a:chOff x="4686101" y="201756"/>
            <a:chExt cx="2966668" cy="3539971"/>
          </a:xfrm>
        </p:grpSpPr>
        <p:pic>
          <p:nvPicPr>
            <p:cNvPr id="23" name="Picture 30">
              <a:extLst>
                <a:ext uri="{FF2B5EF4-FFF2-40B4-BE49-F238E27FC236}">
                  <a16:creationId xmlns:a16="http://schemas.microsoft.com/office/drawing/2014/main" id="{D7700F2D-24CF-4157-A51D-12E3F59BD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01" y="201756"/>
              <a:ext cx="2416752" cy="2416752"/>
            </a:xfrm>
            <a:prstGeom prst="rect">
              <a:avLst/>
            </a:prstGeom>
          </p:spPr>
        </p:pic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C1FC3EBE-D69B-475B-AE29-0A4BD54B2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01" y="775059"/>
              <a:ext cx="2966668" cy="2966668"/>
            </a:xfrm>
            <a:prstGeom prst="rect">
              <a:avLst/>
            </a:prstGeom>
          </p:spPr>
        </p:pic>
      </p:grpSp>
      <p:pic>
        <p:nvPicPr>
          <p:cNvPr id="25" name="Picture 32">
            <a:extLst>
              <a:ext uri="{FF2B5EF4-FFF2-40B4-BE49-F238E27FC236}">
                <a16:creationId xmlns:a16="http://schemas.microsoft.com/office/drawing/2014/main" id="{CFAE1083-DC11-423E-A507-C4C2E6ADC4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98" y="2280129"/>
            <a:ext cx="3224194" cy="25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7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1F7AFE56-3531-4251-9086-04682534CF86}"/>
              </a:ext>
            </a:extLst>
          </p:cNvPr>
          <p:cNvSpPr/>
          <p:nvPr/>
        </p:nvSpPr>
        <p:spPr>
          <a:xfrm>
            <a:off x="908768" y="1004453"/>
            <a:ext cx="968937" cy="96289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20C832FB-EDF4-48D2-9153-3C603C6D35FA}"/>
              </a:ext>
            </a:extLst>
          </p:cNvPr>
          <p:cNvSpPr/>
          <p:nvPr/>
        </p:nvSpPr>
        <p:spPr>
          <a:xfrm>
            <a:off x="585185" y="1188725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E87BE23-150D-4C56-9907-55A87E7BC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376" y="1188725"/>
            <a:ext cx="89268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8406E60-64B4-489C-B5B4-720786326848}"/>
              </a:ext>
            </a:extLst>
          </p:cNvPr>
          <p:cNvSpPr/>
          <p:nvPr/>
        </p:nvSpPr>
        <p:spPr>
          <a:xfrm>
            <a:off x="1111822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D3D676-A1A2-4978-A380-2845CCB33F40}"/>
              </a:ext>
            </a:extLst>
          </p:cNvPr>
          <p:cNvSpPr/>
          <p:nvPr/>
        </p:nvSpPr>
        <p:spPr>
          <a:xfrm>
            <a:off x="3777089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FB7D02-CFC4-483C-8BB9-41A404145198}"/>
              </a:ext>
            </a:extLst>
          </p:cNvPr>
          <p:cNvSpPr/>
          <p:nvPr/>
        </p:nvSpPr>
        <p:spPr>
          <a:xfrm>
            <a:off x="6489484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5F5A359-67C5-48CF-8E41-BCD755C9C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296" y="47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12CC185-501B-4091-8128-A0E99FA04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563" y="47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845FAEF-86BC-4F80-B262-6D6D82EA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987" y="4735032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1B8C9C67-8448-48EE-81A2-EE1096D5D829}"/>
              </a:ext>
            </a:extLst>
          </p:cNvPr>
          <p:cNvSpPr/>
          <p:nvPr/>
        </p:nvSpPr>
        <p:spPr>
          <a:xfrm>
            <a:off x="9222804" y="2762974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6F2B4F7-EEFD-4C02-8E53-8FBF71F8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307" y="473972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21629CB-0A6F-4A06-8948-EA34F52B7579}"/>
              </a:ext>
            </a:extLst>
          </p:cNvPr>
          <p:cNvSpPr/>
          <p:nvPr/>
        </p:nvSpPr>
        <p:spPr>
          <a:xfrm>
            <a:off x="1541828" y="3577431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1A28CB79-8EC1-4030-A289-AA0303FC1A2E}"/>
              </a:ext>
            </a:extLst>
          </p:cNvPr>
          <p:cNvSpPr/>
          <p:nvPr/>
        </p:nvSpPr>
        <p:spPr>
          <a:xfrm>
            <a:off x="1977876" y="3117272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AEF98988-9191-4160-B2EF-F6A57D9ED3C2}"/>
              </a:ext>
            </a:extLst>
          </p:cNvPr>
          <p:cNvSpPr/>
          <p:nvPr/>
        </p:nvSpPr>
        <p:spPr>
          <a:xfrm>
            <a:off x="2380753" y="3577432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9C9209F-BC36-4B5E-A31D-27B626694C95}"/>
              </a:ext>
            </a:extLst>
          </p:cNvPr>
          <p:cNvSpPr/>
          <p:nvPr/>
        </p:nvSpPr>
        <p:spPr>
          <a:xfrm>
            <a:off x="4205620" y="3577430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52A7C935-ECA2-4532-A920-5FB8DF09E44F}"/>
              </a:ext>
            </a:extLst>
          </p:cNvPr>
          <p:cNvSpPr/>
          <p:nvPr/>
        </p:nvSpPr>
        <p:spPr>
          <a:xfrm>
            <a:off x="4205619" y="3035367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50E11D5C-5564-40B6-99C6-324189AAD1C7}"/>
              </a:ext>
            </a:extLst>
          </p:cNvPr>
          <p:cNvSpPr/>
          <p:nvPr/>
        </p:nvSpPr>
        <p:spPr>
          <a:xfrm>
            <a:off x="4686408" y="3346341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26999498-10DA-48B6-B1BB-174751155FF0}"/>
              </a:ext>
            </a:extLst>
          </p:cNvPr>
          <p:cNvSpPr/>
          <p:nvPr/>
        </p:nvSpPr>
        <p:spPr>
          <a:xfrm>
            <a:off x="5211715" y="3655462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F5B1E94-9700-4E29-8CC3-8AB6A24B3B70}"/>
              </a:ext>
            </a:extLst>
          </p:cNvPr>
          <p:cNvSpPr/>
          <p:nvPr/>
        </p:nvSpPr>
        <p:spPr>
          <a:xfrm>
            <a:off x="5211715" y="3043373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58889D31-339A-4122-BA23-659C6FEBBD40}"/>
              </a:ext>
            </a:extLst>
          </p:cNvPr>
          <p:cNvSpPr/>
          <p:nvPr/>
        </p:nvSpPr>
        <p:spPr>
          <a:xfrm>
            <a:off x="6868090" y="3163149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1E23DBE2-A174-4BC9-A227-AC23F0037BB3}"/>
              </a:ext>
            </a:extLst>
          </p:cNvPr>
          <p:cNvSpPr/>
          <p:nvPr/>
        </p:nvSpPr>
        <p:spPr>
          <a:xfrm>
            <a:off x="7447434" y="3178225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154E089D-6230-4106-86D3-704DC9D61700}"/>
              </a:ext>
            </a:extLst>
          </p:cNvPr>
          <p:cNvSpPr/>
          <p:nvPr/>
        </p:nvSpPr>
        <p:spPr>
          <a:xfrm>
            <a:off x="8026778" y="3163149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F650B856-1DCD-4353-9FFB-DC0E3E6CCDD0}"/>
              </a:ext>
            </a:extLst>
          </p:cNvPr>
          <p:cNvSpPr/>
          <p:nvPr/>
        </p:nvSpPr>
        <p:spPr>
          <a:xfrm>
            <a:off x="6868090" y="3623308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CBAABB20-3684-4FBC-83AC-E6AB8C8CA7D1}"/>
              </a:ext>
            </a:extLst>
          </p:cNvPr>
          <p:cNvSpPr/>
          <p:nvPr/>
        </p:nvSpPr>
        <p:spPr>
          <a:xfrm>
            <a:off x="7447434" y="3638384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F77200E3-C000-4E40-84C1-DA5C6C0A0CAA}"/>
              </a:ext>
            </a:extLst>
          </p:cNvPr>
          <p:cNvSpPr/>
          <p:nvPr/>
        </p:nvSpPr>
        <p:spPr>
          <a:xfrm>
            <a:off x="8026778" y="3623308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130E5C5B-8B27-49A6-BD63-2654E8123E0D}"/>
              </a:ext>
            </a:extLst>
          </p:cNvPr>
          <p:cNvSpPr/>
          <p:nvPr/>
        </p:nvSpPr>
        <p:spPr>
          <a:xfrm>
            <a:off x="9763169" y="3167841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1CFBD252-7736-4AE9-A8BB-DAA16547A844}"/>
              </a:ext>
            </a:extLst>
          </p:cNvPr>
          <p:cNvSpPr/>
          <p:nvPr/>
        </p:nvSpPr>
        <p:spPr>
          <a:xfrm>
            <a:off x="10471472" y="3177851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6A1DA443-8FD8-424A-8A6F-5B3B6F22AAAB}"/>
              </a:ext>
            </a:extLst>
          </p:cNvPr>
          <p:cNvSpPr/>
          <p:nvPr/>
        </p:nvSpPr>
        <p:spPr>
          <a:xfrm>
            <a:off x="9763170" y="3724638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0DF691D7-0925-4FE8-AC6C-4A30BA613098}"/>
              </a:ext>
            </a:extLst>
          </p:cNvPr>
          <p:cNvSpPr/>
          <p:nvPr/>
        </p:nvSpPr>
        <p:spPr>
          <a:xfrm>
            <a:off x="10493930" y="3724638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0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:a16="http://schemas.microsoft.com/office/drawing/2014/main" id="{593BD3D7-6DD9-4EB8-8A5A-AD015821334B}"/>
              </a:ext>
            </a:extLst>
          </p:cNvPr>
          <p:cNvSpPr/>
          <p:nvPr/>
        </p:nvSpPr>
        <p:spPr>
          <a:xfrm>
            <a:off x="1034659" y="783180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F012EE4-5283-4C80-94C2-844BD00AD142}"/>
              </a:ext>
            </a:extLst>
          </p:cNvPr>
          <p:cNvSpPr/>
          <p:nvPr/>
        </p:nvSpPr>
        <p:spPr>
          <a:xfrm>
            <a:off x="773801" y="1077657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AA99215-6B0E-48A2-BF50-7A31C3C1F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707" y="1135205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EE0F1F2-4A22-430B-B857-3A27BF92ACF8}"/>
              </a:ext>
            </a:extLst>
          </p:cNvPr>
          <p:cNvGrpSpPr/>
          <p:nvPr/>
        </p:nvGrpSpPr>
        <p:grpSpPr>
          <a:xfrm>
            <a:off x="990390" y="2419433"/>
            <a:ext cx="1383839" cy="1631950"/>
            <a:chOff x="3692379" y="847374"/>
            <a:chExt cx="1726623" cy="1880264"/>
          </a:xfrm>
        </p:grpSpPr>
        <p:pic>
          <p:nvPicPr>
            <p:cNvPr id="7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CF3D100B-FF69-489F-8678-ACA4EDBA5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A3DF69DF-7981-4894-BAF0-6807E8F33D2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8DA8DBB5-A989-44F0-8F47-BA309C3D3D68}"/>
              </a:ext>
            </a:extLst>
          </p:cNvPr>
          <p:cNvGrpSpPr/>
          <p:nvPr/>
        </p:nvGrpSpPr>
        <p:grpSpPr>
          <a:xfrm>
            <a:off x="2624333" y="2419433"/>
            <a:ext cx="1383839" cy="1631950"/>
            <a:chOff x="3692379" y="847374"/>
            <a:chExt cx="1726623" cy="1880264"/>
          </a:xfrm>
        </p:grpSpPr>
        <p:pic>
          <p:nvPicPr>
            <p:cNvPr id="10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6EBB819B-E71E-4D43-A968-6F8FC1EB8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58C2DDA5-8891-41BE-AC89-BC75B8D6221D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4C8610E2-DAC6-4AE0-92BC-E7D13E25E1E5}"/>
              </a:ext>
            </a:extLst>
          </p:cNvPr>
          <p:cNvGrpSpPr/>
          <p:nvPr/>
        </p:nvGrpSpPr>
        <p:grpSpPr>
          <a:xfrm>
            <a:off x="4477380" y="2471076"/>
            <a:ext cx="1383839" cy="1631950"/>
            <a:chOff x="3692379" y="847374"/>
            <a:chExt cx="1726623" cy="1880264"/>
          </a:xfrm>
        </p:grpSpPr>
        <p:pic>
          <p:nvPicPr>
            <p:cNvPr id="13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AB239336-2BE5-4902-950B-B3C174D0C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920093F-C368-4172-BE65-10756CEFFCAF}"/>
                </a:ext>
              </a:extLst>
            </p:cNvPr>
            <p:cNvSpPr/>
            <p:nvPr/>
          </p:nvSpPr>
          <p:spPr>
            <a:xfrm>
              <a:off x="3871602" y="1357889"/>
              <a:ext cx="1362150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0D2AED13-D2CD-4BA0-BDED-D89225347360}"/>
              </a:ext>
            </a:extLst>
          </p:cNvPr>
          <p:cNvGrpSpPr/>
          <p:nvPr/>
        </p:nvGrpSpPr>
        <p:grpSpPr>
          <a:xfrm>
            <a:off x="6330427" y="2471076"/>
            <a:ext cx="1383839" cy="1631950"/>
            <a:chOff x="3692379" y="847374"/>
            <a:chExt cx="1726623" cy="1880264"/>
          </a:xfrm>
        </p:grpSpPr>
        <p:pic>
          <p:nvPicPr>
            <p:cNvPr id="16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1C14CD68-FEC6-4E7A-B8F9-458C7C4DB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85E27F9E-2600-49DC-8E15-85048718989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8" name="Group 25">
            <a:extLst>
              <a:ext uri="{FF2B5EF4-FFF2-40B4-BE49-F238E27FC236}">
                <a16:creationId xmlns:a16="http://schemas.microsoft.com/office/drawing/2014/main" id="{70930081-8E1C-479E-B813-62B0269C8BC9}"/>
              </a:ext>
            </a:extLst>
          </p:cNvPr>
          <p:cNvGrpSpPr/>
          <p:nvPr/>
        </p:nvGrpSpPr>
        <p:grpSpPr>
          <a:xfrm>
            <a:off x="8142498" y="2485397"/>
            <a:ext cx="1383839" cy="1631950"/>
            <a:chOff x="3692379" y="847374"/>
            <a:chExt cx="1726623" cy="1880264"/>
          </a:xfrm>
        </p:grpSpPr>
        <p:pic>
          <p:nvPicPr>
            <p:cNvPr id="19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CB0576EF-2CA5-4F48-9038-3601AB499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7E2CB85-EA25-4FA2-AFCC-C408F210D991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1" name="Group 28">
            <a:extLst>
              <a:ext uri="{FF2B5EF4-FFF2-40B4-BE49-F238E27FC236}">
                <a16:creationId xmlns:a16="http://schemas.microsoft.com/office/drawing/2014/main" id="{B37D9644-DF91-4AA5-AE9E-3D9F77D4FF1E}"/>
              </a:ext>
            </a:extLst>
          </p:cNvPr>
          <p:cNvGrpSpPr/>
          <p:nvPr/>
        </p:nvGrpSpPr>
        <p:grpSpPr>
          <a:xfrm>
            <a:off x="10255300" y="2485397"/>
            <a:ext cx="1383839" cy="1631950"/>
            <a:chOff x="3692379" y="847374"/>
            <a:chExt cx="1726623" cy="1880264"/>
          </a:xfrm>
        </p:grpSpPr>
        <p:pic>
          <p:nvPicPr>
            <p:cNvPr id="22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20010482-8295-42F4-84BD-D84A5E53C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30">
              <a:extLst>
                <a:ext uri="{FF2B5EF4-FFF2-40B4-BE49-F238E27FC236}">
                  <a16:creationId xmlns:a16="http://schemas.microsoft.com/office/drawing/2014/main" id="{959D817A-DDE1-4588-9E57-679CFCFC51A3}"/>
                </a:ext>
              </a:extLst>
            </p:cNvPr>
            <p:cNvSpPr/>
            <p:nvPr/>
          </p:nvSpPr>
          <p:spPr>
            <a:xfrm>
              <a:off x="3871601" y="1357889"/>
              <a:ext cx="1362150" cy="647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3A07EF6A-A4DC-4B48-9F23-07281E5D3941}"/>
              </a:ext>
            </a:extLst>
          </p:cNvPr>
          <p:cNvSpPr/>
          <p:nvPr/>
        </p:nvSpPr>
        <p:spPr>
          <a:xfrm>
            <a:off x="4932613" y="2914171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992F06D-4C0E-494F-A6C5-A4C68A9E81CF}"/>
              </a:ext>
            </a:extLst>
          </p:cNvPr>
          <p:cNvSpPr/>
          <p:nvPr/>
        </p:nvSpPr>
        <p:spPr>
          <a:xfrm>
            <a:off x="4944652" y="289069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F89A5889-1561-4C8B-AC4F-31CAD0CD5F59}"/>
              </a:ext>
            </a:extLst>
          </p:cNvPr>
          <p:cNvSpPr/>
          <p:nvPr/>
        </p:nvSpPr>
        <p:spPr>
          <a:xfrm>
            <a:off x="10692034" y="2927044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F4C9129-0723-4745-B685-0B05F579CBA4}"/>
              </a:ext>
            </a:extLst>
          </p:cNvPr>
          <p:cNvSpPr/>
          <p:nvPr/>
        </p:nvSpPr>
        <p:spPr>
          <a:xfrm>
            <a:off x="10702459" y="291417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8" name="Group 35">
            <a:extLst>
              <a:ext uri="{FF2B5EF4-FFF2-40B4-BE49-F238E27FC236}">
                <a16:creationId xmlns:a16="http://schemas.microsoft.com/office/drawing/2014/main" id="{29430B1A-4717-405B-9CAD-A86505378795}"/>
              </a:ext>
            </a:extLst>
          </p:cNvPr>
          <p:cNvGrpSpPr/>
          <p:nvPr/>
        </p:nvGrpSpPr>
        <p:grpSpPr>
          <a:xfrm>
            <a:off x="987973" y="4391061"/>
            <a:ext cx="1383839" cy="1631950"/>
            <a:chOff x="3692379" y="847374"/>
            <a:chExt cx="1726623" cy="1880264"/>
          </a:xfrm>
        </p:grpSpPr>
        <p:pic>
          <p:nvPicPr>
            <p:cNvPr id="29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B2001781-84CB-4C24-9F1D-82D26540F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B250944B-B2B8-483F-800E-82C1088C596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1" name="Group 38">
            <a:extLst>
              <a:ext uri="{FF2B5EF4-FFF2-40B4-BE49-F238E27FC236}">
                <a16:creationId xmlns:a16="http://schemas.microsoft.com/office/drawing/2014/main" id="{4FFA68D6-AB69-4872-8A35-3A5817047ED1}"/>
              </a:ext>
            </a:extLst>
          </p:cNvPr>
          <p:cNvGrpSpPr/>
          <p:nvPr/>
        </p:nvGrpSpPr>
        <p:grpSpPr>
          <a:xfrm>
            <a:off x="2621916" y="4391061"/>
            <a:ext cx="1383839" cy="1631950"/>
            <a:chOff x="3692379" y="847374"/>
            <a:chExt cx="1726623" cy="1880264"/>
          </a:xfrm>
        </p:grpSpPr>
        <p:pic>
          <p:nvPicPr>
            <p:cNvPr id="32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B1E88071-8C89-427C-A451-7884CB94E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40">
              <a:extLst>
                <a:ext uri="{FF2B5EF4-FFF2-40B4-BE49-F238E27FC236}">
                  <a16:creationId xmlns:a16="http://schemas.microsoft.com/office/drawing/2014/main" id="{0A8F5CF6-1D48-4D00-B46D-81C0666E15C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8E273F3D-6EF4-4DFC-9A9C-6DF6188E0307}"/>
              </a:ext>
            </a:extLst>
          </p:cNvPr>
          <p:cNvGrpSpPr/>
          <p:nvPr/>
        </p:nvGrpSpPr>
        <p:grpSpPr>
          <a:xfrm>
            <a:off x="4474964" y="4392425"/>
            <a:ext cx="1383839" cy="1631950"/>
            <a:chOff x="3692379" y="847374"/>
            <a:chExt cx="1726623" cy="1880264"/>
          </a:xfrm>
        </p:grpSpPr>
        <p:pic>
          <p:nvPicPr>
            <p:cNvPr id="35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8D9956FB-D531-43CD-B816-50E8F925A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43">
              <a:extLst>
                <a:ext uri="{FF2B5EF4-FFF2-40B4-BE49-F238E27FC236}">
                  <a16:creationId xmlns:a16="http://schemas.microsoft.com/office/drawing/2014/main" id="{47CA2C47-B64E-441E-841D-CC4034EF1A8D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894233C1-1F51-4744-9818-18DAD15BFCBD}"/>
              </a:ext>
            </a:extLst>
          </p:cNvPr>
          <p:cNvGrpSpPr/>
          <p:nvPr/>
        </p:nvGrpSpPr>
        <p:grpSpPr>
          <a:xfrm>
            <a:off x="6334567" y="4391061"/>
            <a:ext cx="1383839" cy="1631950"/>
            <a:chOff x="3692379" y="847374"/>
            <a:chExt cx="1726623" cy="1880264"/>
          </a:xfrm>
        </p:grpSpPr>
        <p:pic>
          <p:nvPicPr>
            <p:cNvPr id="38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D7B145D3-C4FC-478D-AFB7-236EDA644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46">
              <a:extLst>
                <a:ext uri="{FF2B5EF4-FFF2-40B4-BE49-F238E27FC236}">
                  <a16:creationId xmlns:a16="http://schemas.microsoft.com/office/drawing/2014/main" id="{496D756D-582D-4F5E-A043-26B6B7B8310E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47">
            <a:extLst>
              <a:ext uri="{FF2B5EF4-FFF2-40B4-BE49-F238E27FC236}">
                <a16:creationId xmlns:a16="http://schemas.microsoft.com/office/drawing/2014/main" id="{CB6C2A3A-2B7F-49C5-843F-9193FF13DC77}"/>
              </a:ext>
            </a:extLst>
          </p:cNvPr>
          <p:cNvGrpSpPr/>
          <p:nvPr/>
        </p:nvGrpSpPr>
        <p:grpSpPr>
          <a:xfrm>
            <a:off x="8146638" y="4391959"/>
            <a:ext cx="1383839" cy="1631950"/>
            <a:chOff x="3692379" y="847374"/>
            <a:chExt cx="1726623" cy="1880264"/>
          </a:xfrm>
        </p:grpSpPr>
        <p:pic>
          <p:nvPicPr>
            <p:cNvPr id="41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F9461E45-D956-4EA6-AD66-FF8C8A51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9">
              <a:extLst>
                <a:ext uri="{FF2B5EF4-FFF2-40B4-BE49-F238E27FC236}">
                  <a16:creationId xmlns:a16="http://schemas.microsoft.com/office/drawing/2014/main" id="{AC23047B-70E0-4804-BA4B-1D740738D25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id="{0FB89B8A-11B8-429C-B91C-067A39E31A74}"/>
              </a:ext>
            </a:extLst>
          </p:cNvPr>
          <p:cNvGrpSpPr/>
          <p:nvPr/>
        </p:nvGrpSpPr>
        <p:grpSpPr>
          <a:xfrm>
            <a:off x="10255300" y="4391061"/>
            <a:ext cx="1383839" cy="1631950"/>
            <a:chOff x="3692379" y="847374"/>
            <a:chExt cx="1726623" cy="1880264"/>
          </a:xfrm>
        </p:grpSpPr>
        <p:pic>
          <p:nvPicPr>
            <p:cNvPr id="4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20B503D6-1DEE-4249-AE11-8FC987EDB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52">
              <a:extLst>
                <a:ext uri="{FF2B5EF4-FFF2-40B4-BE49-F238E27FC236}">
                  <a16:creationId xmlns:a16="http://schemas.microsoft.com/office/drawing/2014/main" id="{696C9D4F-287F-4BDA-AEF8-EE96E1F992C5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12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6" grpId="0"/>
      <p:bldP spid="26" grpId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1D04FB64-8B2F-4881-A393-452495733D85}"/>
              </a:ext>
            </a:extLst>
          </p:cNvPr>
          <p:cNvSpPr/>
          <p:nvPr/>
        </p:nvSpPr>
        <p:spPr>
          <a:xfrm>
            <a:off x="934731" y="726798"/>
            <a:ext cx="1103608" cy="110467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069E114-9008-414F-B4CC-38B00B24C4AA}"/>
              </a:ext>
            </a:extLst>
          </p:cNvPr>
          <p:cNvSpPr/>
          <p:nvPr/>
        </p:nvSpPr>
        <p:spPr>
          <a:xfrm>
            <a:off x="650393" y="989449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6EFF49D-F5FC-4DFB-8C00-AE21A570A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39" y="911069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3DEF3F2-81E1-42B5-8200-CE9E92F3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1" t="14596" r="3540" b="6886"/>
          <a:stretch/>
        </p:blipFill>
        <p:spPr>
          <a:xfrm>
            <a:off x="3256535" y="1327891"/>
            <a:ext cx="5789939" cy="3961989"/>
          </a:xfrm>
          <a:prstGeom prst="rect">
            <a:avLst/>
          </a:prstGeom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6C90C2BB-2682-40A9-9369-C9E79E242E70}"/>
              </a:ext>
            </a:extLst>
          </p:cNvPr>
          <p:cNvSpPr/>
          <p:nvPr/>
        </p:nvSpPr>
        <p:spPr>
          <a:xfrm>
            <a:off x="2379924" y="4208287"/>
            <a:ext cx="987481" cy="51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DCE6C4A-3788-4F72-BFE6-C4C4FC61C2F8}"/>
              </a:ext>
            </a:extLst>
          </p:cNvPr>
          <p:cNvSpPr/>
          <p:nvPr/>
        </p:nvSpPr>
        <p:spPr>
          <a:xfrm>
            <a:off x="2557196" y="5624731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3A02E6A7-1834-47F4-96E5-34E819C62F4C}"/>
              </a:ext>
            </a:extLst>
          </p:cNvPr>
          <p:cNvSpPr/>
          <p:nvPr/>
        </p:nvSpPr>
        <p:spPr>
          <a:xfrm>
            <a:off x="2661338" y="5682611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0593A1B-2A55-4B88-B0C0-67FF22FF486E}"/>
              </a:ext>
            </a:extLst>
          </p:cNvPr>
          <p:cNvSpPr/>
          <p:nvPr/>
        </p:nvSpPr>
        <p:spPr>
          <a:xfrm>
            <a:off x="2581275" y="5294017"/>
            <a:ext cx="1600906" cy="1338087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2947E685-0A4E-468E-B234-0A9B20DDA849}"/>
              </a:ext>
            </a:extLst>
          </p:cNvPr>
          <p:cNvSpPr/>
          <p:nvPr/>
        </p:nvSpPr>
        <p:spPr>
          <a:xfrm>
            <a:off x="5047463" y="5613854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0F8D3535-E10E-4E7F-92DB-4283E038D892}"/>
              </a:ext>
            </a:extLst>
          </p:cNvPr>
          <p:cNvSpPr/>
          <p:nvPr/>
        </p:nvSpPr>
        <p:spPr>
          <a:xfrm>
            <a:off x="5148615" y="5657108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1E79A8E-D6DC-4D1D-8A1B-BD2D64C62DA0}"/>
              </a:ext>
            </a:extLst>
          </p:cNvPr>
          <p:cNvSpPr/>
          <p:nvPr/>
        </p:nvSpPr>
        <p:spPr>
          <a:xfrm>
            <a:off x="5168029" y="5657108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E76189B9-8090-4710-B77F-C8D482ACDB1F}"/>
              </a:ext>
            </a:extLst>
          </p:cNvPr>
          <p:cNvSpPr/>
          <p:nvPr/>
        </p:nvSpPr>
        <p:spPr>
          <a:xfrm>
            <a:off x="7707916" y="5608317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AD19F32-EEF6-4863-A0EF-6C969896E5EF}"/>
              </a:ext>
            </a:extLst>
          </p:cNvPr>
          <p:cNvSpPr/>
          <p:nvPr/>
        </p:nvSpPr>
        <p:spPr>
          <a:xfrm>
            <a:off x="7810291" y="5653190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FE34756F-F966-4D22-B1DA-D1FBBBFA2BAE}"/>
              </a:ext>
            </a:extLst>
          </p:cNvPr>
          <p:cNvSpPr/>
          <p:nvPr/>
        </p:nvSpPr>
        <p:spPr>
          <a:xfrm>
            <a:off x="7810291" y="5644767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A57BDD69-34FD-41C1-BE89-16914DC5E5AE}"/>
              </a:ext>
            </a:extLst>
          </p:cNvPr>
          <p:cNvSpPr/>
          <p:nvPr/>
        </p:nvSpPr>
        <p:spPr>
          <a:xfrm>
            <a:off x="10461436" y="5600719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9E186DEE-4F38-4615-9334-12DAF89E6384}"/>
              </a:ext>
            </a:extLst>
          </p:cNvPr>
          <p:cNvSpPr/>
          <p:nvPr/>
        </p:nvSpPr>
        <p:spPr>
          <a:xfrm>
            <a:off x="10586028" y="566470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3FBF8B0F-2285-4051-9C61-A946D2D71917}"/>
              </a:ext>
            </a:extLst>
          </p:cNvPr>
          <p:cNvSpPr/>
          <p:nvPr/>
        </p:nvSpPr>
        <p:spPr>
          <a:xfrm>
            <a:off x="10551830" y="5664706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0" name="Picture 34">
            <a:extLst>
              <a:ext uri="{FF2B5EF4-FFF2-40B4-BE49-F238E27FC236}">
                <a16:creationId xmlns:a16="http://schemas.microsoft.com/office/drawing/2014/main" id="{A486E046-895D-49B9-80A4-F612965C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20729" r="80001" b="59829"/>
          <a:stretch/>
        </p:blipFill>
        <p:spPr>
          <a:xfrm>
            <a:off x="1066358" y="5421603"/>
            <a:ext cx="1274618" cy="1104671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id="{A2739A38-3996-476F-B85B-7A0AE66EC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36282" r="81936" b="44276"/>
          <a:stretch/>
        </p:blipFill>
        <p:spPr>
          <a:xfrm>
            <a:off x="3891926" y="5308066"/>
            <a:ext cx="928255" cy="1077440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D809365E-D598-447A-80AD-542EFE89C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57819" r="83092" b="22739"/>
          <a:stretch/>
        </p:blipFill>
        <p:spPr>
          <a:xfrm>
            <a:off x="6603627" y="5414314"/>
            <a:ext cx="775855" cy="1120682"/>
          </a:xfrm>
          <a:prstGeom prst="rect">
            <a:avLst/>
          </a:prstGeom>
        </p:spPr>
      </p:pic>
      <p:pic>
        <p:nvPicPr>
          <p:cNvPr id="23" name="Picture 37">
            <a:extLst>
              <a:ext uri="{FF2B5EF4-FFF2-40B4-BE49-F238E27FC236}">
                <a16:creationId xmlns:a16="http://schemas.microsoft.com/office/drawing/2014/main" id="{5090B6F1-15E5-4692-839E-4CCEDAB0D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75616" r="78870" b="10176"/>
          <a:stretch/>
        </p:blipFill>
        <p:spPr>
          <a:xfrm>
            <a:off x="8901857" y="5564753"/>
            <a:ext cx="1488271" cy="9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6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1" grpId="0" animBg="1"/>
      <p:bldP spid="12" grpId="0"/>
      <p:bldP spid="12" grpId="1"/>
      <p:bldP spid="13" grpId="0"/>
      <p:bldP spid="14" grpId="0" animBg="1"/>
      <p:bldP spid="15" grpId="0"/>
      <p:bldP spid="15" grpId="1"/>
      <p:bldP spid="16" grpId="0"/>
      <p:bldP spid="17" grpId="0" animBg="1"/>
      <p:bldP spid="18" grpId="0"/>
      <p:bldP spid="18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87418" y="2979891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1" descr="Dice">
                <a:extLst>
                  <a:ext uri="{FF2B5EF4-FFF2-40B4-BE49-F238E27FC236}">
                    <a16:creationId xmlns:a16="http://schemas.microsoft.com/office/drawing/2014/main" id="{F3318DD7-936A-46D6-B312-4C8FE46DF9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7854366"/>
                  </p:ext>
                </p:extLst>
              </p:nvPr>
            </p:nvGraphicFramePr>
            <p:xfrm>
              <a:off x="4536974" y="1704074"/>
              <a:ext cx="3567936" cy="344985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67936" cy="344985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744" ay="-469337" az="-75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794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1" descr="Dice">
                <a:extLst>
                  <a:ext uri="{FF2B5EF4-FFF2-40B4-BE49-F238E27FC236}">
                    <a16:creationId xmlns:a16="http://schemas.microsoft.com/office/drawing/2014/main" id="{F3318DD7-936A-46D6-B312-4C8FE46DF9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974" y="1704074"/>
                <a:ext cx="3567936" cy="34498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8808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mph" presetSubtype="102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13.9494"/>
                                          </p:val>
                                        </p:tav>
                                        <p:tav tm="6660">
                                          <p:val>
                                            <p:fltVal val="24.2079"/>
                                          </p:val>
                                        </p:tav>
                                        <p:tav tm="9990">
                                          <p:val>
                                            <p:fltVal val="31.3427"/>
                                          </p:val>
                                        </p:tav>
                                        <p:tav tm="13320">
                                          <p:val>
                                            <p:fltVal val="35.9208"/>
                                          </p:val>
                                        </p:tav>
                                        <p:tav tm="16650">
                                          <p:val>
                                            <p:fltVal val="38.5096"/>
                                          </p:val>
                                        </p:tav>
                                        <p:tav tm="19970">
                                          <p:val>
                                            <p:fltVal val="39.6742"/>
                                          </p:val>
                                        </p:tav>
                                        <p:tav tm="23290">
                                          <p:val>
                                            <p:fltVal val="39.9872"/>
                                          </p:val>
                                        </p:tav>
                                        <p:tav tm="26620">
                                          <p:val>
                                            <p:fltVal val="39.9891"/>
                                          </p:val>
                                        </p:tav>
                                        <p:tav tm="29950">
                                          <p:val>
                                            <p:fltVal val="39.6895"/>
                                          </p:val>
                                        </p:tav>
                                        <p:tav tm="33280">
                                          <p:val>
                                            <p:fltVal val="38.5467"/>
                                          </p:val>
                                        </p:tav>
                                        <p:tav tm="36610">
                                          <p:val>
                                            <p:fltVal val="35.9937"/>
                                          </p:val>
                                        </p:tav>
                                        <p:tav tm="39940">
                                          <p:val>
                                            <p:fltVal val="31.4632"/>
                                          </p:val>
                                        </p:tav>
                                        <p:tav tm="43270">
                                          <p:val>
                                            <p:fltVal val="24.3881"/>
                                          </p:val>
                                        </p:tav>
                                        <p:tav tm="46600">
                                          <p:val>
                                            <p:fltVal val="14.2011"/>
                                          </p:val>
                                        </p:tav>
                                        <p:tav tm="49930">
                                          <p:val>
                                            <p:fltVal val="0.335"/>
                                          </p:val>
                                        </p:tav>
                                        <p:tav tm="53250">
                                          <p:val>
                                            <p:fltVal val="-13.6598"/>
                                          </p:val>
                                        </p:tav>
                                        <p:tav tm="56580">
                                          <p:val>
                                            <p:fltVal val="-24.0004"/>
                                          </p:val>
                                        </p:tav>
                                        <p:tav tm="59900">
                                          <p:val>
                                            <p:fltVal val="-31.186"/>
                                          </p:val>
                                        </p:tav>
                                        <p:tav tm="63220">
                                          <p:val>
                                            <p:fltVal val="-35.8151"/>
                                          </p:val>
                                        </p:tav>
                                        <p:tav tm="66540">
                                          <p:val>
                                            <p:fltVal val="-38.4499"/>
                                          </p:val>
                                        </p:tav>
                                        <p:tav tm="69870">
                                          <p:val>
                                            <p:fltVal val="-39.6543"/>
                                          </p:val>
                                        </p:tav>
                                        <p:tav tm="73190">
                                          <p:val>
                                            <p:fltVal val="-39.9848"/>
                                          </p:val>
                                        </p:tav>
                                        <p:tav tm="76510">
                                          <p:val>
                                            <p:fltVal val="-39.9911"/>
                                          </p:val>
                                        </p:tav>
                                        <p:tav tm="79830">
                                          <p:val>
                                            <p:fltVal val="-39.7115"/>
                                          </p:val>
                                        </p:tav>
                                        <p:tav tm="83160">
                                          <p:val>
                                            <p:fltVal val="-38.609"/>
                                          </p:val>
                                        </p:tav>
                                        <p:tav tm="86480">
                                          <p:val>
                                            <p:fltVal val="-36.1268"/>
                                          </p:val>
                                        </p:tav>
                                        <p:tav tm="89800">
                                          <p:val>
                                            <p:fltVal val="-31.701"/>
                                          </p:val>
                                        </p:tav>
                                        <p:tav tm="93120">
                                          <p:val>
                                            <p:fltVal val="-24.7694"/>
                                          </p:val>
                                        </p:tav>
                                        <p:tav tm="96450">
                                          <p:val>
                                            <p:fltVal val="-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picture containing sky, building, outdoor&#10;&#10;Description automatically generated">
            <a:extLst>
              <a:ext uri="{FF2B5EF4-FFF2-40B4-BE49-F238E27FC236}">
                <a16:creationId xmlns:a16="http://schemas.microsoft.com/office/drawing/2014/main" id="{5B2274A6-DFB6-48F4-838F-F3806E8B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69" y="2115140"/>
            <a:ext cx="9497746" cy="3938039"/>
          </a:xfrm>
          <a:prstGeom prst="rect">
            <a:avLst/>
          </a:prstGeom>
          <a:noFill/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02D240-9AD0-40D1-89F5-8DF896C40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304" y="878782"/>
            <a:ext cx="8708275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CHỢ</a:t>
            </a:r>
            <a:r>
              <a:rPr kumimoji="0" lang="en-US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BẾN THÀNH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55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8B430633-0CA0-4F96-A2E7-658B43F8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16" y="1712480"/>
            <a:ext cx="9192491" cy="4979266"/>
          </a:xfrm>
          <a:prstGeom prst="rect">
            <a:avLst/>
          </a:prstGeom>
          <a:noFill/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FAEEDA83-0783-42E3-BCDF-44E20196A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69" y="760751"/>
            <a:ext cx="10195983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HOÀNG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THÀNH THĂNG LONG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72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6E1492E-5A98-43E2-8338-1D32E711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893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F587D-BC29-4FF2-8E4C-432BDD99B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381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8E30C9F-C592-4F59-A02C-48F1FDE4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2"/>
            <a:ext cx="12192001" cy="6445977"/>
          </a:xfrm>
          <a:prstGeom prst="rect">
            <a:avLst/>
          </a:prstGeom>
        </p:spPr>
      </p:pic>
      <p:sp>
        <p:nvSpPr>
          <p:cNvPr id="6" name="Nổ: 14 Điểm 5">
            <a:extLst>
              <a:ext uri="{FF2B5EF4-FFF2-40B4-BE49-F238E27FC236}">
                <a16:creationId xmlns:a16="http://schemas.microsoft.com/office/drawing/2014/main" id="{19B086A3-5DD6-44FF-B617-9FF8624FF10B}"/>
              </a:ext>
            </a:extLst>
          </p:cNvPr>
          <p:cNvSpPr/>
          <p:nvPr/>
        </p:nvSpPr>
        <p:spPr>
          <a:xfrm>
            <a:off x="3386228" y="3801992"/>
            <a:ext cx="6982563" cy="2209800"/>
          </a:xfrm>
          <a:prstGeom prst="irregularSeal2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phù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thủy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nham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hiểm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cóc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hết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biển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351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B3FBFAB-9ADA-4DF8-A12E-45D5EA1E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8" y="425879"/>
            <a:ext cx="12198878" cy="6861869"/>
          </a:xfrm>
          <a:prstGeom prst="rect">
            <a:avLst/>
          </a:prstGeom>
        </p:spPr>
      </p:pic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03DDF462-D82E-4FC6-BBAB-626ADA521AB2}"/>
              </a:ext>
            </a:extLst>
          </p:cNvPr>
          <p:cNvSpPr/>
          <p:nvPr/>
        </p:nvSpPr>
        <p:spPr>
          <a:xfrm>
            <a:off x="983673" y="4433454"/>
            <a:ext cx="4599708" cy="2050473"/>
          </a:xfrm>
          <a:prstGeom prst="cloudCallou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Em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hãy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trả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lời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đúng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xem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mấy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giúp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nàng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tiên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giải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cứu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biển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nhé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3521087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2525950-FE9D-4CDB-BBEE-05EE1B279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879"/>
            <a:ext cx="12192000" cy="6432121"/>
          </a:xfrm>
          <a:prstGeom prst="rect">
            <a:avLst/>
          </a:prstGeom>
        </p:spPr>
      </p:pic>
      <p:pic>
        <p:nvPicPr>
          <p:cNvPr id="5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1611EE82-B411-4E44-B06B-9133320DE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621FFF9-0E86-43A1-822D-3CDCCCCA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6ED1A712-3ECA-4E57-9F09-EF61ED291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C4EF5E3A-1F71-4941-A1D4-0A3EE1073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0DC86841-1DB8-4944-8E2F-18D4FAA3B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0B8804FC-9D33-460A-AB9D-FCDE6C4D8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4145CBF7-F030-46B4-97CB-505F806AE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53E432B4-E527-4175-A883-59AC49FFF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otched 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B52D96D3-5AFB-43AA-A67F-CD11E0BA6A0F}"/>
              </a:ext>
            </a:extLst>
          </p:cNvPr>
          <p:cNvSpPr/>
          <p:nvPr/>
        </p:nvSpPr>
        <p:spPr>
          <a:xfrm>
            <a:off x="9782971" y="5844078"/>
            <a:ext cx="1817686" cy="918124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latin typeface="UTM Avo" panose="02040603050506020204" pitchFamily="18" charset="0"/>
                <a:cs typeface="Arial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320018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41993CD-0573-4282-8EB8-E85103A5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5551"/>
            <a:ext cx="12192001" cy="6469981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F24A33B-0D16-48D8-8416-75D1C0BAF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32" y="2761457"/>
            <a:ext cx="2068493" cy="298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37A2092F-AD16-48A8-9C82-6927279FA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189" y="3660541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FF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1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E050719C-1B66-4654-B573-85609BDA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 err="1">
                <a:solidFill>
                  <a:srgbClr val="FF0000"/>
                </a:solidFill>
                <a:latin typeface="UTM Avo" panose="02040603050506020204" pitchFamily="18" charset="0"/>
                <a:cs typeface="Agent Orange" pitchFamily="2" charset="0"/>
              </a:rPr>
              <a:t>Một</a:t>
            </a:r>
            <a:endParaRPr lang="es-ES" sz="4000" dirty="0">
              <a:solidFill>
                <a:srgbClr val="FF0000"/>
              </a:solidFill>
              <a:latin typeface="UTM Avo" panose="02040603050506020204" pitchFamily="18" charset="0"/>
              <a:cs typeface="Agent Orange" pitchFamily="2" charset="0"/>
            </a:endParaRPr>
          </a:p>
        </p:txBody>
      </p:sp>
      <p:sp>
        <p:nvSpPr>
          <p:cNvPr id="8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96F8F52-07B1-4684-8EDD-BEDE1B2D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0836" y="6082145"/>
            <a:ext cx="651164" cy="775855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65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-3.33333E-6 C -0.11315 -0.00787 -0.11667 -0.0074 -0.13607 -0.00926 C -0.14714 -0.01551 -0.14362 -0.01597 -0.15873 -0.01875 C -0.16198 -0.02569 -0.16693 -0.02916 -0.16927 -0.03703 C -0.17683 -0.06227 -0.16849 -0.04189 -0.17526 -0.05764 C -0.17357 -0.08449 -0.17526 -0.11689 -0.16472 -0.14004 C -0.16029 -0.16088 -0.16706 -0.13402 -0.15873 -0.15162 C -0.15717 -0.15509 -0.15743 -0.15995 -0.15573 -0.16365 C -0.15469 -0.16481 -0.15274 -0.16574 -0.15131 -0.16574 C -0.12709 -0.16689 -0.103 -0.16689 -0.07891 -0.16828 C -0.07149 -0.17546 -0.06719 -0.18171 -0.06094 -0.19051 C -0.05769 -0.19514 -0.05196 -0.20486 -0.05196 -0.20463 C -0.04584 -0.23217 -0.05105 -0.25995 -0.05938 -0.28495 C -0.06485 -0.30115 -0.07045 -0.31805 -0.07735 -0.33287 C -0.0806 -0.34004 -0.0849 -0.34189 -0.08933 -0.34676 C -0.09362 -0.35092 -0.09701 -0.35764 -0.10144 -0.36088 C -0.10417 -0.36203 -0.10651 -0.36319 -0.10886 -0.36504 C -0.11537 -0.3706 -0.12123 -0.37801 -0.12709 -0.38333 C -0.13021 -0.3868 -0.13425 -0.38611 -0.13763 -0.38796 C -0.15821 -0.39768 -0.13842 -0.38703 -0.15131 -0.39722 C -0.15586 -0.40046 -0.16146 -0.40139 -0.16628 -0.40393 C -0.18269 -0.42222 -0.1892 -0.41828 -0.21302 -0.42014 C -0.21797 -0.425 -0.21888 -0.42754 -0.21888 -0.43588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218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-0.06112 C 0.1099 -0.0669 0.11445 -0.06667 0.14049 -0.06806 C 0.15521 -0.07269 0.15052 -0.07315 0.1707 -0.07524 C 0.175 -0.08056 0.18164 -0.08311 0.18477 -0.08912 C 0.19479 -0.10811 0.18372 -0.09283 0.19271 -0.10463 C 0.19049 -0.125 0.19271 -0.14954 0.17865 -0.16713 C 0.17279 -0.18241 0.18177 -0.16227 0.1707 -0.17593 C 0.16862 -0.17848 0.16901 -0.18218 0.16667 -0.18449 C 0.16536 -0.18588 0.16276 -0.18635 0.16081 -0.18635 C 0.12852 -0.1875 0.09635 -0.1875 0.06406 -0.18797 C 0.05417 -0.19375 0.04844 -0.19862 0.0401 -0.20533 C 0.03581 -0.2088 0.02812 -0.21598 0.02812 -0.21574 C 0.02005 -0.23681 0.02695 -0.25787 0.03802 -0.27662 C 0.04531 -0.28912 0.05286 -0.30186 0.06198 -0.3132 C 0.06641 -0.31852 0.07214 -0.31991 0.07812 -0.32362 C 0.08372 -0.32686 0.08828 -0.33195 0.09427 -0.33403 C 0.09779 -0.33519 0.10104 -0.33588 0.10417 -0.3375 C 0.11276 -0.34144 0.12057 -0.34699 0.12852 -0.35139 C 0.13268 -0.35394 0.13802 -0.35348 0.14258 -0.35487 C 0.17005 -0.36227 0.14349 -0.35417 0.16081 -0.36181 C 0.16693 -0.36436 0.17435 -0.36505 0.18073 -0.3669 C 0.2026 -0.38079 0.21133 -0.37778 0.2431 -0.37917 C 0.24974 -0.38287 0.25104 -0.38473 0.25104 -0.3912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E69686B-D6CD-4736-AF40-E57C0B9D2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941"/>
            <a:ext cx="12192000" cy="6443059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6773AA6-32F3-48FD-AD2C-5F8A687D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EC3A1E2-D364-4496-81BA-B556B8C2D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3074F8BB-F223-4F4C-BC0F-675790BD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665" y="3257406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FF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6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99D6D640-B8B1-41A7-8EE2-29B8D2EF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6" y="4877668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 err="1">
                <a:solidFill>
                  <a:srgbClr val="FF0000"/>
                </a:solidFill>
                <a:latin typeface="UTM Avo" panose="02040603050506020204" pitchFamily="18" charset="0"/>
                <a:cs typeface="Agent Orange" pitchFamily="2" charset="0"/>
              </a:rPr>
              <a:t>Sáu</a:t>
            </a:r>
            <a:endParaRPr lang="es-ES" sz="4000" dirty="0">
              <a:solidFill>
                <a:srgbClr val="FF0000"/>
              </a:solidFill>
              <a:latin typeface="UTM Avo" panose="02040603050506020204" pitchFamily="18" charset="0"/>
              <a:cs typeface="Agent Orang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1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-3.7037E-6 C -0.11315 -0.00787 -0.11666 -0.0074 -0.13607 -0.00926 C -0.14713 -0.01551 -0.14362 -0.01597 -0.15872 -0.01875 C -0.16198 -0.02569 -0.16693 -0.02916 -0.16927 -0.03703 C -0.17682 -0.06226 -0.16849 -0.04189 -0.17526 -0.05764 C -0.17357 -0.08472 -0.17526 -0.11689 -0.16471 -0.14027 C -0.16028 -0.16111 -0.16706 -0.13402 -0.15872 -0.15185 C -0.15716 -0.15509 -0.15742 -0.16018 -0.15573 -0.16389 C -0.15469 -0.16481 -0.15273 -0.16597 -0.1513 -0.16597 C -0.12708 -0.16689 -0.10299 -0.16689 -0.0789 -0.16851 C -0.07148 -0.17546 -0.06719 -0.18171 -0.06094 -0.19051 C -0.05768 -0.19514 -0.05195 -0.20486 -0.05195 -0.20463 C -0.04583 -0.23217 -0.05104 -0.25995 -0.05937 -0.28495 C -0.06484 -0.30115 -0.07044 -0.31805 -0.07734 -0.33287 C -0.0806 -0.34004 -0.08489 -0.34189 -0.08932 -0.34676 C -0.09362 -0.35092 -0.097 -0.35764 -0.10143 -0.36088 C -0.10416 -0.36203 -0.10651 -0.36319 -0.10885 -0.36504 C -0.11536 -0.3706 -0.12122 -0.37801 -0.12708 -0.38333 C -0.13021 -0.3868 -0.13424 -0.38611 -0.13763 -0.38796 C -0.1582 -0.39768 -0.13841 -0.38703 -0.1513 -0.39722 C -0.15586 -0.40046 -0.16146 -0.40139 -0.16627 -0.40393 C -0.18268 -0.42222 -0.18919 -0.41828 -0.21302 -0.42014 C -0.21797 -0.425 -0.21888 -0.42754 -0.21888 -0.43588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218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7 3.7037E-6 C 0.03606 -0.00579 0.04062 -0.00556 0.06666 -0.00695 C 0.08138 -0.01158 0.07669 -0.01204 0.09687 -0.01412 C 0.10117 -0.01945 0.10781 -0.02199 0.11093 -0.02801 C 0.12096 -0.04699 0.10989 -0.03172 0.11888 -0.04352 C 0.11666 -0.06389 0.11888 -0.08843 0.10481 -0.10602 C 0.09895 -0.1213 0.10794 -0.10116 0.09687 -0.11482 C 0.09479 -0.11736 0.09518 -0.12107 0.09283 -0.12338 C 0.09153 -0.12477 0.08893 -0.12524 0.08697 -0.12524 C 0.05468 -0.12639 0.02252 -0.12639 -0.00977 -0.12686 C -0.01967 -0.13264 -0.0254 -0.1375 -0.03373 -0.14422 C -0.03803 -0.14769 -0.04571 -0.15486 -0.04571 -0.15463 C -0.05378 -0.1757 -0.04688 -0.19676 -0.03581 -0.21551 C -0.02852 -0.22801 -0.02097 -0.24074 -0.01185 -0.25209 C -0.00743 -0.25741 -0.0017 -0.2588 0.00429 -0.2625 C 0.00989 -0.26574 0.01445 -0.27084 0.02044 -0.27292 C 0.02395 -0.27408 0.02721 -0.27477 0.03033 -0.27639 C 0.03893 -0.28033 0.04674 -0.28588 0.05468 -0.29028 C 0.05885 -0.29283 0.06419 -0.29236 0.06875 -0.29375 C 0.09622 -0.30116 0.06966 -0.29306 0.08697 -0.3007 C 0.09309 -0.30324 0.10052 -0.30394 0.1069 -0.30579 C 0.12877 -0.31968 0.1375 -0.31667 0.16927 -0.31806 C 0.17591 -0.32176 0.17721 -0.32361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AA1372-F359-4A95-B463-85A3ED96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EB85E7D-0B8D-4C76-A0E7-97EE4255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43D1523-4AD4-42C3-9D5C-0B936F29F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D664D851-1333-4367-8B78-DE8F04C2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FF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2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40EECB5F-CD5F-4CFD-A08D-0334F12D2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0000"/>
                </a:solidFill>
                <a:latin typeface="UTM Avo" panose="02040603050506020204" pitchFamily="18" charset="0"/>
                <a:cs typeface="Agent Orange" pitchFamily="2" charset="0"/>
              </a:rPr>
              <a:t>Hai</a:t>
            </a:r>
          </a:p>
        </p:txBody>
      </p:sp>
    </p:spTree>
    <p:extLst>
      <p:ext uri="{BB962C8B-B14F-4D97-AF65-F5344CB8AC3E}">
        <p14:creationId xmlns:p14="http://schemas.microsoft.com/office/powerpoint/2010/main" val="4289210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-2.96296E-6 C 0.06589 -0.00694 0.07305 -0.00671 0.1125 -0.00833 C 0.13503 -0.01342 0.12774 -0.01412 0.15847 -0.01643 C 0.16511 -0.02245 0.17513 -0.02546 0.17995 -0.03217 C 0.19518 -0.05416 0.17839 -0.03634 0.19219 -0.05 C 0.18867 -0.07315 0.19219 -0.10115 0.17057 -0.12106 C 0.16172 -0.13889 0.17552 -0.11574 0.15847 -0.13102 C 0.15534 -0.13379 0.15573 -0.13819 0.15235 -0.14143 C 0.15026 -0.14236 0.14636 -0.14328 0.14336 -0.14328 C 0.09414 -0.14421 0.04531 -0.14421 -0.00364 -0.14537 C -0.01862 -0.15162 -0.02734 -0.15694 -0.04023 -0.16435 C -0.04674 -0.16852 -0.05833 -0.17685 -0.05833 -0.17662 C -0.07096 -0.20023 -0.06028 -0.2243 -0.04323 -0.24583 C -0.03229 -0.25972 -0.02083 -0.27453 -0.0069 -0.28727 C -0.00013 -0.29352 0.0086 -0.29514 0.01758 -0.29907 C 0.0263 -0.30277 0.0332 -0.30856 0.04219 -0.31134 C 0.04766 -0.31227 0.05248 -0.31342 0.05716 -0.31504 C 0.07044 -0.31967 0.08242 -0.32615 0.09414 -0.33055 C 0.10052 -0.33379 0.10886 -0.3331 0.11576 -0.33472 C 0.15742 -0.34305 0.11719 -0.33379 0.14336 -0.34282 C 0.15274 -0.3456 0.16406 -0.34629 0.17383 -0.34838 C 0.20716 -0.36435 0.22044 -0.36088 0.26875 -0.3625 C 0.27878 -0.36643 0.28086 -0.36875 0.28086 -0.3756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7A65A2A-919D-4D38-AC07-18AC2C71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0982"/>
            <a:ext cx="12192001" cy="6469981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4B2CC75-BD97-4CE0-9364-D769FA5DA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8085FCE1-0E3C-4F61-A78E-C6D831A2D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D39987F7-6345-4D32-B2ED-27A13FED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5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04D9A154-01FB-450B-9D92-BC3D3C42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gent Orange" pitchFamily="2" charset="0"/>
              </a:rPr>
              <a:t>Năm</a:t>
            </a:r>
            <a:endParaRPr kumimoji="0" lang="es-E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gent Orang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03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-2.96296E-6 C 0.06589 -0.00694 0.07305 -0.00671 0.1125 -0.00833 C 0.13503 -0.01342 0.12774 -0.01412 0.15847 -0.01643 C 0.16511 -0.02245 0.17513 -0.02546 0.17995 -0.03217 C 0.19518 -0.05416 0.17839 -0.03634 0.19219 -0.05 C 0.18867 -0.07315 0.19219 -0.10115 0.17057 -0.12106 C 0.16172 -0.13889 0.17552 -0.11574 0.15847 -0.13102 C 0.15534 -0.13379 0.15573 -0.13819 0.15235 -0.14143 C 0.15026 -0.14236 0.14636 -0.14328 0.14336 -0.14328 C 0.09414 -0.14421 0.04531 -0.14421 -0.00364 -0.14537 C -0.01862 -0.15162 -0.02734 -0.15694 -0.04023 -0.16435 C -0.04674 -0.16852 -0.05833 -0.17685 -0.05833 -0.17662 C -0.07096 -0.20023 -0.06028 -0.2243 -0.04323 -0.24583 C -0.03229 -0.25972 -0.02083 -0.27453 -0.0069 -0.28727 C -0.00013 -0.29352 0.0086 -0.29514 0.01758 -0.29907 C 0.0263 -0.30277 0.0332 -0.30856 0.04219 -0.31134 C 0.04766 -0.31227 0.05248 -0.31342 0.05716 -0.31504 C 0.07044 -0.31967 0.08242 -0.32615 0.09414 -0.33055 C 0.10052 -0.33379 0.10886 -0.3331 0.11576 -0.33472 C 0.15742 -0.34305 0.11719 -0.33379 0.14336 -0.34282 C 0.15274 -0.3456 0.16406 -0.34629 0.17383 -0.34838 C 0.20716 -0.36435 0.22044 -0.36088 0.26875 -0.3625 C 0.27878 -0.36643 0.28086 -0.36875 0.28086 -0.3756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3CD3930-EEE8-4E79-94FD-9EC1DE4B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5551"/>
            <a:ext cx="12192001" cy="6432449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DF21DFB-0AE2-4ED8-B815-9444219C5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1458A796-04E5-438F-8D55-506DECF64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8D7C6BE3-2565-49D8-A6DB-45CCFF34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4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7D6B44A7-739D-4923-8295-3F5EA7E66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gent Orange" pitchFamily="2" charset="0"/>
              </a:rPr>
              <a:t>Bốn</a:t>
            </a:r>
            <a:endParaRPr kumimoji="0" lang="es-E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gent Orang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24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C 0.00911 -0.00926 0.01133 -0.00879 0.02331 -0.01088 C 0.03021 -0.01759 0.02799 -0.01852 0.03737 -0.02152 C 0.03945 -0.0294 0.04245 -0.03333 0.04388 -0.0419 C 0.04857 -0.0706 0.04349 -0.04745 0.04765 -0.06527 C 0.04661 -0.09537 0.04765 -0.13171 0.04101 -0.15764 C 0.03841 -0.18078 0.04258 -0.15069 0.03737 -0.1706 C 0.03646 -0.1743 0.03659 -0.17986 0.03554 -0.18426 C 0.03489 -0.18541 0.03372 -0.18657 0.03281 -0.18657 C 0.01771 -0.18773 0.00286 -0.18773 -0.01198 -0.18935 C -0.01654 -0.19745 -0.01927 -0.2044 -0.02318 -0.21389 C -0.02513 -0.21944 -0.02865 -0.23032 -0.02865 -0.22986 C -0.03255 -0.26065 -0.0293 -0.2919 -0.02409 -0.3199 C -0.02071 -0.33819 -0.01732 -0.3574 -0.01302 -0.37384 C -0.01094 -0.38217 -0.00834 -0.38426 -0.0056 -0.38935 C -0.00287 -0.39421 -0.00078 -0.40162 0.00195 -0.40532 C 0.00364 -0.40648 0.00508 -0.40787 0.00651 -0.41018 C 0.01054 -0.4162 0.01419 -0.42453 0.01771 -0.43032 C 0.01966 -0.43449 0.02226 -0.43356 0.02435 -0.43565 C 0.03711 -0.44652 0.02474 -0.43449 0.03281 -0.44629 C 0.03567 -0.44977 0.03906 -0.45069 0.04206 -0.45347 C 0.05221 -0.4743 0.05625 -0.46967 0.07096 -0.47176 C 0.07409 -0.47685 0.07474 -0.47986 0.07474 -0.4888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F3C44D5-B04F-4FE6-B305-B9AC8869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9A2AAF4-2B50-474F-9A9E-BBCF9E87D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AF58DD01-E425-44D8-8EC6-8B3D21D0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96A20D94-B009-4CD6-BDA2-B90EEC14C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3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747EE3BE-2B67-46B5-853B-5640B880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gent Orange" pitchFamily="2" charset="0"/>
              </a:rPr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975756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-2.96296E-6 C 0.06589 -0.00694 0.07305 -0.00671 0.1125 -0.00833 C 0.13503 -0.01342 0.12774 -0.01412 0.15847 -0.01643 C 0.16511 -0.02245 0.17513 -0.02546 0.17995 -0.03217 C 0.19518 -0.05416 0.17839 -0.03634 0.19219 -0.05 C 0.18867 -0.07315 0.19219 -0.10115 0.17057 -0.12106 C 0.16172 -0.13889 0.17552 -0.11574 0.15847 -0.13102 C 0.15534 -0.13379 0.15573 -0.13819 0.15235 -0.14143 C 0.15026 -0.14236 0.14636 -0.14328 0.14336 -0.14328 C 0.09414 -0.14421 0.04531 -0.14421 -0.00364 -0.14537 C -0.01862 -0.15162 -0.02734 -0.15694 -0.04023 -0.16435 C -0.04674 -0.16852 -0.05833 -0.17685 -0.05833 -0.17662 C -0.07096 -0.20023 -0.06028 -0.2243 -0.04323 -0.24583 C -0.03229 -0.25972 -0.02083 -0.27453 -0.0069 -0.28727 C -0.00013 -0.29352 0.0086 -0.29514 0.01758 -0.29907 C 0.0263 -0.30277 0.0332 -0.30856 0.04219 -0.31134 C 0.04766 -0.31227 0.05248 -0.31342 0.05716 -0.31504 C 0.07044 -0.31967 0.08242 -0.32615 0.09414 -0.33055 C 0.10052 -0.33379 0.10886 -0.3331 0.11576 -0.33472 C 0.15742 -0.34305 0.11719 -0.33379 0.14336 -0.34282 C 0.15274 -0.3456 0.16406 -0.34629 0.17383 -0.34838 C 0.20716 -0.36435 0.22044 -0.36088 0.26875 -0.3625 C 0.27878 -0.36643 0.28086 -0.36875 0.28086 -0.3756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1753307-2A14-4AED-A962-54C59A61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2" y="746620"/>
            <a:ext cx="10624656" cy="58828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D8B2FD29-32D0-40CE-B650-C749AC259717}"/>
              </a:ext>
            </a:extLst>
          </p:cNvPr>
          <p:cNvSpPr/>
          <p:nvPr/>
        </p:nvSpPr>
        <p:spPr>
          <a:xfrm>
            <a:off x="4906585" y="5010150"/>
            <a:ext cx="4992423" cy="1343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28C2C2ED-7F41-4295-AEF8-28DC013A85CA}"/>
              </a:ext>
            </a:extLst>
          </p:cNvPr>
          <p:cNvSpPr/>
          <p:nvPr/>
        </p:nvSpPr>
        <p:spPr>
          <a:xfrm>
            <a:off x="7279229" y="4124325"/>
            <a:ext cx="3533354" cy="11049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EB4F038-A6CC-42A7-B677-98DE58E64396}"/>
              </a:ext>
            </a:extLst>
          </p:cNvPr>
          <p:cNvSpPr/>
          <p:nvPr/>
        </p:nvSpPr>
        <p:spPr>
          <a:xfrm>
            <a:off x="1101502" y="1921079"/>
            <a:ext cx="2413485" cy="1238000"/>
          </a:xfrm>
          <a:prstGeom prst="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998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84F869-AFB8-4664-8ABE-0AB02C216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88029"/>
          </a:xfrm>
          <a:prstGeom prst="rect">
            <a:avLst/>
          </a:prstGeom>
        </p:spPr>
      </p:pic>
      <p:sp>
        <p:nvSpPr>
          <p:cNvPr id="3" name="WordArt 6">
            <a:extLst>
              <a:ext uri="{FF2B5EF4-FFF2-40B4-BE49-F238E27FC236}">
                <a16:creationId xmlns:a16="http://schemas.microsoft.com/office/drawing/2014/main" id="{042BEB74-6644-40EB-B642-284E98B777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E71A601-801C-439A-AE03-607806915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3">
            <a:extLst>
              <a:ext uri="{FF2B5EF4-FFF2-40B4-BE49-F238E27FC236}">
                <a16:creationId xmlns:a16="http://schemas.microsoft.com/office/drawing/2014/main" id="{EFCF5686-30DA-4E1E-97A5-2B07C8E95F7C}"/>
              </a:ext>
            </a:extLst>
          </p:cNvPr>
          <p:cNvSpPr/>
          <p:nvPr/>
        </p:nvSpPr>
        <p:spPr>
          <a:xfrm>
            <a:off x="3575051" y="762001"/>
            <a:ext cx="5258556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rgbClr val="FFFFFF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này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3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413890" y="309179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3267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70640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Oval 6">
            <a:extLst>
              <a:ext uri="{FF2B5EF4-FFF2-40B4-BE49-F238E27FC236}">
                <a16:creationId xmlns:a16="http://schemas.microsoft.com/office/drawing/2014/main" id="{8C2E79F5-DF2A-48B0-8E82-0C892D7FBA12}"/>
              </a:ext>
            </a:extLst>
          </p:cNvPr>
          <p:cNvSpPr/>
          <p:nvPr/>
        </p:nvSpPr>
        <p:spPr>
          <a:xfrm>
            <a:off x="5755543" y="1397578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91C82F88-405E-48CE-8FD7-BBA5E0637808}"/>
              </a:ext>
            </a:extLst>
          </p:cNvPr>
          <p:cNvSpPr/>
          <p:nvPr/>
        </p:nvSpPr>
        <p:spPr>
          <a:xfrm>
            <a:off x="5555402" y="3352446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774CC9DB-1AD2-4936-A14D-06CFC85DD15A}"/>
              </a:ext>
            </a:extLst>
          </p:cNvPr>
          <p:cNvSpPr/>
          <p:nvPr/>
        </p:nvSpPr>
        <p:spPr>
          <a:xfrm>
            <a:off x="6193734" y="333699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BCC0ACC6-647B-4BB6-B4EE-83A713D2A49E}"/>
              </a:ext>
            </a:extLst>
          </p:cNvPr>
          <p:cNvSpPr/>
          <p:nvPr/>
        </p:nvSpPr>
        <p:spPr>
          <a:xfrm>
            <a:off x="5766122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E87C70DB-3D52-4588-8531-0218285184AB}"/>
              </a:ext>
            </a:extLst>
          </p:cNvPr>
          <p:cNvSpPr/>
          <p:nvPr/>
        </p:nvSpPr>
        <p:spPr>
          <a:xfrm>
            <a:off x="6855749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551EF6F3-5930-48A8-9B8D-90E544986644}"/>
              </a:ext>
            </a:extLst>
          </p:cNvPr>
          <p:cNvSpPr/>
          <p:nvPr/>
        </p:nvSpPr>
        <p:spPr>
          <a:xfrm>
            <a:off x="8040711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47FB877-4DBC-435C-89EA-A2BF78C8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672" y="1183384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CD1F777-C8EA-48F6-AD08-A407A9769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7165" y="314448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9280FC3-2CAD-4A70-A960-03362A67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758" y="518987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5E1EC045-E37A-46EE-9FD0-80FC6C96C533}"/>
              </a:ext>
            </a:extLst>
          </p:cNvPr>
          <p:cNvGrpSpPr/>
          <p:nvPr/>
        </p:nvGrpSpPr>
        <p:grpSpPr>
          <a:xfrm>
            <a:off x="970144" y="759588"/>
            <a:ext cx="3539496" cy="1642093"/>
            <a:chOff x="277416" y="593333"/>
            <a:chExt cx="3539496" cy="1642093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42B273B-1911-446F-89FE-7A658376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16" y="679117"/>
              <a:ext cx="1107711" cy="1293807"/>
            </a:xfrm>
            <a:prstGeom prst="rect">
              <a:avLst/>
            </a:prstGeom>
          </p:spPr>
        </p:pic>
        <p:pic>
          <p:nvPicPr>
            <p:cNvPr id="14" name="Picture 34">
              <a:extLst>
                <a:ext uri="{FF2B5EF4-FFF2-40B4-BE49-F238E27FC236}">
                  <a16:creationId xmlns:a16="http://schemas.microsoft.com/office/drawing/2014/main" id="{F7566D80-E57C-4A65-8AE2-8636A9E3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471" y="941619"/>
              <a:ext cx="1107711" cy="1293807"/>
            </a:xfrm>
            <a:prstGeom prst="rect">
              <a:avLst/>
            </a:prstGeom>
          </p:spPr>
        </p:pic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32A0DF93-46E7-4CEF-91B1-07E0A36BD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10" y="774526"/>
              <a:ext cx="1107711" cy="1293807"/>
            </a:xfrm>
            <a:prstGeom prst="rect">
              <a:avLst/>
            </a:prstGeom>
          </p:spPr>
        </p:pic>
        <p:pic>
          <p:nvPicPr>
            <p:cNvPr id="16" name="Picture 36">
              <a:extLst>
                <a:ext uri="{FF2B5EF4-FFF2-40B4-BE49-F238E27FC236}">
                  <a16:creationId xmlns:a16="http://schemas.microsoft.com/office/drawing/2014/main" id="{A22E1652-27BE-4C13-B10E-94ED7969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201" y="593333"/>
              <a:ext cx="1107711" cy="1293807"/>
            </a:xfrm>
            <a:prstGeom prst="rect">
              <a:avLst/>
            </a:prstGeom>
          </p:spPr>
        </p:pic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2A6B3EAB-FF5B-4882-AA07-38333628A20C}"/>
              </a:ext>
            </a:extLst>
          </p:cNvPr>
          <p:cNvGrpSpPr/>
          <p:nvPr/>
        </p:nvGrpSpPr>
        <p:grpSpPr>
          <a:xfrm>
            <a:off x="891354" y="2526942"/>
            <a:ext cx="3401867" cy="1896368"/>
            <a:chOff x="198626" y="2360687"/>
            <a:chExt cx="3401867" cy="1896368"/>
          </a:xfrm>
        </p:grpSpPr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D5D42A39-BE43-4A94-A6CD-AB189BF7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26" y="2360687"/>
              <a:ext cx="929364" cy="1073266"/>
            </a:xfrm>
            <a:prstGeom prst="rect">
              <a:avLst/>
            </a:prstGeom>
          </p:spPr>
        </p:pic>
        <p:pic>
          <p:nvPicPr>
            <p:cNvPr id="19" name="Picture 38">
              <a:extLst>
                <a:ext uri="{FF2B5EF4-FFF2-40B4-BE49-F238E27FC236}">
                  <a16:creationId xmlns:a16="http://schemas.microsoft.com/office/drawing/2014/main" id="{22D1FE61-C17B-4081-A17E-16BFD8AA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7839" y="2366640"/>
              <a:ext cx="929364" cy="1073266"/>
            </a:xfrm>
            <a:prstGeom prst="rect">
              <a:avLst/>
            </a:prstGeom>
          </p:spPr>
        </p:pic>
        <p:pic>
          <p:nvPicPr>
            <p:cNvPr id="20" name="Picture 39">
              <a:extLst>
                <a:ext uri="{FF2B5EF4-FFF2-40B4-BE49-F238E27FC236}">
                  <a16:creationId xmlns:a16="http://schemas.microsoft.com/office/drawing/2014/main" id="{FB600816-97B2-43D7-BEBB-5E24C3B6C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682" y="2407422"/>
              <a:ext cx="929364" cy="1073266"/>
            </a:xfrm>
            <a:prstGeom prst="rect">
              <a:avLst/>
            </a:prstGeom>
          </p:spPr>
        </p:pic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4D661131-0019-491F-A29B-860BF69B2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866" y="3183789"/>
              <a:ext cx="929364" cy="1073266"/>
            </a:xfrm>
            <a:prstGeom prst="rect">
              <a:avLst/>
            </a:prstGeom>
          </p:spPr>
        </p:pic>
        <p:pic>
          <p:nvPicPr>
            <p:cNvPr id="22" name="Picture 41">
              <a:extLst>
                <a:ext uri="{FF2B5EF4-FFF2-40B4-BE49-F238E27FC236}">
                  <a16:creationId xmlns:a16="http://schemas.microsoft.com/office/drawing/2014/main" id="{8A9F5A0A-3E97-4163-B735-B4BC39A69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71129" y="2666654"/>
              <a:ext cx="929364" cy="1073266"/>
            </a:xfrm>
            <a:prstGeom prst="rect">
              <a:avLst/>
            </a:prstGeom>
          </p:spPr>
        </p:pic>
      </p:grpSp>
      <p:grpSp>
        <p:nvGrpSpPr>
          <p:cNvPr id="23" name="Group 59">
            <a:extLst>
              <a:ext uri="{FF2B5EF4-FFF2-40B4-BE49-F238E27FC236}">
                <a16:creationId xmlns:a16="http://schemas.microsoft.com/office/drawing/2014/main" id="{3BFBE50D-AC8C-4974-9A29-47EFC38C5384}"/>
              </a:ext>
            </a:extLst>
          </p:cNvPr>
          <p:cNvGrpSpPr/>
          <p:nvPr/>
        </p:nvGrpSpPr>
        <p:grpSpPr>
          <a:xfrm>
            <a:off x="1142328" y="4977182"/>
            <a:ext cx="2936203" cy="1619387"/>
            <a:chOff x="449600" y="4810927"/>
            <a:chExt cx="2936203" cy="1619387"/>
          </a:xfrm>
        </p:grpSpPr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49B8C099-672C-4A9D-B50F-93CC9AEA3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00" y="4810927"/>
              <a:ext cx="929364" cy="984987"/>
            </a:xfrm>
            <a:prstGeom prst="rect">
              <a:avLst/>
            </a:prstGeom>
          </p:spPr>
        </p:pic>
        <p:pic>
          <p:nvPicPr>
            <p:cNvPr id="25" name="Picture 42">
              <a:extLst>
                <a:ext uri="{FF2B5EF4-FFF2-40B4-BE49-F238E27FC236}">
                  <a16:creationId xmlns:a16="http://schemas.microsoft.com/office/drawing/2014/main" id="{54F47308-CA4A-41B0-B10F-EF5C7783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58" y="4819795"/>
              <a:ext cx="929364" cy="984987"/>
            </a:xfrm>
            <a:prstGeom prst="rect">
              <a:avLst/>
            </a:prstGeom>
          </p:spPr>
        </p:pic>
        <p:pic>
          <p:nvPicPr>
            <p:cNvPr id="26" name="Picture 44">
              <a:extLst>
                <a:ext uri="{FF2B5EF4-FFF2-40B4-BE49-F238E27FC236}">
                  <a16:creationId xmlns:a16="http://schemas.microsoft.com/office/drawing/2014/main" id="{DBF81076-C59D-48FD-A88F-8920EC0F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200" y="4822494"/>
              <a:ext cx="929364" cy="984987"/>
            </a:xfrm>
            <a:prstGeom prst="rect">
              <a:avLst/>
            </a:prstGeom>
          </p:spPr>
        </p:pic>
        <p:pic>
          <p:nvPicPr>
            <p:cNvPr id="27" name="Picture 46">
              <a:extLst>
                <a:ext uri="{FF2B5EF4-FFF2-40B4-BE49-F238E27FC236}">
                  <a16:creationId xmlns:a16="http://schemas.microsoft.com/office/drawing/2014/main" id="{DC788416-4054-4807-88F0-DBA002ABE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39" y="5433760"/>
              <a:ext cx="929364" cy="984987"/>
            </a:xfrm>
            <a:prstGeom prst="rect">
              <a:avLst/>
            </a:prstGeom>
          </p:spPr>
        </p:pic>
        <p:pic>
          <p:nvPicPr>
            <p:cNvPr id="28" name="Picture 47">
              <a:extLst>
                <a:ext uri="{FF2B5EF4-FFF2-40B4-BE49-F238E27FC236}">
                  <a16:creationId xmlns:a16="http://schemas.microsoft.com/office/drawing/2014/main" id="{819C43EC-8EE3-41A3-BF7E-35522CAAF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697" y="5442628"/>
              <a:ext cx="929364" cy="984987"/>
            </a:xfrm>
            <a:prstGeom prst="rect">
              <a:avLst/>
            </a:prstGeom>
          </p:spPr>
        </p:pic>
        <p:pic>
          <p:nvPicPr>
            <p:cNvPr id="29" name="Picture 48">
              <a:extLst>
                <a:ext uri="{FF2B5EF4-FFF2-40B4-BE49-F238E27FC236}">
                  <a16:creationId xmlns:a16="http://schemas.microsoft.com/office/drawing/2014/main" id="{D51FAE77-FB60-4A87-9A46-35B1D510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439" y="5445327"/>
              <a:ext cx="929364" cy="984987"/>
            </a:xfrm>
            <a:prstGeom prst="rect">
              <a:avLst/>
            </a:prstGeom>
          </p:spPr>
        </p:pic>
      </p:grpSp>
      <p:sp>
        <p:nvSpPr>
          <p:cNvPr id="30" name="Oval 49">
            <a:extLst>
              <a:ext uri="{FF2B5EF4-FFF2-40B4-BE49-F238E27FC236}">
                <a16:creationId xmlns:a16="http://schemas.microsoft.com/office/drawing/2014/main" id="{2E107F41-4459-4A04-8590-812F1B54B622}"/>
              </a:ext>
            </a:extLst>
          </p:cNvPr>
          <p:cNvSpPr/>
          <p:nvPr/>
        </p:nvSpPr>
        <p:spPr>
          <a:xfrm>
            <a:off x="6483928" y="1406491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Oval 50">
            <a:extLst>
              <a:ext uri="{FF2B5EF4-FFF2-40B4-BE49-F238E27FC236}">
                <a16:creationId xmlns:a16="http://schemas.microsoft.com/office/drawing/2014/main" id="{C2A500B0-0C5A-45DF-A106-151ADD08ADA1}"/>
              </a:ext>
            </a:extLst>
          </p:cNvPr>
          <p:cNvSpPr/>
          <p:nvPr/>
        </p:nvSpPr>
        <p:spPr>
          <a:xfrm>
            <a:off x="7324415" y="1406491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Oval 51">
            <a:extLst>
              <a:ext uri="{FF2B5EF4-FFF2-40B4-BE49-F238E27FC236}">
                <a16:creationId xmlns:a16="http://schemas.microsoft.com/office/drawing/2014/main" id="{4890B399-B7AD-4145-AF22-35A7398E308C}"/>
              </a:ext>
            </a:extLst>
          </p:cNvPr>
          <p:cNvSpPr/>
          <p:nvPr/>
        </p:nvSpPr>
        <p:spPr>
          <a:xfrm>
            <a:off x="8136556" y="1397578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Oval 52">
            <a:extLst>
              <a:ext uri="{FF2B5EF4-FFF2-40B4-BE49-F238E27FC236}">
                <a16:creationId xmlns:a16="http://schemas.microsoft.com/office/drawing/2014/main" id="{BB5D9529-0C60-44D6-A5A8-D973A01E7D32}"/>
              </a:ext>
            </a:extLst>
          </p:cNvPr>
          <p:cNvSpPr/>
          <p:nvPr/>
        </p:nvSpPr>
        <p:spPr>
          <a:xfrm>
            <a:off x="6819234" y="333699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Oval 53">
            <a:extLst>
              <a:ext uri="{FF2B5EF4-FFF2-40B4-BE49-F238E27FC236}">
                <a16:creationId xmlns:a16="http://schemas.microsoft.com/office/drawing/2014/main" id="{910C0848-E9B8-43BE-B22F-5393F9ED6DB9}"/>
              </a:ext>
            </a:extLst>
          </p:cNvPr>
          <p:cNvSpPr/>
          <p:nvPr/>
        </p:nvSpPr>
        <p:spPr>
          <a:xfrm>
            <a:off x="7457566" y="3321548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Oval 54">
            <a:extLst>
              <a:ext uri="{FF2B5EF4-FFF2-40B4-BE49-F238E27FC236}">
                <a16:creationId xmlns:a16="http://schemas.microsoft.com/office/drawing/2014/main" id="{559DB637-9840-40C5-B5DF-3B932EB8837C}"/>
              </a:ext>
            </a:extLst>
          </p:cNvPr>
          <p:cNvSpPr/>
          <p:nvPr/>
        </p:nvSpPr>
        <p:spPr>
          <a:xfrm>
            <a:off x="8107550" y="3321548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Oval 56">
            <a:extLst>
              <a:ext uri="{FF2B5EF4-FFF2-40B4-BE49-F238E27FC236}">
                <a16:creationId xmlns:a16="http://schemas.microsoft.com/office/drawing/2014/main" id="{3FA6E2EB-74F5-4D58-90A1-A82734E5218C}"/>
              </a:ext>
            </a:extLst>
          </p:cNvPr>
          <p:cNvSpPr/>
          <p:nvPr/>
        </p:nvSpPr>
        <p:spPr>
          <a:xfrm>
            <a:off x="5214707" y="5320283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Oval 57">
            <a:extLst>
              <a:ext uri="{FF2B5EF4-FFF2-40B4-BE49-F238E27FC236}">
                <a16:creationId xmlns:a16="http://schemas.microsoft.com/office/drawing/2014/main" id="{77241A84-7B9C-4900-A038-A53A050AA1B9}"/>
              </a:ext>
            </a:extLst>
          </p:cNvPr>
          <p:cNvSpPr/>
          <p:nvPr/>
        </p:nvSpPr>
        <p:spPr>
          <a:xfrm>
            <a:off x="6304334" y="5320283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Oval 58">
            <a:extLst>
              <a:ext uri="{FF2B5EF4-FFF2-40B4-BE49-F238E27FC236}">
                <a16:creationId xmlns:a16="http://schemas.microsoft.com/office/drawing/2014/main" id="{6A179A56-14FD-432A-B239-CC41057305E8}"/>
              </a:ext>
            </a:extLst>
          </p:cNvPr>
          <p:cNvSpPr/>
          <p:nvPr/>
        </p:nvSpPr>
        <p:spPr>
          <a:xfrm>
            <a:off x="7446313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9997B8C4-6512-4FA1-87EB-9EC26EE9C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569" y="1253159"/>
            <a:ext cx="1090105" cy="763355"/>
          </a:xfrm>
          <a:prstGeom prst="rect">
            <a:avLst/>
          </a:prstGeom>
        </p:spPr>
      </p:pic>
      <p:pic>
        <p:nvPicPr>
          <p:cNvPr id="40" name="Picture 63">
            <a:extLst>
              <a:ext uri="{FF2B5EF4-FFF2-40B4-BE49-F238E27FC236}">
                <a16:creationId xmlns:a16="http://schemas.microsoft.com/office/drawing/2014/main" id="{B0E06CDC-5F86-45C0-BA28-A6C87E403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4058" y="3043070"/>
            <a:ext cx="1090105" cy="751127"/>
          </a:xfrm>
          <a:prstGeom prst="rect">
            <a:avLst/>
          </a:prstGeom>
        </p:spPr>
      </p:pic>
      <p:pic>
        <p:nvPicPr>
          <p:cNvPr id="41" name="Picture 65">
            <a:extLst>
              <a:ext uri="{FF2B5EF4-FFF2-40B4-BE49-F238E27FC236}">
                <a16:creationId xmlns:a16="http://schemas.microsoft.com/office/drawing/2014/main" id="{6DF3DB1C-750B-444C-8422-2FAB3B9AE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0468" y="5168159"/>
            <a:ext cx="1050692" cy="7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0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B1126E-E398-4F91-981E-5DE41F242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" y="2854036"/>
            <a:ext cx="1761749" cy="1427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D1247-F0B3-4B1A-BA86-81DF5FD50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2" y="2854035"/>
            <a:ext cx="1761749" cy="1427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0A033-9DF0-4FEF-AC4A-A8900294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32" y="2867888"/>
            <a:ext cx="1761749" cy="1427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78A46-27F4-46ED-85C8-3B81B0073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02" y="2881741"/>
            <a:ext cx="1761749" cy="1427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DDE9B-9AD7-4972-AD56-C8086393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43" y="2854035"/>
            <a:ext cx="1761749" cy="1427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50272-5C10-492D-B68B-BF9FA936A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14" y="2916378"/>
            <a:ext cx="1761749" cy="1427017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331264B-A9C1-49E0-805A-9D1102273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832" y="5219126"/>
            <a:ext cx="23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FF9406D-C77A-4086-A50F-B6F87536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086" y="5193220"/>
            <a:ext cx="23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C56B17F-9B8A-4090-8C95-B40CDFD9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037" y="5193220"/>
            <a:ext cx="23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6372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0FBFB68A-1B46-4957-9221-282A434DA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61"/>
          <a:stretch/>
        </p:blipFill>
        <p:spPr>
          <a:xfrm>
            <a:off x="1550657" y="1520423"/>
            <a:ext cx="1850284" cy="304895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A55A48D-393A-4EAE-95EC-024E0930B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 r="14918"/>
          <a:stretch/>
        </p:blipFill>
        <p:spPr>
          <a:xfrm>
            <a:off x="4491469" y="1520423"/>
            <a:ext cx="2214994" cy="30489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2B878AC-B5F5-479F-8E3B-E05D72226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 r="14918"/>
          <a:stretch/>
        </p:blipFill>
        <p:spPr>
          <a:xfrm>
            <a:off x="7635586" y="1520423"/>
            <a:ext cx="2214995" cy="3048958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EF276B0-0DBF-4427-AA88-5CC22AA0D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26" y="4743020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24BFE9D-A9E9-48B8-93D5-0B1AE9B01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689872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74B45EC-AF70-4116-868D-26C076449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371" y="4706048"/>
            <a:ext cx="5596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D3F18F8-BC90-4CED-94C8-FE59E3733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5187" y="1630873"/>
            <a:ext cx="2131200" cy="3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4">
            <a:hlinkClick r:id="" action="ppaction://media"/>
            <a:extLst>
              <a:ext uri="{FF2B5EF4-FFF2-40B4-BE49-F238E27FC236}">
                <a16:creationId xmlns:a16="http://schemas.microsoft.com/office/drawing/2014/main" id="{3C6FAC81-A435-40AA-B151-6CACAB97B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97" t="8333" r="8296" b="8612"/>
          <a:stretch/>
        </p:blipFill>
        <p:spPr>
          <a:xfrm>
            <a:off x="2762249" y="731283"/>
            <a:ext cx="6438901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7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5">
            <a:hlinkClick r:id="" action="ppaction://media"/>
            <a:extLst>
              <a:ext uri="{FF2B5EF4-FFF2-40B4-BE49-F238E27FC236}">
                <a16:creationId xmlns:a16="http://schemas.microsoft.com/office/drawing/2014/main" id="{539566D5-10D5-42B0-A52A-4D91B263E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056" t="8056" r="8333" b="8056"/>
          <a:stretch/>
        </p:blipFill>
        <p:spPr>
          <a:xfrm>
            <a:off x="3119437" y="759858"/>
            <a:ext cx="59531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4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245</Words>
  <Application>Microsoft Office PowerPoint</Application>
  <PresentationFormat>Widescreen</PresentationFormat>
  <Paragraphs>92</Paragraphs>
  <Slides>32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40</cp:revision>
  <dcterms:created xsi:type="dcterms:W3CDTF">2021-11-10T16:10:53Z</dcterms:created>
  <dcterms:modified xsi:type="dcterms:W3CDTF">2022-08-23T08:14:30Z</dcterms:modified>
</cp:coreProperties>
</file>