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22"/>
  </p:notesMasterIdLst>
  <p:sldIdLst>
    <p:sldId id="303" r:id="rId2"/>
    <p:sldId id="355" r:id="rId3"/>
    <p:sldId id="348" r:id="rId4"/>
    <p:sldId id="347" r:id="rId5"/>
    <p:sldId id="362" r:id="rId6"/>
    <p:sldId id="350" r:id="rId7"/>
    <p:sldId id="354" r:id="rId8"/>
    <p:sldId id="356" r:id="rId9"/>
    <p:sldId id="357" r:id="rId10"/>
    <p:sldId id="351" r:id="rId11"/>
    <p:sldId id="363" r:id="rId12"/>
    <p:sldId id="296" r:id="rId13"/>
    <p:sldId id="297" r:id="rId14"/>
    <p:sldId id="299" r:id="rId15"/>
    <p:sldId id="301" r:id="rId16"/>
    <p:sldId id="337" r:id="rId17"/>
    <p:sldId id="338" r:id="rId18"/>
    <p:sldId id="364" r:id="rId19"/>
    <p:sldId id="305" r:id="rId20"/>
    <p:sldId id="270" r:id="rId21"/>
  </p:sldIdLst>
  <p:sldSz cx="12192000" cy="6858000"/>
  <p:notesSz cx="6858000" cy="9144000"/>
  <p:embeddedFontLst>
    <p:embeddedFont>
      <p:font typeface="HP001 4 hàng" pitchFamily="34" charset="0"/>
      <p:regular r:id="rId23"/>
      <p:bold r:id="rId24"/>
    </p:embeddedFont>
    <p:embeddedFont>
      <p:font typeface="SimSun" pitchFamily="2" charset="-122"/>
      <p:regular r:id="rId25"/>
    </p:embeddedFont>
    <p:embeddedFont>
      <p:font typeface="Segoe UI bold" pitchFamily="34" charset="0"/>
      <p:bold r:id="rId26"/>
    </p:embeddedFont>
    <p:embeddedFont>
      <p:font typeface="HP001" charset="0"/>
      <p:regular r:id="rId27"/>
      <p:bold r:id="rId28"/>
    </p:embeddedFont>
    <p:embeddedFont>
      <p:font typeface="UTM Avo" pitchFamily="18" charset="0"/>
      <p:regular r:id="rId29"/>
      <p:bold r:id="rId30"/>
      <p:italic r:id="rId31"/>
      <p:boldItalic r:id="rId32"/>
    </p:embeddedFont>
    <p:embeddedFont>
      <p:font typeface=".VnAvant" pitchFamily="34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>
        <p:scale>
          <a:sx n="65" d="100"/>
          <a:sy n="65" d="100"/>
        </p:scale>
        <p:origin x="-72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43" y="331304"/>
            <a:ext cx="11263085" cy="656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93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=""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=""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=""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408371" y="3134271"/>
            <a:ext cx="574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=""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=""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3577"/>
          <a:stretch/>
        </p:blipFill>
        <p:spPr>
          <a:xfrm>
            <a:off x="246744" y="1151968"/>
            <a:ext cx="11437256" cy="5065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90" y="29714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012"/>
            <a:ext cx="12192000" cy="64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49" y="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5DC471-FC2A-4F36-8280-8C760989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728662"/>
            <a:ext cx="11298456" cy="5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35EA80-B97A-4856-A283-54D67A06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1" y="580571"/>
            <a:ext cx="1177061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9B1E6C-3809-4CCB-8111-D74CF1EA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" y="598260"/>
            <a:ext cx="11468847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=""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" y="363313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=""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3" y="475419"/>
            <a:ext cx="4094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4446" y="2041939"/>
            <a:ext cx="315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=""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892731"/>
            <a:ext cx="12192000" cy="3069773"/>
          </a:xfrm>
          <a:prstGeom prst="rect">
            <a:avLst/>
          </a:prstGeom>
        </p:spPr>
      </p:pic>
      <p:pic>
        <p:nvPicPr>
          <p:cNvPr id="12" name="图片 21" descr="图片包含 餐桌&#10;&#10;已生成高可信度的说明">
            <a:extLst>
              <a:ext uri="{FF2B5EF4-FFF2-40B4-BE49-F238E27FC236}">
                <a16:creationId xmlns=""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7" y="1633343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8752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b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0" y="2096812"/>
            <a:ext cx="42891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bê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8707" y="3595402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bễ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907462"/>
            <a:ext cx="920582" cy="179532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81" y="1645920"/>
            <a:ext cx="861673" cy="211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993"/>
          <a:stretch/>
        </p:blipFill>
        <p:spPr>
          <a:xfrm>
            <a:off x="1587094" y="503583"/>
            <a:ext cx="8869680" cy="565053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=""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2359" y="4573667"/>
            <a:ext cx="30668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73739B-4419-44FD-B6A4-250CF734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"/>
            <a:ext cx="1219200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421"/>
          <a:stretch/>
        </p:blipFill>
        <p:spPr>
          <a:xfrm>
            <a:off x="1319348" y="447129"/>
            <a:ext cx="9553304" cy="6410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23559" y="447128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699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4" y="693926"/>
            <a:ext cx="11403873" cy="5432555"/>
            <a:chOff x="480076" y="-1407994"/>
            <a:chExt cx="11520647" cy="5947684"/>
          </a:xfrm>
        </p:grpSpPr>
        <p:sp>
          <p:nvSpPr>
            <p:cNvPr id="5" name="Freeform 4"/>
            <p:cNvSpPr/>
            <p:nvPr/>
          </p:nvSpPr>
          <p:spPr>
            <a:xfrm>
              <a:off x="480076" y="1734081"/>
              <a:ext cx="2746506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909244" y="2476976"/>
              <a:ext cx="2738862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66997" y="1937881"/>
              <a:ext cx="1229005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455634" y="-1407994"/>
              <a:ext cx="3425114" cy="177990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96003" y="-891865"/>
              <a:ext cx="3721247" cy="1821045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543823" y="1694871"/>
              <a:ext cx="2650795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65346" y="2476976"/>
              <a:ext cx="2936426" cy="2043512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9559" y="1937881"/>
              <a:ext cx="1272301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99167" y="1520118"/>
              <a:ext cx="2251649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071123" y="2476976"/>
              <a:ext cx="2929600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" name="Group 334"/>
            <p:cNvGrpSpPr/>
            <p:nvPr/>
          </p:nvGrpSpPr>
          <p:grpSpPr>
            <a:xfrm>
              <a:off x="4512742" y="3430624"/>
              <a:ext cx="157855" cy="351115"/>
              <a:chOff x="363538" y="1397000"/>
              <a:chExt cx="566738" cy="1277938"/>
            </a:xfrm>
            <a:solidFill>
              <a:schemeClr val="accent4"/>
            </a:solidFill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63538" y="1397000"/>
                <a:ext cx="142875" cy="101600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0" y="19"/>
                  </a:cxn>
                  <a:cxn ang="0">
                    <a:pos x="0" y="64"/>
                  </a:cxn>
                  <a:cxn ang="0">
                    <a:pos x="10" y="64"/>
                  </a:cxn>
                  <a:cxn ang="0">
                    <a:pos x="12" y="35"/>
                  </a:cxn>
                  <a:cxn ang="0">
                    <a:pos x="52" y="43"/>
                  </a:cxn>
                  <a:cxn ang="0">
                    <a:pos x="40" y="64"/>
                  </a:cxn>
                  <a:cxn ang="0">
                    <a:pos x="90" y="54"/>
                  </a:cxn>
                  <a:cxn ang="0">
                    <a:pos x="90" y="26"/>
                  </a:cxn>
                  <a:cxn ang="0">
                    <a:pos x="59" y="7"/>
                  </a:cxn>
                  <a:cxn ang="0">
                    <a:pos x="31" y="0"/>
                  </a:cxn>
                  <a:cxn ang="0">
                    <a:pos x="19" y="7"/>
                  </a:cxn>
                </a:cxnLst>
                <a:rect l="0" t="0" r="r" b="b"/>
                <a:pathLst>
                  <a:path w="90" h="64">
                    <a:moveTo>
                      <a:pt x="19" y="7"/>
                    </a:moveTo>
                    <a:lnTo>
                      <a:pt x="0" y="19"/>
                    </a:lnTo>
                    <a:lnTo>
                      <a:pt x="0" y="64"/>
                    </a:lnTo>
                    <a:lnTo>
                      <a:pt x="10" y="64"/>
                    </a:lnTo>
                    <a:lnTo>
                      <a:pt x="12" y="35"/>
                    </a:lnTo>
                    <a:lnTo>
                      <a:pt x="52" y="43"/>
                    </a:lnTo>
                    <a:lnTo>
                      <a:pt x="40" y="64"/>
                    </a:lnTo>
                    <a:lnTo>
                      <a:pt x="90" y="54"/>
                    </a:lnTo>
                    <a:lnTo>
                      <a:pt x="90" y="26"/>
                    </a:lnTo>
                    <a:lnTo>
                      <a:pt x="59" y="7"/>
                    </a:lnTo>
                    <a:lnTo>
                      <a:pt x="31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28638" y="1411288"/>
                <a:ext cx="84138" cy="10636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17"/>
                  </a:cxn>
                  <a:cxn ang="0">
                    <a:pos x="0" y="67"/>
                  </a:cxn>
                  <a:cxn ang="0">
                    <a:pos x="15" y="50"/>
                  </a:cxn>
                  <a:cxn ang="0">
                    <a:pos x="43" y="50"/>
                  </a:cxn>
                  <a:cxn ang="0">
                    <a:pos x="53" y="12"/>
                  </a:cxn>
                  <a:cxn ang="0">
                    <a:pos x="27" y="0"/>
                  </a:cxn>
                </a:cxnLst>
                <a:rect l="0" t="0" r="r" b="b"/>
                <a:pathLst>
                  <a:path w="53" h="67">
                    <a:moveTo>
                      <a:pt x="27" y="0"/>
                    </a:moveTo>
                    <a:lnTo>
                      <a:pt x="0" y="17"/>
                    </a:lnTo>
                    <a:lnTo>
                      <a:pt x="0" y="67"/>
                    </a:lnTo>
                    <a:lnTo>
                      <a:pt x="15" y="50"/>
                    </a:lnTo>
                    <a:lnTo>
                      <a:pt x="43" y="50"/>
                    </a:lnTo>
                    <a:lnTo>
                      <a:pt x="53" y="1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4249042" y="1908184"/>
            <a:ext cx="3788531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ừ </a:t>
            </a:r>
            <a:r>
              <a:rPr lang="en-US" sz="7200" dirty="0" err="1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khó</a:t>
            </a:r>
            <a:endParaRPr lang="en-US" sz="7200" dirty="0">
              <a:solidFill>
                <a:srgbClr val="FF000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2363" y="4868401"/>
            <a:ext cx="3135723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bờ</a:t>
            </a:r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đê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058056" y="4831107"/>
            <a:ext cx="2417319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dế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882792" y="4871190"/>
            <a:ext cx="2998012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05" y="347621"/>
            <a:ext cx="11498913" cy="6510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  <p:sp>
        <p:nvSpPr>
          <p:cNvPr id="4" name="Oval 3"/>
          <p:cNvSpPr/>
          <p:nvPr/>
        </p:nvSpPr>
        <p:spPr>
          <a:xfrm>
            <a:off x="176681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17333" y="6254261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65276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56" y="440870"/>
            <a:ext cx="9492343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472713"/>
            <a:ext cx="11524343" cy="63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143" y="426931"/>
            <a:ext cx="7329714" cy="64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9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63</Words>
  <Application>Microsoft Office PowerPoint</Application>
  <PresentationFormat>Custom</PresentationFormat>
  <Paragraphs>27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HP001 4 hàng</vt:lpstr>
      <vt:lpstr>SimSun</vt:lpstr>
      <vt:lpstr>Segoe UI bold</vt:lpstr>
      <vt:lpstr>Times New Roman</vt:lpstr>
      <vt:lpstr>造字工房悦黑体验版常规体</vt:lpstr>
      <vt:lpstr>等线</vt:lpstr>
      <vt:lpstr>HP001</vt:lpstr>
      <vt:lpstr>UTM Avo</vt:lpstr>
      <vt:lpstr>inpin heiti</vt:lpstr>
      <vt:lpstr>.VnAvant</vt:lpstr>
      <vt:lpstr>Calibri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94</cp:revision>
  <dcterms:created xsi:type="dcterms:W3CDTF">2021-11-01T08:16:43Z</dcterms:created>
  <dcterms:modified xsi:type="dcterms:W3CDTF">2022-09-27T05:38:00Z</dcterms:modified>
</cp:coreProperties>
</file>