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03" r:id="rId2"/>
    <p:sldId id="361" r:id="rId3"/>
    <p:sldId id="363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66" r:id="rId13"/>
    <p:sldId id="359" r:id="rId14"/>
    <p:sldId id="318" r:id="rId15"/>
    <p:sldId id="334" r:id="rId16"/>
    <p:sldId id="319" r:id="rId17"/>
    <p:sldId id="331" r:id="rId18"/>
    <p:sldId id="332" r:id="rId19"/>
    <p:sldId id="327" r:id="rId20"/>
    <p:sldId id="328" r:id="rId21"/>
    <p:sldId id="329" r:id="rId22"/>
    <p:sldId id="330" r:id="rId23"/>
    <p:sldId id="270" r:id="rId24"/>
  </p:sldIdLst>
  <p:sldSz cx="12192000" cy="6858000"/>
  <p:notesSz cx="6858000" cy="9144000"/>
  <p:embeddedFontLst>
    <p:embeddedFont>
      <p:font typeface="HP001 4 hàng" pitchFamily="34" charset="0"/>
      <p:regular r:id="rId26"/>
      <p:bold r:id="rId27"/>
    </p:embeddedFont>
    <p:embeddedFont>
      <p:font typeface="SimSun" pitchFamily="2" charset="-122"/>
      <p:regular r:id="rId28"/>
    </p:embeddedFont>
    <p:embeddedFont>
      <p:font typeface="UTM Azuki" pitchFamily="18" charset="0"/>
      <p:regular r:id="rId29"/>
    </p:embeddedFont>
    <p:embeddedFont>
      <p:font typeface="UTM Avo" pitchFamily="18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-58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767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5" r:id="rId7"/>
    <p:sldLayoutId id="2147483651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28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microsoft.com/office/2007/relationships/hdphoto" Target="../media/hdphoto28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40.png"/><Relationship Id="rId50" Type="http://schemas.openxmlformats.org/officeDocument/2006/relationships/image" Target="../media/image41.png"/><Relationship Id="rId55" Type="http://schemas.openxmlformats.org/officeDocument/2006/relationships/slide" Target="slide10.xml"/><Relationship Id="rId7" Type="http://schemas.microsoft.com/office/2007/relationships/hdphoto" Target="../media/hdphoto6.wdp"/><Relationship Id="rId12" Type="http://schemas.openxmlformats.org/officeDocument/2006/relationships/image" Target="../media/image23.png"/><Relationship Id="rId17" Type="http://schemas.microsoft.com/office/2007/relationships/hdphoto" Target="../media/hdphoto11.wdp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image" Target="../media/image37.png"/><Relationship Id="rId46" Type="http://schemas.openxmlformats.org/officeDocument/2006/relationships/slide" Target="slide7.xml"/><Relationship Id="rId59" Type="http://schemas.openxmlformats.org/officeDocument/2006/relationships/image" Target="../media/image44.pn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32.png"/><Relationship Id="rId41" Type="http://schemas.openxmlformats.org/officeDocument/2006/relationships/image" Target="../media/image38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24" Type="http://schemas.openxmlformats.org/officeDocument/2006/relationships/image" Target="../media/image29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11.xml"/><Relationship Id="rId45" Type="http://schemas.microsoft.com/office/2007/relationships/hdphoto" Target="../media/hdphoto23.wdp"/><Relationship Id="rId53" Type="http://schemas.openxmlformats.org/officeDocument/2006/relationships/image" Target="../media/image42.png"/><Relationship Id="rId58" Type="http://schemas.openxmlformats.org/officeDocument/2006/relationships/slide" Target="slide12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6.png"/><Relationship Id="rId49" Type="http://schemas.openxmlformats.org/officeDocument/2006/relationships/slide" Target="slide8.xml"/><Relationship Id="rId57" Type="http://schemas.microsoft.com/office/2007/relationships/hdphoto" Target="../media/hdphoto27.wdp"/><Relationship Id="rId10" Type="http://schemas.openxmlformats.org/officeDocument/2006/relationships/image" Target="../media/image22.png"/><Relationship Id="rId19" Type="http://schemas.microsoft.com/office/2007/relationships/hdphoto" Target="../media/hdphoto12.wdp"/><Relationship Id="rId31" Type="http://schemas.openxmlformats.org/officeDocument/2006/relationships/image" Target="../media/image33.png"/><Relationship Id="rId44" Type="http://schemas.openxmlformats.org/officeDocument/2006/relationships/image" Target="../media/image39.png"/><Relationship Id="rId52" Type="http://schemas.openxmlformats.org/officeDocument/2006/relationships/slide" Target="slide9.xml"/><Relationship Id="rId60" Type="http://schemas.microsoft.com/office/2007/relationships/hdphoto" Target="../media/hdphoto28.wdp"/><Relationship Id="rId4" Type="http://schemas.openxmlformats.org/officeDocument/2006/relationships/image" Target="../media/image19.png"/><Relationship Id="rId9" Type="http://schemas.microsoft.com/office/2007/relationships/hdphoto" Target="../media/hdphoto7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Relationship Id="rId30" Type="http://schemas.microsoft.com/office/2007/relationships/hdphoto" Target="../media/hdphoto17.wdp"/><Relationship Id="rId35" Type="http://schemas.openxmlformats.org/officeDocument/2006/relationships/image" Target="../media/image35.png"/><Relationship Id="rId43" Type="http://schemas.openxmlformats.org/officeDocument/2006/relationships/slide" Target="slide6.xml"/><Relationship Id="rId48" Type="http://schemas.microsoft.com/office/2007/relationships/hdphoto" Target="../media/hdphoto24.wdp"/><Relationship Id="rId56" Type="http://schemas.openxmlformats.org/officeDocument/2006/relationships/image" Target="../media/image43.png"/><Relationship Id="rId8" Type="http://schemas.openxmlformats.org/officeDocument/2006/relationships/image" Target="../media/image21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8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microsoft.com/office/2007/relationships/hdphoto" Target="../media/hdphoto28.wd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microsoft.com/office/2007/relationships/hdphoto" Target="../media/hdphoto28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8.wdp"/><Relationship Id="rId5" Type="http://schemas.openxmlformats.org/officeDocument/2006/relationships/image" Target="../media/image4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819620" y="1648607"/>
            <a:ext cx="455284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12: g – 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427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3073" y="657630"/>
            <a:ext cx="6319454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 err="1">
                <a:latin typeface="+mj-lt"/>
                <a:cs typeface="Arial" panose="020B0604020202020204" pitchFamily="34" charset="0"/>
              </a:rPr>
              <a:t>Tìm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tiếng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 err="1">
                <a:latin typeface="+mj-lt"/>
                <a:cs typeface="Arial" panose="020B0604020202020204" pitchFamily="34" charset="0"/>
              </a:rPr>
              <a:t>âm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en-US" sz="3733" b="1" dirty="0">
                <a:latin typeface="+mj-lt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7583" t="15153" r="26305" b="13855"/>
          <a:stretch/>
        </p:blipFill>
        <p:spPr>
          <a:xfrm>
            <a:off x="2455817" y="1805820"/>
            <a:ext cx="6596710" cy="347157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174370" y="2987631"/>
            <a:ext cx="1261230" cy="105096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H="1" flipV="1">
            <a:off x="3788229" y="4025537"/>
            <a:ext cx="1227908" cy="29826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6423378" y="3701504"/>
            <a:ext cx="826507" cy="4862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9373227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6"/>
            <a:ext cx="12192000" cy="65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66399"/>
            <a:ext cx="2133599" cy="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24" y="443819"/>
            <a:ext cx="4457700" cy="367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293" y="1903229"/>
            <a:ext cx="4771209" cy="36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b="207"/>
          <a:stretch/>
        </p:blipFill>
        <p:spPr>
          <a:xfrm>
            <a:off x="2305588" y="364351"/>
            <a:ext cx="7580823" cy="6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860614" y="3055611"/>
            <a:ext cx="4933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80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6013" r="2933"/>
          <a:stretch/>
        </p:blipFill>
        <p:spPr>
          <a:xfrm>
            <a:off x="420914" y="3102338"/>
            <a:ext cx="11771086" cy="289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82" y="524625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4137"/>
            <a:ext cx="11974286" cy="627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59" y="134469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3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291CE8-29A3-41A5-B691-A78E7A05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6" y="562883"/>
            <a:ext cx="11334368" cy="61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C2A3D8-1562-45E4-AA80-7EF1CA2B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4" y="659719"/>
            <a:ext cx="11107411" cy="60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538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3B7F17-896A-4D69-966D-4AFE3009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2" y="588281"/>
            <a:ext cx="11509156" cy="60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xmlns="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500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5175" y="1906611"/>
            <a:ext cx="352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A04E70-9694-46C2-9203-F89D5CEC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" y="569005"/>
            <a:ext cx="11727543" cy="61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863186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8572" y="2054868"/>
            <a:ext cx="351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46480" y="613961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32376" y="2096812"/>
            <a:ext cx="1911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ga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30798" y="3570727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77285" y="5432233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23540" y="506715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03118" y="3573629"/>
            <a:ext cx="6423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089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b="629"/>
          <a:stretch/>
        </p:blipFill>
        <p:spPr>
          <a:xfrm>
            <a:off x="2292350" y="382574"/>
            <a:ext cx="7607300" cy="64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97"/>
            <a:ext cx="12192000" cy="65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46" y="4193178"/>
            <a:ext cx="3200400" cy="26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9050" y="4735288"/>
            <a:ext cx="238719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FFFF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FFFFFF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5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1" y="220940"/>
            <a:ext cx="2279649" cy="87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586206" y="1095104"/>
            <a:ext cx="11084656" cy="364018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bác nông dân xây dựng nông 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vật: 1 - gà, 2 - heo, 3 - bò, 4 - ngựa, 5 – chó,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6 -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máy cày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bác nông dân xây dựng được nông trại của 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13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860"/>
            <a:ext cx="12192000" cy="66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77975"/>
            <a:ext cx="1075099" cy="10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37" y="3721890"/>
            <a:ext cx="2332553" cy="6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289" y="3812828"/>
            <a:ext cx="3410857" cy="9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72" y="632013"/>
            <a:ext cx="1194103" cy="17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2783" y="332470"/>
            <a:ext cx="2106877" cy="234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95" y="1887822"/>
            <a:ext cx="1699724" cy="133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91" y="391918"/>
            <a:ext cx="677772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56" y="2846544"/>
            <a:ext cx="2332553" cy="6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8" y="2899947"/>
            <a:ext cx="1515189" cy="11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8993" y="2867304"/>
            <a:ext cx="1422400" cy="96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75" y="391918"/>
            <a:ext cx="642951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736" y="1503266"/>
            <a:ext cx="3479351" cy="22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76" y="2847227"/>
            <a:ext cx="2824500" cy="17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6" y="382388"/>
            <a:ext cx="582508" cy="5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4845" y="2727852"/>
            <a:ext cx="1254729" cy="116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90" y="391918"/>
            <a:ext cx="692227" cy="6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0306512" y="3579285"/>
            <a:ext cx="2618844" cy="14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93" y="384727"/>
            <a:ext cx="684813" cy="5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604852" y="4432448"/>
            <a:ext cx="1975529" cy="14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91" y="363069"/>
            <a:ext cx="704634" cy="7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59" y="4698294"/>
            <a:ext cx="3073400" cy="23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70" y="973740"/>
            <a:ext cx="571096" cy="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0" y="960293"/>
            <a:ext cx="621876" cy="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" y="964414"/>
            <a:ext cx="622389" cy="5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72" y="952933"/>
            <a:ext cx="704098" cy="5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65" y="962608"/>
            <a:ext cx="645524" cy="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26" y="949162"/>
            <a:ext cx="648787" cy="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ai nguyen thiet ke tro choi\Bảng gỗ\1a.png">
            <a:hlinkClick r:id="rId58" action="ppaction://hlinksldjump"/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047" y="278679"/>
            <a:ext cx="1721936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-0.00393 L 1.17136 -0.02106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1274 L -1.01666 0.05672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219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1.19076 -0.01482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97968 0.04283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84" y="213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298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691" y="1828800"/>
            <a:ext cx="6779623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1"/>
            <a:ext cx="12192000" cy="64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0639" y="477088"/>
            <a:ext cx="68841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latin typeface="+mj-lt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tiếng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âm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4261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683" t="15153" r="28466" b="13855"/>
          <a:stretch/>
        </p:blipFill>
        <p:spPr>
          <a:xfrm>
            <a:off x="2481939" y="1776549"/>
            <a:ext cx="6701249" cy="33963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481030" y="2515131"/>
            <a:ext cx="1082364" cy="34104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H="1">
            <a:off x="3997234" y="3225801"/>
            <a:ext cx="1525468" cy="14245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6270172" y="3199675"/>
            <a:ext cx="1463040" cy="125475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760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7442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149" y="1841863"/>
            <a:ext cx="6766291" cy="34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92"/>
            <a:ext cx="12192000" cy="65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55200" y="4929644"/>
            <a:ext cx="914400" cy="42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1943099"/>
            <a:ext cx="6477000" cy="3797301"/>
          </a:xfrm>
          <a:prstGeom prst="rect">
            <a:avLst/>
          </a:prstGeom>
        </p:spPr>
      </p:pic>
      <p:pic>
        <p:nvPicPr>
          <p:cNvPr id="10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40" y="247165"/>
            <a:ext cx="2133599" cy="8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126</Words>
  <Application>Microsoft Office PowerPoint</Application>
  <PresentationFormat>Custom</PresentationFormat>
  <Paragraphs>28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HP001 4 hàng</vt:lpstr>
      <vt:lpstr>SimSun</vt:lpstr>
      <vt:lpstr>Times New Roman</vt:lpstr>
      <vt:lpstr>Wingdings</vt:lpstr>
      <vt:lpstr>UTM Azuki</vt:lpstr>
      <vt:lpstr>造字工房悦黑体验版常规体</vt:lpstr>
      <vt:lpstr>等线</vt:lpstr>
      <vt:lpstr>UTM Avo</vt:lpstr>
      <vt:lpstr>inpin heiti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72</cp:revision>
  <dcterms:created xsi:type="dcterms:W3CDTF">2021-11-01T08:16:43Z</dcterms:created>
  <dcterms:modified xsi:type="dcterms:W3CDTF">2022-09-27T05:44:14Z</dcterms:modified>
</cp:coreProperties>
</file>