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8" r:id="rId1"/>
  </p:sldMasterIdLst>
  <p:notesMasterIdLst>
    <p:notesMasterId r:id="rId12"/>
  </p:notesMasterIdLst>
  <p:sldIdLst>
    <p:sldId id="303" r:id="rId2"/>
    <p:sldId id="306" r:id="rId3"/>
    <p:sldId id="330" r:id="rId4"/>
    <p:sldId id="328" r:id="rId5"/>
    <p:sldId id="362" r:id="rId6"/>
    <p:sldId id="331" r:id="rId7"/>
    <p:sldId id="318" r:id="rId8"/>
    <p:sldId id="321" r:id="rId9"/>
    <p:sldId id="322" r:id="rId10"/>
    <p:sldId id="301" r:id="rId11"/>
  </p:sldIdLst>
  <p:sldSz cx="12192000" cy="6858000"/>
  <p:notesSz cx="6858000" cy="9144000"/>
  <p:embeddedFontLst>
    <p:embeddedFont>
      <p:font typeface="HP001 4 hàng" pitchFamily="34" charset="0"/>
      <p:regular r:id="rId13"/>
      <p:bold r:id="rId14"/>
    </p:embeddedFont>
    <p:embeddedFont>
      <p:font typeface="Segoe UI bold" pitchFamily="34" charset="0"/>
      <p:bold r:id="rId15"/>
    </p:embeddedFont>
    <p:embeddedFont>
      <p:font typeface="UTM Avo" pitchFamily="18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D"/>
    <a:srgbClr val="404040"/>
    <a:srgbClr val="FFFF99"/>
    <a:srgbClr val="FF8119"/>
    <a:srgbClr val="FF7707"/>
    <a:srgbClr val="FFAF6C"/>
    <a:srgbClr val="FFFFFF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>
        <p:scale>
          <a:sx n="60" d="100"/>
          <a:sy n="60" d="100"/>
        </p:scale>
        <p:origin x="-120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88238-1F2C-4FF5-998D-A1B9735D6A42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EE481-932E-47DF-BB47-CB8A0E1D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0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7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6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39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42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644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817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131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05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205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05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27/09/2022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8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34731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199" y="-66674"/>
            <a:ext cx="12268200" cy="69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0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5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1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=""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27/09/2022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6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69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09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99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634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2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130060" y="1648607"/>
            <a:ext cx="7931980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54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54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 sau bài 12, 13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9" y="99937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5" y="684712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15768"/>
            <a:ext cx="11639005" cy="5736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62059" y="5093456"/>
            <a:ext cx="41761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Dặn dò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=""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" y="2555349"/>
            <a:ext cx="12182808" cy="4307330"/>
          </a:xfrm>
          <a:prstGeom prst="rect">
            <a:avLst/>
          </a:prstGeom>
        </p:spPr>
      </p:pic>
      <p:pic>
        <p:nvPicPr>
          <p:cNvPr id="28" name="图片 9">
            <a:extLst>
              <a:ext uri="{FF2B5EF4-FFF2-40B4-BE49-F238E27FC236}">
                <a16:creationId xmlns=""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15" y="4748360"/>
            <a:ext cx="2201360" cy="19463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9884" y="2479558"/>
            <a:ext cx="89138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48"/>
            <a:r>
              <a:rPr lang="vi-VN" sz="9600" b="1" dirty="0">
                <a:solidFill>
                  <a:srgbClr val="FF0000"/>
                </a:solidFill>
                <a:latin typeface="HP001 4 hàng" pitchFamily="34" charset="0"/>
              </a:rPr>
              <a:t> g, ga, h, hồ,</a:t>
            </a:r>
          </a:p>
          <a:p>
            <a:pPr defTabSz="1219048"/>
            <a:r>
              <a:rPr lang="vi-VN" sz="2400" b="1" dirty="0">
                <a:solidFill>
                  <a:schemeClr val="bg1"/>
                </a:solidFill>
                <a:latin typeface="HP001 4 hàng" pitchFamily="34" charset="0"/>
              </a:rPr>
              <a:t>e</a:t>
            </a:r>
          </a:p>
          <a:p>
            <a:pPr defTabSz="1219048"/>
            <a:r>
              <a:rPr lang="vi-VN" sz="9600" b="1" dirty="0">
                <a:solidFill>
                  <a:srgbClr val="FF0000"/>
                </a:solidFill>
                <a:latin typeface="HP001 4 hàng" pitchFamily="34" charset="0"/>
              </a:rPr>
              <a:t>i, bi, ia, bia.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53215" y="985689"/>
            <a:ext cx="47243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Tập </a:t>
            </a:r>
            <a:r>
              <a:rPr kumimoji="0" lang="en-US" sz="9600" b="1" i="0" u="none" strike="noStrike" kern="1200" cap="none" spc="0" normalizeH="0" baseline="0" noProof="0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viết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=""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2560320" y="404948"/>
            <a:ext cx="6392818" cy="1086907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8" name="组合 8">
            <a:extLst>
              <a:ext uri="{FF2B5EF4-FFF2-40B4-BE49-F238E27FC236}">
                <a16:creationId xmlns="" xmlns:a16="http://schemas.microsoft.com/office/drawing/2014/main" id="{E8EAAAA6-2D2A-4DAD-8140-C66D41AFA2E7}"/>
              </a:ext>
            </a:extLst>
          </p:cNvPr>
          <p:cNvGrpSpPr/>
          <p:nvPr/>
        </p:nvGrpSpPr>
        <p:grpSpPr>
          <a:xfrm>
            <a:off x="234609" y="2064774"/>
            <a:ext cx="2809361" cy="4066031"/>
            <a:chOff x="1460500" y="1385556"/>
            <a:chExt cx="2616200" cy="28575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菱形 6">
              <a:extLst>
                <a:ext uri="{FF2B5EF4-FFF2-40B4-BE49-F238E27FC236}">
                  <a16:creationId xmlns="" xmlns:a16="http://schemas.microsoft.com/office/drawing/2014/main" id="{5AB74A7C-412D-46EA-A663-6F4B2EFEB4C2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12" name="菱形 7">
              <a:extLst>
                <a:ext uri="{FF2B5EF4-FFF2-40B4-BE49-F238E27FC236}">
                  <a16:creationId xmlns="" xmlns:a16="http://schemas.microsoft.com/office/drawing/2014/main" id="{B5017604-CC7C-48F4-8D1D-86E7971186F3}"/>
                </a:ext>
              </a:extLst>
            </p:cNvPr>
            <p:cNvSpPr/>
            <p:nvPr/>
          </p:nvSpPr>
          <p:spPr>
            <a:xfrm>
              <a:off x="1460500" y="1626856"/>
              <a:ext cx="2616200" cy="2616200"/>
            </a:xfrm>
            <a:prstGeom prst="diamond">
              <a:avLst/>
            </a:prstGeom>
            <a:grp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13" name="菱形 19">
            <a:extLst>
              <a:ext uri="{FF2B5EF4-FFF2-40B4-BE49-F238E27FC236}">
                <a16:creationId xmlns="" xmlns:a16="http://schemas.microsoft.com/office/drawing/2014/main" id="{1A12B864-BC00-4AAE-855E-8CAB0602C5AE}"/>
              </a:ext>
            </a:extLst>
          </p:cNvPr>
          <p:cNvSpPr/>
          <p:nvPr/>
        </p:nvSpPr>
        <p:spPr>
          <a:xfrm>
            <a:off x="3043970" y="2103120"/>
            <a:ext cx="3294393" cy="3722677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4" name="菱形 20">
            <a:extLst>
              <a:ext uri="{FF2B5EF4-FFF2-40B4-BE49-F238E27FC236}">
                <a16:creationId xmlns="" xmlns:a16="http://schemas.microsoft.com/office/drawing/2014/main" id="{137B73D0-9601-4611-A12F-F3ABC3354D28}"/>
              </a:ext>
            </a:extLst>
          </p:cNvPr>
          <p:cNvSpPr/>
          <p:nvPr/>
        </p:nvSpPr>
        <p:spPr>
          <a:xfrm>
            <a:off x="3219649" y="2738493"/>
            <a:ext cx="2896938" cy="3365197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18" name="组合 22">
            <a:extLst>
              <a:ext uri="{FF2B5EF4-FFF2-40B4-BE49-F238E27FC236}">
                <a16:creationId xmlns="" xmlns:a16="http://schemas.microsoft.com/office/drawing/2014/main" id="{0F04BC98-3B5E-4CD0-9E0F-C7288D8FE62A}"/>
              </a:ext>
            </a:extLst>
          </p:cNvPr>
          <p:cNvGrpSpPr/>
          <p:nvPr/>
        </p:nvGrpSpPr>
        <p:grpSpPr>
          <a:xfrm>
            <a:off x="6347859" y="2060448"/>
            <a:ext cx="2809361" cy="4066031"/>
            <a:chOff x="1460500" y="1385556"/>
            <a:chExt cx="2616200" cy="28575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1" name="菱形 25">
              <a:extLst>
                <a:ext uri="{FF2B5EF4-FFF2-40B4-BE49-F238E27FC236}">
                  <a16:creationId xmlns="" xmlns:a16="http://schemas.microsoft.com/office/drawing/2014/main" id="{4D65B942-D101-40A9-8369-5479DBE3CC4D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22" name="菱形 26">
              <a:extLst>
                <a:ext uri="{FF2B5EF4-FFF2-40B4-BE49-F238E27FC236}">
                  <a16:creationId xmlns="" xmlns:a16="http://schemas.microsoft.com/office/drawing/2014/main" id="{CD8AEEFE-D684-4F42-932C-DE57C2857A6D}"/>
                </a:ext>
              </a:extLst>
            </p:cNvPr>
            <p:cNvSpPr/>
            <p:nvPr/>
          </p:nvSpPr>
          <p:spPr>
            <a:xfrm>
              <a:off x="1460500" y="1626856"/>
              <a:ext cx="2616200" cy="2616200"/>
            </a:xfrm>
            <a:prstGeom prst="diamond">
              <a:avLst/>
            </a:prstGeom>
            <a:grp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23" name="菱形 31">
            <a:extLst>
              <a:ext uri="{FF2B5EF4-FFF2-40B4-BE49-F238E27FC236}">
                <a16:creationId xmlns="" xmlns:a16="http://schemas.microsoft.com/office/drawing/2014/main" id="{2B8A6F33-40E9-4311-90E7-CAF85D5525B0}"/>
              </a:ext>
            </a:extLst>
          </p:cNvPr>
          <p:cNvSpPr/>
          <p:nvPr/>
        </p:nvSpPr>
        <p:spPr>
          <a:xfrm>
            <a:off x="9227874" y="2103120"/>
            <a:ext cx="2809361" cy="3722677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4" name="菱形 32">
            <a:extLst>
              <a:ext uri="{FF2B5EF4-FFF2-40B4-BE49-F238E27FC236}">
                <a16:creationId xmlns="" xmlns:a16="http://schemas.microsoft.com/office/drawing/2014/main" id="{1B763F6B-23AB-47EA-A146-5AA9B1908367}"/>
              </a:ext>
            </a:extLst>
          </p:cNvPr>
          <p:cNvSpPr/>
          <p:nvPr/>
        </p:nvSpPr>
        <p:spPr>
          <a:xfrm>
            <a:off x="9227874" y="2738493"/>
            <a:ext cx="2809361" cy="3365197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="" xmlns:a16="http://schemas.microsoft.com/office/drawing/2014/main" id="{4CFA57F2-491D-45D7-A484-CB153E232BD9}"/>
              </a:ext>
            </a:extLst>
          </p:cNvPr>
          <p:cNvSpPr>
            <a:spLocks noEditPoints="1"/>
          </p:cNvSpPr>
          <p:nvPr/>
        </p:nvSpPr>
        <p:spPr bwMode="auto">
          <a:xfrm>
            <a:off x="10359404" y="2483972"/>
            <a:ext cx="402604" cy="594430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8" name="Freeform 16">
            <a:extLst>
              <a:ext uri="{FF2B5EF4-FFF2-40B4-BE49-F238E27FC236}">
                <a16:creationId xmlns="" xmlns:a16="http://schemas.microsoft.com/office/drawing/2014/main" id="{FBCDB4B5-B796-4F32-B1A8-F50B7D1C0344}"/>
              </a:ext>
            </a:extLst>
          </p:cNvPr>
          <p:cNvSpPr>
            <a:spLocks noEditPoints="1"/>
          </p:cNvSpPr>
          <p:nvPr/>
        </p:nvSpPr>
        <p:spPr bwMode="auto">
          <a:xfrm>
            <a:off x="4424210" y="2423604"/>
            <a:ext cx="400234" cy="686792"/>
          </a:xfrm>
          <a:custGeom>
            <a:avLst/>
            <a:gdLst>
              <a:gd name="T0" fmla="*/ 287 w 314"/>
              <a:gd name="T1" fmla="*/ 134 h 540"/>
              <a:gd name="T2" fmla="*/ 314 w 314"/>
              <a:gd name="T3" fmla="*/ 144 h 540"/>
              <a:gd name="T4" fmla="*/ 275 w 314"/>
              <a:gd name="T5" fmla="*/ 254 h 540"/>
              <a:gd name="T6" fmla="*/ 244 w 314"/>
              <a:gd name="T7" fmla="*/ 254 h 540"/>
              <a:gd name="T8" fmla="*/ 287 w 314"/>
              <a:gd name="T9" fmla="*/ 134 h 540"/>
              <a:gd name="T10" fmla="*/ 306 w 314"/>
              <a:gd name="T11" fmla="*/ 50 h 540"/>
              <a:gd name="T12" fmla="*/ 298 w 314"/>
              <a:gd name="T13" fmla="*/ 47 h 540"/>
              <a:gd name="T14" fmla="*/ 258 w 314"/>
              <a:gd name="T15" fmla="*/ 88 h 540"/>
              <a:gd name="T16" fmla="*/ 311 w 314"/>
              <a:gd name="T17" fmla="*/ 107 h 540"/>
              <a:gd name="T18" fmla="*/ 306 w 314"/>
              <a:gd name="T19" fmla="*/ 50 h 540"/>
              <a:gd name="T20" fmla="*/ 213 w 314"/>
              <a:gd name="T21" fmla="*/ 254 h 540"/>
              <a:gd name="T22" fmla="*/ 260 w 314"/>
              <a:gd name="T23" fmla="*/ 124 h 540"/>
              <a:gd name="T24" fmla="*/ 233 w 314"/>
              <a:gd name="T25" fmla="*/ 114 h 540"/>
              <a:gd name="T26" fmla="*/ 183 w 314"/>
              <a:gd name="T27" fmla="*/ 254 h 540"/>
              <a:gd name="T28" fmla="*/ 213 w 314"/>
              <a:gd name="T29" fmla="*/ 254 h 540"/>
              <a:gd name="T30" fmla="*/ 7 w 314"/>
              <a:gd name="T31" fmla="*/ 68 h 540"/>
              <a:gd name="T32" fmla="*/ 42 w 314"/>
              <a:gd name="T33" fmla="*/ 7 h 540"/>
              <a:gd name="T34" fmla="*/ 103 w 314"/>
              <a:gd name="T35" fmla="*/ 42 h 540"/>
              <a:gd name="T36" fmla="*/ 159 w 314"/>
              <a:gd name="T37" fmla="*/ 254 h 540"/>
              <a:gd name="T38" fmla="*/ 56 w 314"/>
              <a:gd name="T39" fmla="*/ 254 h 540"/>
              <a:gd name="T40" fmla="*/ 7 w 314"/>
              <a:gd name="T41" fmla="*/ 68 h 540"/>
              <a:gd name="T42" fmla="*/ 43 w 314"/>
              <a:gd name="T43" fmla="*/ 59 h 540"/>
              <a:gd name="T44" fmla="*/ 78 w 314"/>
              <a:gd name="T45" fmla="*/ 187 h 540"/>
              <a:gd name="T46" fmla="*/ 93 w 314"/>
              <a:gd name="T47" fmla="*/ 195 h 540"/>
              <a:gd name="T48" fmla="*/ 102 w 314"/>
              <a:gd name="T49" fmla="*/ 181 h 540"/>
              <a:gd name="T50" fmla="*/ 67 w 314"/>
              <a:gd name="T51" fmla="*/ 53 h 540"/>
              <a:gd name="T52" fmla="*/ 52 w 314"/>
              <a:gd name="T53" fmla="*/ 44 h 540"/>
              <a:gd name="T54" fmla="*/ 43 w 314"/>
              <a:gd name="T55" fmla="*/ 59 h 540"/>
              <a:gd name="T56" fmla="*/ 292 w 314"/>
              <a:gd name="T57" fmla="*/ 274 h 540"/>
              <a:gd name="T58" fmla="*/ 22 w 314"/>
              <a:gd name="T59" fmla="*/ 274 h 540"/>
              <a:gd name="T60" fmla="*/ 6 w 314"/>
              <a:gd name="T61" fmla="*/ 286 h 540"/>
              <a:gd name="T62" fmla="*/ 22 w 314"/>
              <a:gd name="T63" fmla="*/ 298 h 540"/>
              <a:gd name="T64" fmla="*/ 52 w 314"/>
              <a:gd name="T65" fmla="*/ 516 h 540"/>
              <a:gd name="T66" fmla="*/ 38 w 314"/>
              <a:gd name="T67" fmla="*/ 528 h 540"/>
              <a:gd name="T68" fmla="*/ 55 w 314"/>
              <a:gd name="T69" fmla="*/ 540 h 540"/>
              <a:gd name="T70" fmla="*/ 260 w 314"/>
              <a:gd name="T71" fmla="*/ 540 h 540"/>
              <a:gd name="T72" fmla="*/ 276 w 314"/>
              <a:gd name="T73" fmla="*/ 528 h 540"/>
              <a:gd name="T74" fmla="*/ 262 w 314"/>
              <a:gd name="T75" fmla="*/ 516 h 540"/>
              <a:gd name="T76" fmla="*/ 293 w 314"/>
              <a:gd name="T77" fmla="*/ 298 h 540"/>
              <a:gd name="T78" fmla="*/ 309 w 314"/>
              <a:gd name="T79" fmla="*/ 286 h 540"/>
              <a:gd name="T80" fmla="*/ 292 w 314"/>
              <a:gd name="T81" fmla="*/ 274 h 540"/>
              <a:gd name="T82" fmla="*/ 94 w 314"/>
              <a:gd name="T83" fmla="*/ 508 h 540"/>
              <a:gd name="T84" fmla="*/ 92 w 314"/>
              <a:gd name="T85" fmla="*/ 508 h 540"/>
              <a:gd name="T86" fmla="*/ 81 w 314"/>
              <a:gd name="T87" fmla="*/ 498 h 540"/>
              <a:gd name="T88" fmla="*/ 55 w 314"/>
              <a:gd name="T89" fmla="*/ 312 h 540"/>
              <a:gd name="T90" fmla="*/ 64 w 314"/>
              <a:gd name="T91" fmla="*/ 300 h 540"/>
              <a:gd name="T92" fmla="*/ 77 w 314"/>
              <a:gd name="T93" fmla="*/ 309 h 540"/>
              <a:gd name="T94" fmla="*/ 104 w 314"/>
              <a:gd name="T95" fmla="*/ 495 h 540"/>
              <a:gd name="T96" fmla="*/ 94 w 314"/>
              <a:gd name="T97" fmla="*/ 50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540">
                <a:moveTo>
                  <a:pt x="287" y="134"/>
                </a:moveTo>
                <a:cubicBezTo>
                  <a:pt x="314" y="144"/>
                  <a:pt x="314" y="144"/>
                  <a:pt x="314" y="14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44" y="254"/>
                  <a:pt x="244" y="254"/>
                  <a:pt x="244" y="254"/>
                </a:cubicBezTo>
                <a:lnTo>
                  <a:pt x="287" y="134"/>
                </a:lnTo>
                <a:close/>
                <a:moveTo>
                  <a:pt x="306" y="50"/>
                </a:moveTo>
                <a:cubicBezTo>
                  <a:pt x="306" y="44"/>
                  <a:pt x="302" y="42"/>
                  <a:pt x="298" y="47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311" y="107"/>
                  <a:pt x="311" y="107"/>
                  <a:pt x="311" y="107"/>
                </a:cubicBezTo>
                <a:lnTo>
                  <a:pt x="306" y="50"/>
                </a:lnTo>
                <a:close/>
                <a:moveTo>
                  <a:pt x="213" y="254"/>
                </a:moveTo>
                <a:cubicBezTo>
                  <a:pt x="260" y="124"/>
                  <a:pt x="260" y="124"/>
                  <a:pt x="260" y="12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183" y="254"/>
                  <a:pt x="183" y="254"/>
                  <a:pt x="183" y="254"/>
                </a:cubicBezTo>
                <a:lnTo>
                  <a:pt x="213" y="254"/>
                </a:lnTo>
                <a:close/>
                <a:moveTo>
                  <a:pt x="7" y="68"/>
                </a:moveTo>
                <a:cubicBezTo>
                  <a:pt x="0" y="42"/>
                  <a:pt x="16" y="14"/>
                  <a:pt x="42" y="7"/>
                </a:cubicBezTo>
                <a:cubicBezTo>
                  <a:pt x="69" y="0"/>
                  <a:pt x="96" y="16"/>
                  <a:pt x="103" y="42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56" y="254"/>
                  <a:pt x="56" y="254"/>
                  <a:pt x="56" y="254"/>
                </a:cubicBezTo>
                <a:lnTo>
                  <a:pt x="7" y="68"/>
                </a:lnTo>
                <a:close/>
                <a:moveTo>
                  <a:pt x="43" y="59"/>
                </a:moveTo>
                <a:cubicBezTo>
                  <a:pt x="78" y="187"/>
                  <a:pt x="78" y="187"/>
                  <a:pt x="78" y="187"/>
                </a:cubicBezTo>
                <a:cubicBezTo>
                  <a:pt x="79" y="193"/>
                  <a:pt x="86" y="197"/>
                  <a:pt x="93" y="195"/>
                </a:cubicBezTo>
                <a:cubicBezTo>
                  <a:pt x="99" y="194"/>
                  <a:pt x="103" y="187"/>
                  <a:pt x="102" y="181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46"/>
                  <a:pt x="59" y="43"/>
                  <a:pt x="52" y="44"/>
                </a:cubicBezTo>
                <a:cubicBezTo>
                  <a:pt x="46" y="46"/>
                  <a:pt x="42" y="53"/>
                  <a:pt x="43" y="59"/>
                </a:cubicBezTo>
                <a:close/>
                <a:moveTo>
                  <a:pt x="292" y="274"/>
                </a:moveTo>
                <a:cubicBezTo>
                  <a:pt x="22" y="274"/>
                  <a:pt x="22" y="274"/>
                  <a:pt x="22" y="274"/>
                </a:cubicBezTo>
                <a:cubicBezTo>
                  <a:pt x="13" y="274"/>
                  <a:pt x="6" y="279"/>
                  <a:pt x="6" y="286"/>
                </a:cubicBezTo>
                <a:cubicBezTo>
                  <a:pt x="6" y="292"/>
                  <a:pt x="13" y="297"/>
                  <a:pt x="22" y="298"/>
                </a:cubicBezTo>
                <a:cubicBezTo>
                  <a:pt x="52" y="516"/>
                  <a:pt x="52" y="516"/>
                  <a:pt x="52" y="516"/>
                </a:cubicBezTo>
                <a:cubicBezTo>
                  <a:pt x="44" y="517"/>
                  <a:pt x="38" y="522"/>
                  <a:pt x="38" y="528"/>
                </a:cubicBezTo>
                <a:cubicBezTo>
                  <a:pt x="38" y="534"/>
                  <a:pt x="46" y="540"/>
                  <a:pt x="55" y="540"/>
                </a:cubicBezTo>
                <a:cubicBezTo>
                  <a:pt x="260" y="540"/>
                  <a:pt x="260" y="540"/>
                  <a:pt x="260" y="540"/>
                </a:cubicBezTo>
                <a:cubicBezTo>
                  <a:pt x="269" y="540"/>
                  <a:pt x="276" y="534"/>
                  <a:pt x="276" y="528"/>
                </a:cubicBezTo>
                <a:cubicBezTo>
                  <a:pt x="276" y="522"/>
                  <a:pt x="270" y="517"/>
                  <a:pt x="262" y="516"/>
                </a:cubicBezTo>
                <a:cubicBezTo>
                  <a:pt x="293" y="298"/>
                  <a:pt x="293" y="298"/>
                  <a:pt x="293" y="298"/>
                </a:cubicBezTo>
                <a:cubicBezTo>
                  <a:pt x="302" y="297"/>
                  <a:pt x="309" y="292"/>
                  <a:pt x="309" y="286"/>
                </a:cubicBezTo>
                <a:cubicBezTo>
                  <a:pt x="309" y="279"/>
                  <a:pt x="301" y="274"/>
                  <a:pt x="292" y="274"/>
                </a:cubicBezTo>
                <a:close/>
                <a:moveTo>
                  <a:pt x="94" y="508"/>
                </a:moveTo>
                <a:cubicBezTo>
                  <a:pt x="94" y="508"/>
                  <a:pt x="93" y="508"/>
                  <a:pt x="92" y="508"/>
                </a:cubicBezTo>
                <a:cubicBezTo>
                  <a:pt x="87" y="508"/>
                  <a:pt x="82" y="504"/>
                  <a:pt x="81" y="498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4" y="306"/>
                  <a:pt x="58" y="300"/>
                  <a:pt x="64" y="300"/>
                </a:cubicBezTo>
                <a:cubicBezTo>
                  <a:pt x="70" y="299"/>
                  <a:pt x="76" y="303"/>
                  <a:pt x="77" y="309"/>
                </a:cubicBezTo>
                <a:cubicBezTo>
                  <a:pt x="104" y="495"/>
                  <a:pt x="104" y="495"/>
                  <a:pt x="104" y="495"/>
                </a:cubicBezTo>
                <a:cubicBezTo>
                  <a:pt x="105" y="501"/>
                  <a:pt x="100" y="507"/>
                  <a:pt x="94" y="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="" xmlns:a16="http://schemas.microsoft.com/office/drawing/2014/main" id="{E02C8E6D-7A63-4B4A-B1DA-A982A3F8EB8D}"/>
              </a:ext>
            </a:extLst>
          </p:cNvPr>
          <p:cNvSpPr>
            <a:spLocks noEditPoints="1"/>
          </p:cNvSpPr>
          <p:nvPr/>
        </p:nvSpPr>
        <p:spPr bwMode="auto">
          <a:xfrm>
            <a:off x="1303978" y="2329886"/>
            <a:ext cx="580224" cy="696264"/>
          </a:xfrm>
          <a:custGeom>
            <a:avLst/>
            <a:gdLst>
              <a:gd name="T0" fmla="*/ 456 w 456"/>
              <a:gd name="T1" fmla="*/ 528 h 548"/>
              <a:gd name="T2" fmla="*/ 436 w 456"/>
              <a:gd name="T3" fmla="*/ 548 h 548"/>
              <a:gd name="T4" fmla="*/ 84 w 456"/>
              <a:gd name="T5" fmla="*/ 548 h 548"/>
              <a:gd name="T6" fmla="*/ 0 w 456"/>
              <a:gd name="T7" fmla="*/ 464 h 548"/>
              <a:gd name="T8" fmla="*/ 84 w 456"/>
              <a:gd name="T9" fmla="*/ 380 h 548"/>
              <a:gd name="T10" fmla="*/ 436 w 456"/>
              <a:gd name="T11" fmla="*/ 380 h 548"/>
              <a:gd name="T12" fmla="*/ 456 w 456"/>
              <a:gd name="T13" fmla="*/ 399 h 548"/>
              <a:gd name="T14" fmla="*/ 436 w 456"/>
              <a:gd name="T15" fmla="*/ 419 h 548"/>
              <a:gd name="T16" fmla="*/ 90 w 456"/>
              <a:gd name="T17" fmla="*/ 419 h 548"/>
              <a:gd name="T18" fmla="*/ 45 w 456"/>
              <a:gd name="T19" fmla="*/ 464 h 548"/>
              <a:gd name="T20" fmla="*/ 90 w 456"/>
              <a:gd name="T21" fmla="*/ 509 h 548"/>
              <a:gd name="T22" fmla="*/ 436 w 456"/>
              <a:gd name="T23" fmla="*/ 509 h 548"/>
              <a:gd name="T24" fmla="*/ 456 w 456"/>
              <a:gd name="T25" fmla="*/ 528 h 548"/>
              <a:gd name="T26" fmla="*/ 235 w 456"/>
              <a:gd name="T27" fmla="*/ 78 h 548"/>
              <a:gd name="T28" fmla="*/ 309 w 456"/>
              <a:gd name="T29" fmla="*/ 6 h 548"/>
              <a:gd name="T30" fmla="*/ 309 w 456"/>
              <a:gd name="T31" fmla="*/ 0 h 548"/>
              <a:gd name="T32" fmla="*/ 303 w 456"/>
              <a:gd name="T33" fmla="*/ 0 h 548"/>
              <a:gd name="T34" fmla="*/ 228 w 456"/>
              <a:gd name="T35" fmla="*/ 72 h 548"/>
              <a:gd name="T36" fmla="*/ 229 w 456"/>
              <a:gd name="T37" fmla="*/ 77 h 548"/>
              <a:gd name="T38" fmla="*/ 235 w 456"/>
              <a:gd name="T39" fmla="*/ 78 h 548"/>
              <a:gd name="T40" fmla="*/ 372 w 456"/>
              <a:gd name="T41" fmla="*/ 137 h 548"/>
              <a:gd name="T42" fmla="*/ 295 w 456"/>
              <a:gd name="T43" fmla="*/ 85 h 548"/>
              <a:gd name="T44" fmla="*/ 232 w 456"/>
              <a:gd name="T45" fmla="*/ 98 h 548"/>
              <a:gd name="T46" fmla="*/ 170 w 456"/>
              <a:gd name="T47" fmla="*/ 85 h 548"/>
              <a:gd name="T48" fmla="*/ 93 w 456"/>
              <a:gd name="T49" fmla="*/ 137 h 548"/>
              <a:gd name="T50" fmla="*/ 175 w 456"/>
              <a:gd name="T51" fmla="*/ 341 h 548"/>
              <a:gd name="T52" fmla="*/ 232 w 456"/>
              <a:gd name="T53" fmla="*/ 328 h 548"/>
              <a:gd name="T54" fmla="*/ 290 w 456"/>
              <a:gd name="T55" fmla="*/ 341 h 548"/>
              <a:gd name="T56" fmla="*/ 372 w 456"/>
              <a:gd name="T57" fmla="*/ 137 h 548"/>
              <a:gd name="T58" fmla="*/ 172 w 456"/>
              <a:gd name="T59" fmla="*/ 126 h 548"/>
              <a:gd name="T60" fmla="*/ 168 w 456"/>
              <a:gd name="T61" fmla="*/ 126 h 548"/>
              <a:gd name="T62" fmla="*/ 128 w 456"/>
              <a:gd name="T63" fmla="*/ 161 h 548"/>
              <a:gd name="T64" fmla="*/ 119 w 456"/>
              <a:gd name="T65" fmla="*/ 169 h 548"/>
              <a:gd name="T66" fmla="*/ 118 w 456"/>
              <a:gd name="T67" fmla="*/ 169 h 548"/>
              <a:gd name="T68" fmla="*/ 116 w 456"/>
              <a:gd name="T69" fmla="*/ 168 h 548"/>
              <a:gd name="T70" fmla="*/ 109 w 456"/>
              <a:gd name="T71" fmla="*/ 157 h 548"/>
              <a:gd name="T72" fmla="*/ 168 w 456"/>
              <a:gd name="T73" fmla="*/ 106 h 548"/>
              <a:gd name="T74" fmla="*/ 173 w 456"/>
              <a:gd name="T75" fmla="*/ 106 h 548"/>
              <a:gd name="T76" fmla="*/ 181 w 456"/>
              <a:gd name="T77" fmla="*/ 117 h 548"/>
              <a:gd name="T78" fmla="*/ 172 w 456"/>
              <a:gd name="T79" fmla="*/ 12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6" h="548">
                <a:moveTo>
                  <a:pt x="456" y="528"/>
                </a:moveTo>
                <a:cubicBezTo>
                  <a:pt x="456" y="539"/>
                  <a:pt x="447" y="548"/>
                  <a:pt x="436" y="548"/>
                </a:cubicBezTo>
                <a:cubicBezTo>
                  <a:pt x="84" y="548"/>
                  <a:pt x="84" y="548"/>
                  <a:pt x="84" y="548"/>
                </a:cubicBezTo>
                <a:cubicBezTo>
                  <a:pt x="38" y="548"/>
                  <a:pt x="0" y="510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436" y="380"/>
                  <a:pt x="436" y="380"/>
                  <a:pt x="436" y="380"/>
                </a:cubicBezTo>
                <a:cubicBezTo>
                  <a:pt x="447" y="380"/>
                  <a:pt x="456" y="389"/>
                  <a:pt x="456" y="399"/>
                </a:cubicBezTo>
                <a:cubicBezTo>
                  <a:pt x="456" y="410"/>
                  <a:pt x="447" y="419"/>
                  <a:pt x="436" y="419"/>
                </a:cubicBezTo>
                <a:cubicBezTo>
                  <a:pt x="90" y="419"/>
                  <a:pt x="90" y="419"/>
                  <a:pt x="90" y="419"/>
                </a:cubicBezTo>
                <a:cubicBezTo>
                  <a:pt x="65" y="419"/>
                  <a:pt x="45" y="439"/>
                  <a:pt x="45" y="464"/>
                </a:cubicBezTo>
                <a:cubicBezTo>
                  <a:pt x="45" y="488"/>
                  <a:pt x="65" y="509"/>
                  <a:pt x="90" y="509"/>
                </a:cubicBezTo>
                <a:cubicBezTo>
                  <a:pt x="436" y="509"/>
                  <a:pt x="436" y="509"/>
                  <a:pt x="436" y="509"/>
                </a:cubicBezTo>
                <a:cubicBezTo>
                  <a:pt x="447" y="509"/>
                  <a:pt x="456" y="518"/>
                  <a:pt x="456" y="528"/>
                </a:cubicBezTo>
                <a:close/>
                <a:moveTo>
                  <a:pt x="235" y="78"/>
                </a:moveTo>
                <a:cubicBezTo>
                  <a:pt x="276" y="78"/>
                  <a:pt x="309" y="45"/>
                  <a:pt x="309" y="6"/>
                </a:cubicBezTo>
                <a:cubicBezTo>
                  <a:pt x="309" y="4"/>
                  <a:pt x="309" y="2"/>
                  <a:pt x="309" y="0"/>
                </a:cubicBezTo>
                <a:cubicBezTo>
                  <a:pt x="307" y="0"/>
                  <a:pt x="305" y="0"/>
                  <a:pt x="303" y="0"/>
                </a:cubicBezTo>
                <a:cubicBezTo>
                  <a:pt x="262" y="0"/>
                  <a:pt x="228" y="32"/>
                  <a:pt x="228" y="72"/>
                </a:cubicBezTo>
                <a:cubicBezTo>
                  <a:pt x="228" y="74"/>
                  <a:pt x="228" y="76"/>
                  <a:pt x="229" y="77"/>
                </a:cubicBezTo>
                <a:cubicBezTo>
                  <a:pt x="231" y="78"/>
                  <a:pt x="233" y="78"/>
                  <a:pt x="235" y="78"/>
                </a:cubicBezTo>
                <a:close/>
                <a:moveTo>
                  <a:pt x="372" y="137"/>
                </a:moveTo>
                <a:cubicBezTo>
                  <a:pt x="357" y="102"/>
                  <a:pt x="321" y="85"/>
                  <a:pt x="295" y="85"/>
                </a:cubicBezTo>
                <a:cubicBezTo>
                  <a:pt x="263" y="85"/>
                  <a:pt x="257" y="98"/>
                  <a:pt x="232" y="98"/>
                </a:cubicBezTo>
                <a:cubicBezTo>
                  <a:pt x="208" y="98"/>
                  <a:pt x="202" y="85"/>
                  <a:pt x="170" y="85"/>
                </a:cubicBezTo>
                <a:cubicBezTo>
                  <a:pt x="143" y="85"/>
                  <a:pt x="108" y="102"/>
                  <a:pt x="93" y="137"/>
                </a:cubicBezTo>
                <a:cubicBezTo>
                  <a:pt x="62" y="207"/>
                  <a:pt x="114" y="341"/>
                  <a:pt x="175" y="341"/>
                </a:cubicBezTo>
                <a:cubicBezTo>
                  <a:pt x="199" y="341"/>
                  <a:pt x="210" y="328"/>
                  <a:pt x="232" y="328"/>
                </a:cubicBezTo>
                <a:cubicBezTo>
                  <a:pt x="255" y="328"/>
                  <a:pt x="265" y="341"/>
                  <a:pt x="290" y="341"/>
                </a:cubicBezTo>
                <a:cubicBezTo>
                  <a:pt x="351" y="341"/>
                  <a:pt x="403" y="207"/>
                  <a:pt x="372" y="137"/>
                </a:cubicBezTo>
                <a:close/>
                <a:moveTo>
                  <a:pt x="172" y="126"/>
                </a:moveTo>
                <a:cubicBezTo>
                  <a:pt x="170" y="126"/>
                  <a:pt x="169" y="126"/>
                  <a:pt x="168" y="126"/>
                </a:cubicBezTo>
                <a:cubicBezTo>
                  <a:pt x="154" y="126"/>
                  <a:pt x="132" y="138"/>
                  <a:pt x="128" y="161"/>
                </a:cubicBezTo>
                <a:cubicBezTo>
                  <a:pt x="127" y="165"/>
                  <a:pt x="123" y="169"/>
                  <a:pt x="119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8" y="169"/>
                  <a:pt x="117" y="169"/>
                  <a:pt x="116" y="168"/>
                </a:cubicBezTo>
                <a:cubicBezTo>
                  <a:pt x="111" y="167"/>
                  <a:pt x="108" y="162"/>
                  <a:pt x="109" y="157"/>
                </a:cubicBezTo>
                <a:cubicBezTo>
                  <a:pt x="115" y="125"/>
                  <a:pt x="144" y="106"/>
                  <a:pt x="168" y="106"/>
                </a:cubicBezTo>
                <a:cubicBezTo>
                  <a:pt x="170" y="106"/>
                  <a:pt x="171" y="106"/>
                  <a:pt x="173" y="106"/>
                </a:cubicBezTo>
                <a:cubicBezTo>
                  <a:pt x="178" y="107"/>
                  <a:pt x="182" y="112"/>
                  <a:pt x="181" y="117"/>
                </a:cubicBezTo>
                <a:cubicBezTo>
                  <a:pt x="181" y="122"/>
                  <a:pt x="177" y="126"/>
                  <a:pt x="172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="" xmlns:a16="http://schemas.microsoft.com/office/drawing/2014/main" id="{F73437C4-2EC0-432B-B974-275E84942B25}"/>
              </a:ext>
            </a:extLst>
          </p:cNvPr>
          <p:cNvSpPr>
            <a:spLocks noEditPoints="1"/>
          </p:cNvSpPr>
          <p:nvPr/>
        </p:nvSpPr>
        <p:spPr bwMode="auto">
          <a:xfrm rot="427970">
            <a:off x="7542419" y="2469672"/>
            <a:ext cx="524199" cy="516278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5" name="文本框 2">
            <a:extLst>
              <a:ext uri="{FF2B5EF4-FFF2-40B4-BE49-F238E27FC236}">
                <a16:creationId xmlns=""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1138500" y="2782402"/>
            <a:ext cx="1523830" cy="1857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9600" b="1" spc="600" noProof="0" dirty="0">
                <a:solidFill>
                  <a:prstClr val="white"/>
                </a:solidFill>
                <a:latin typeface="UTM Avo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g</a:t>
            </a:r>
            <a:endParaRPr kumimoji="0" lang="zh-CN" altLang="en-US" sz="96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6" name="文本框 2">
            <a:extLst>
              <a:ext uri="{FF2B5EF4-FFF2-40B4-BE49-F238E27FC236}">
                <a16:creationId xmlns=""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7353185" y="2992909"/>
            <a:ext cx="1572955" cy="1857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9600" b="1" spc="600" dirty="0">
                <a:solidFill>
                  <a:prstClr val="white"/>
                </a:solidFill>
                <a:latin typeface="UTM Avo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h</a:t>
            </a:r>
            <a:endParaRPr kumimoji="0" lang="zh-CN" altLang="en-US" sz="96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1" name="文本框 2">
            <a:extLst>
              <a:ext uri="{FF2B5EF4-FFF2-40B4-BE49-F238E27FC236}">
                <a16:creationId xmlns=""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3682637" y="2893566"/>
            <a:ext cx="2225822" cy="1857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9600" b="1" spc="600" noProof="0" dirty="0">
                <a:solidFill>
                  <a:prstClr val="black"/>
                </a:solidFill>
                <a:latin typeface="UTM Avo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ga</a:t>
            </a:r>
            <a:endParaRPr kumimoji="0" lang="zh-CN" altLang="en-US" sz="96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2" name="文本框 2">
            <a:extLst>
              <a:ext uri="{FF2B5EF4-FFF2-40B4-BE49-F238E27FC236}">
                <a16:creationId xmlns=""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9845273" y="2969319"/>
            <a:ext cx="2416453" cy="1857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9600" b="1" spc="600" dirty="0">
                <a:solidFill>
                  <a:prstClr val="black"/>
                </a:solidFill>
                <a:latin typeface="UTM Avo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hồ</a:t>
            </a:r>
            <a:endParaRPr kumimoji="0" lang="zh-CN" altLang="en-US" sz="96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3" name="文本框 2">
            <a:extLst>
              <a:ext uri="{FF2B5EF4-FFF2-40B4-BE49-F238E27FC236}">
                <a16:creationId xmlns="" xmlns:a16="http://schemas.microsoft.com/office/drawing/2014/main" id="{829E2692-BA21-4106-97E0-03CF151A7E25}"/>
              </a:ext>
            </a:extLst>
          </p:cNvPr>
          <p:cNvSpPr txBox="1"/>
          <p:nvPr/>
        </p:nvSpPr>
        <p:spPr>
          <a:xfrm>
            <a:off x="4135706" y="61595"/>
            <a:ext cx="5021514" cy="141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72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rPr>
              <a:t>Đọc lại</a:t>
            </a:r>
            <a:endParaRPr kumimoji="0" lang="zh-CN" altLang="en-US" sz="72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pic>
        <p:nvPicPr>
          <p:cNvPr id="34" name="图片 1" descr="f9bb7a65055a321af5beddc3658db7db">
            <a:extLst>
              <a:ext uri="{FF2B5EF4-FFF2-40B4-BE49-F238E27FC236}">
                <a16:creationId xmlns="" xmlns:a16="http://schemas.microsoft.com/office/drawing/2014/main" id="{A02E82A9-22E4-4214-9F6C-AE0130A6A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956" y="5693271"/>
            <a:ext cx="1653473" cy="831259"/>
          </a:xfrm>
          <a:prstGeom prst="rect">
            <a:avLst/>
          </a:prstGeom>
        </p:spPr>
      </p:pic>
      <p:pic>
        <p:nvPicPr>
          <p:cNvPr id="35" name="图片 1">
            <a:extLst>
              <a:ext uri="{FF2B5EF4-FFF2-40B4-BE49-F238E27FC236}">
                <a16:creationId xmlns="" xmlns:a16="http://schemas.microsoft.com/office/drawing/2014/main" id="{C88DC336-D976-41EF-B493-F437E273D2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740"/>
          <a:stretch>
            <a:fillRect/>
          </a:stretch>
        </p:blipFill>
        <p:spPr>
          <a:xfrm>
            <a:off x="2662330" y="381544"/>
            <a:ext cx="1614351" cy="1425200"/>
          </a:xfrm>
          <a:prstGeom prst="rect">
            <a:avLst/>
          </a:prstGeom>
        </p:spPr>
      </p:pic>
      <p:pic>
        <p:nvPicPr>
          <p:cNvPr id="36" name="图片 41">
            <a:extLst>
              <a:ext uri="{FF2B5EF4-FFF2-40B4-BE49-F238E27FC236}">
                <a16:creationId xmlns="" xmlns:a16="http://schemas.microsoft.com/office/drawing/2014/main" id="{8429433C-054B-40DC-AA83-067EC8B3BD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89" y="344123"/>
            <a:ext cx="1103377" cy="1795325"/>
          </a:xfrm>
          <a:prstGeom prst="rect">
            <a:avLst/>
          </a:prstGeom>
        </p:spPr>
      </p:pic>
      <p:pic>
        <p:nvPicPr>
          <p:cNvPr id="37" name="图片 42">
            <a:extLst>
              <a:ext uri="{FF2B5EF4-FFF2-40B4-BE49-F238E27FC236}">
                <a16:creationId xmlns="" xmlns:a16="http://schemas.microsoft.com/office/drawing/2014/main" id="{5FCA1983-28A9-4E3E-A175-7A69C465B9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601" y="1274214"/>
            <a:ext cx="1103377" cy="1795325"/>
          </a:xfrm>
          <a:prstGeom prst="rect">
            <a:avLst/>
          </a:prstGeom>
        </p:spPr>
      </p:pic>
      <p:pic>
        <p:nvPicPr>
          <p:cNvPr id="38" name="图片 1" descr="f9bb7a65055a321af5beddc3658db7db">
            <a:extLst>
              <a:ext uri="{FF2B5EF4-FFF2-40B4-BE49-F238E27FC236}">
                <a16:creationId xmlns="" xmlns:a16="http://schemas.microsoft.com/office/drawing/2014/main" id="{4E89F25D-F575-4428-8DBD-D7A1D70D2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241" y="5744936"/>
            <a:ext cx="1653473" cy="8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" t="5607" r="2849"/>
          <a:stretch/>
        </p:blipFill>
        <p:spPr>
          <a:xfrm>
            <a:off x="725713" y="1835103"/>
            <a:ext cx="10740573" cy="2655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625" y="204680"/>
            <a:ext cx="2715436" cy="14466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B9E5B6B7-0721-4AD9-9F80-4918CEBE7700}"/>
              </a:ext>
            </a:extLst>
          </p:cNvPr>
          <p:cNvSpPr txBox="1">
            <a:spLocks/>
          </p:cNvSpPr>
          <p:nvPr/>
        </p:nvSpPr>
        <p:spPr>
          <a:xfrm>
            <a:off x="981019" y="4580965"/>
            <a:ext cx="10611239" cy="1672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Em hãy nêu cách viết, độ cao,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Khoảng cách, nối nét giữa các con chữ ? </a:t>
            </a:r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2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5828" y="814370"/>
            <a:ext cx="7558918" cy="5438521"/>
            <a:chOff x="580929" y="-1407994"/>
            <a:chExt cx="7636321" cy="5954216"/>
          </a:xfrm>
        </p:grpSpPr>
        <p:sp>
          <p:nvSpPr>
            <p:cNvPr id="5" name="Freeform 4"/>
            <p:cNvSpPr/>
            <p:nvPr/>
          </p:nvSpPr>
          <p:spPr>
            <a:xfrm>
              <a:off x="580929" y="1740612"/>
              <a:ext cx="1855822" cy="1390481"/>
            </a:xfrm>
            <a:custGeom>
              <a:avLst/>
              <a:gdLst>
                <a:gd name="connsiteX0" fmla="*/ 0 w 1828059"/>
                <a:gd name="connsiteY0" fmla="*/ 116640 h 1166400"/>
                <a:gd name="connsiteX1" fmla="*/ 116640 w 1828059"/>
                <a:gd name="connsiteY1" fmla="*/ 0 h 1166400"/>
                <a:gd name="connsiteX2" fmla="*/ 1711419 w 1828059"/>
                <a:gd name="connsiteY2" fmla="*/ 0 h 1166400"/>
                <a:gd name="connsiteX3" fmla="*/ 1828059 w 1828059"/>
                <a:gd name="connsiteY3" fmla="*/ 116640 h 1166400"/>
                <a:gd name="connsiteX4" fmla="*/ 1828059 w 1828059"/>
                <a:gd name="connsiteY4" fmla="*/ 1049760 h 1166400"/>
                <a:gd name="connsiteX5" fmla="*/ 1711419 w 1828059"/>
                <a:gd name="connsiteY5" fmla="*/ 1166400 h 1166400"/>
                <a:gd name="connsiteX6" fmla="*/ 116640 w 1828059"/>
                <a:gd name="connsiteY6" fmla="*/ 1166400 h 1166400"/>
                <a:gd name="connsiteX7" fmla="*/ 0 w 1828059"/>
                <a:gd name="connsiteY7" fmla="*/ 1049760 h 1166400"/>
                <a:gd name="connsiteX8" fmla="*/ 0 w 1828059"/>
                <a:gd name="connsiteY8" fmla="*/ 116640 h 116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059" h="1166400">
                  <a:moveTo>
                    <a:pt x="0" y="116640"/>
                  </a:moveTo>
                  <a:cubicBezTo>
                    <a:pt x="0" y="52222"/>
                    <a:pt x="52222" y="0"/>
                    <a:pt x="116640" y="0"/>
                  </a:cubicBezTo>
                  <a:lnTo>
                    <a:pt x="1711419" y="0"/>
                  </a:lnTo>
                  <a:cubicBezTo>
                    <a:pt x="1775837" y="0"/>
                    <a:pt x="1828059" y="52222"/>
                    <a:pt x="1828059" y="116640"/>
                  </a:cubicBezTo>
                  <a:lnTo>
                    <a:pt x="1828059" y="1049760"/>
                  </a:lnTo>
                  <a:cubicBezTo>
                    <a:pt x="1828059" y="1114178"/>
                    <a:pt x="1775837" y="1166400"/>
                    <a:pt x="1711419" y="1166400"/>
                  </a:cubicBezTo>
                  <a:lnTo>
                    <a:pt x="116640" y="1166400"/>
                  </a:lnTo>
                  <a:cubicBezTo>
                    <a:pt x="52222" y="1166400"/>
                    <a:pt x="0" y="1114178"/>
                    <a:pt x="0" y="1049760"/>
                  </a:cubicBezTo>
                  <a:lnTo>
                    <a:pt x="0" y="1166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192024" rIns="192024" bIns="538047" numCol="1" spcCol="1270" anchor="t" anchorCtr="0">
              <a:noAutofit/>
            </a:bodyPr>
            <a:lstStyle/>
            <a:p>
              <a:pPr marL="0" marR="0" lvl="0" indent="0" algn="l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872537" y="2669769"/>
              <a:ext cx="1660358" cy="1876452"/>
            </a:xfrm>
            <a:custGeom>
              <a:avLst/>
              <a:gdLst>
                <a:gd name="connsiteX0" fmla="*/ 0 w 1828059"/>
                <a:gd name="connsiteY0" fmla="*/ 155520 h 1555200"/>
                <a:gd name="connsiteX1" fmla="*/ 155520 w 1828059"/>
                <a:gd name="connsiteY1" fmla="*/ 0 h 1555200"/>
                <a:gd name="connsiteX2" fmla="*/ 1672539 w 1828059"/>
                <a:gd name="connsiteY2" fmla="*/ 0 h 1555200"/>
                <a:gd name="connsiteX3" fmla="*/ 1828059 w 1828059"/>
                <a:gd name="connsiteY3" fmla="*/ 155520 h 1555200"/>
                <a:gd name="connsiteX4" fmla="*/ 1828059 w 1828059"/>
                <a:gd name="connsiteY4" fmla="*/ 1399680 h 1555200"/>
                <a:gd name="connsiteX5" fmla="*/ 1672539 w 1828059"/>
                <a:gd name="connsiteY5" fmla="*/ 1555200 h 1555200"/>
                <a:gd name="connsiteX6" fmla="*/ 155520 w 1828059"/>
                <a:gd name="connsiteY6" fmla="*/ 1555200 h 1555200"/>
                <a:gd name="connsiteX7" fmla="*/ 0 w 1828059"/>
                <a:gd name="connsiteY7" fmla="*/ 1399680 h 1555200"/>
                <a:gd name="connsiteX8" fmla="*/ 0 w 1828059"/>
                <a:gd name="connsiteY8" fmla="*/ 155520 h 15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059" h="1555200">
                  <a:moveTo>
                    <a:pt x="0" y="155520"/>
                  </a:moveTo>
                  <a:cubicBezTo>
                    <a:pt x="0" y="69629"/>
                    <a:pt x="69629" y="0"/>
                    <a:pt x="155520" y="0"/>
                  </a:cubicBezTo>
                  <a:lnTo>
                    <a:pt x="1672539" y="0"/>
                  </a:lnTo>
                  <a:cubicBezTo>
                    <a:pt x="1758430" y="0"/>
                    <a:pt x="1828059" y="69629"/>
                    <a:pt x="1828059" y="155520"/>
                  </a:cubicBezTo>
                  <a:lnTo>
                    <a:pt x="1828059" y="1399680"/>
                  </a:lnTo>
                  <a:cubicBezTo>
                    <a:pt x="1828059" y="1485571"/>
                    <a:pt x="1758430" y="1555200"/>
                    <a:pt x="1672539" y="1555200"/>
                  </a:cubicBezTo>
                  <a:lnTo>
                    <a:pt x="155520" y="1555200"/>
                  </a:lnTo>
                  <a:cubicBezTo>
                    <a:pt x="69629" y="1555200"/>
                    <a:pt x="0" y="1485571"/>
                    <a:pt x="0" y="1399680"/>
                  </a:cubicBezTo>
                  <a:lnTo>
                    <a:pt x="0" y="15552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7574" tIns="237574" rIns="237574" bIns="237574" numCol="1" spcCol="1270" anchor="t" anchorCtr="0">
              <a:noAutofit/>
            </a:bodyPr>
            <a:lstStyle/>
            <a:p>
              <a:pPr marL="228600" marR="0" lvl="1" indent="-228600" algn="l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878787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488110" y="2026085"/>
              <a:ext cx="912256" cy="502962"/>
            </a:xfrm>
            <a:custGeom>
              <a:avLst/>
              <a:gdLst>
                <a:gd name="connsiteX0" fmla="*/ 0 w 587509"/>
                <a:gd name="connsiteY0" fmla="*/ 91027 h 455134"/>
                <a:gd name="connsiteX1" fmla="*/ 359942 w 587509"/>
                <a:gd name="connsiteY1" fmla="*/ 91027 h 455134"/>
                <a:gd name="connsiteX2" fmla="*/ 359942 w 587509"/>
                <a:gd name="connsiteY2" fmla="*/ 0 h 455134"/>
                <a:gd name="connsiteX3" fmla="*/ 587509 w 587509"/>
                <a:gd name="connsiteY3" fmla="*/ 227567 h 455134"/>
                <a:gd name="connsiteX4" fmla="*/ 359942 w 587509"/>
                <a:gd name="connsiteY4" fmla="*/ 455134 h 455134"/>
                <a:gd name="connsiteX5" fmla="*/ 359942 w 587509"/>
                <a:gd name="connsiteY5" fmla="*/ 364107 h 455134"/>
                <a:gd name="connsiteX6" fmla="*/ 0 w 587509"/>
                <a:gd name="connsiteY6" fmla="*/ 364107 h 455134"/>
                <a:gd name="connsiteX7" fmla="*/ 0 w 587509"/>
                <a:gd name="connsiteY7" fmla="*/ 91027 h 45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7509" h="455134">
                  <a:moveTo>
                    <a:pt x="0" y="91027"/>
                  </a:moveTo>
                  <a:lnTo>
                    <a:pt x="359942" y="91027"/>
                  </a:lnTo>
                  <a:lnTo>
                    <a:pt x="359942" y="0"/>
                  </a:lnTo>
                  <a:lnTo>
                    <a:pt x="587509" y="227567"/>
                  </a:lnTo>
                  <a:lnTo>
                    <a:pt x="359942" y="455134"/>
                  </a:lnTo>
                  <a:lnTo>
                    <a:pt x="359942" y="364107"/>
                  </a:lnTo>
                  <a:lnTo>
                    <a:pt x="0" y="364107"/>
                  </a:lnTo>
                  <a:lnTo>
                    <a:pt x="0" y="910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1027" rIns="136540" bIns="91027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455634" y="-1407994"/>
              <a:ext cx="3425114" cy="1779901"/>
            </a:xfrm>
            <a:custGeom>
              <a:avLst/>
              <a:gdLst>
                <a:gd name="connsiteX0" fmla="*/ 0 w 1828059"/>
                <a:gd name="connsiteY0" fmla="*/ 116640 h 1166400"/>
                <a:gd name="connsiteX1" fmla="*/ 116640 w 1828059"/>
                <a:gd name="connsiteY1" fmla="*/ 0 h 1166400"/>
                <a:gd name="connsiteX2" fmla="*/ 1711419 w 1828059"/>
                <a:gd name="connsiteY2" fmla="*/ 0 h 1166400"/>
                <a:gd name="connsiteX3" fmla="*/ 1828059 w 1828059"/>
                <a:gd name="connsiteY3" fmla="*/ 116640 h 1166400"/>
                <a:gd name="connsiteX4" fmla="*/ 1828059 w 1828059"/>
                <a:gd name="connsiteY4" fmla="*/ 1049760 h 1166400"/>
                <a:gd name="connsiteX5" fmla="*/ 1711419 w 1828059"/>
                <a:gd name="connsiteY5" fmla="*/ 1166400 h 1166400"/>
                <a:gd name="connsiteX6" fmla="*/ 116640 w 1828059"/>
                <a:gd name="connsiteY6" fmla="*/ 1166400 h 1166400"/>
                <a:gd name="connsiteX7" fmla="*/ 0 w 1828059"/>
                <a:gd name="connsiteY7" fmla="*/ 1049760 h 1166400"/>
                <a:gd name="connsiteX8" fmla="*/ 0 w 1828059"/>
                <a:gd name="connsiteY8" fmla="*/ 116640 h 116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059" h="1166400">
                  <a:moveTo>
                    <a:pt x="0" y="116640"/>
                  </a:moveTo>
                  <a:cubicBezTo>
                    <a:pt x="0" y="52222"/>
                    <a:pt x="52222" y="0"/>
                    <a:pt x="116640" y="0"/>
                  </a:cubicBezTo>
                  <a:lnTo>
                    <a:pt x="1711419" y="0"/>
                  </a:lnTo>
                  <a:cubicBezTo>
                    <a:pt x="1775837" y="0"/>
                    <a:pt x="1828059" y="52222"/>
                    <a:pt x="1828059" y="116640"/>
                  </a:cubicBezTo>
                  <a:lnTo>
                    <a:pt x="1828059" y="1049760"/>
                  </a:lnTo>
                  <a:cubicBezTo>
                    <a:pt x="1828059" y="1114178"/>
                    <a:pt x="1775837" y="1166400"/>
                    <a:pt x="1711419" y="1166400"/>
                  </a:cubicBezTo>
                  <a:lnTo>
                    <a:pt x="116640" y="1166400"/>
                  </a:lnTo>
                  <a:cubicBezTo>
                    <a:pt x="52222" y="1166400"/>
                    <a:pt x="0" y="1114178"/>
                    <a:pt x="0" y="1049760"/>
                  </a:cubicBezTo>
                  <a:lnTo>
                    <a:pt x="0" y="11664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192024" rIns="192024" bIns="538047" numCol="1" spcCol="1270" anchor="t" anchorCtr="0">
              <a:noAutofit/>
            </a:bodyPr>
            <a:lstStyle/>
            <a:p>
              <a:pPr marL="0" marR="0" lvl="0" indent="0" algn="l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496003" y="-891865"/>
              <a:ext cx="3721247" cy="1821045"/>
            </a:xfrm>
            <a:custGeom>
              <a:avLst/>
              <a:gdLst>
                <a:gd name="connsiteX0" fmla="*/ 0 w 1828059"/>
                <a:gd name="connsiteY0" fmla="*/ 155520 h 1555200"/>
                <a:gd name="connsiteX1" fmla="*/ 155520 w 1828059"/>
                <a:gd name="connsiteY1" fmla="*/ 0 h 1555200"/>
                <a:gd name="connsiteX2" fmla="*/ 1672539 w 1828059"/>
                <a:gd name="connsiteY2" fmla="*/ 0 h 1555200"/>
                <a:gd name="connsiteX3" fmla="*/ 1828059 w 1828059"/>
                <a:gd name="connsiteY3" fmla="*/ 155520 h 1555200"/>
                <a:gd name="connsiteX4" fmla="*/ 1828059 w 1828059"/>
                <a:gd name="connsiteY4" fmla="*/ 1399680 h 1555200"/>
                <a:gd name="connsiteX5" fmla="*/ 1672539 w 1828059"/>
                <a:gd name="connsiteY5" fmla="*/ 1555200 h 1555200"/>
                <a:gd name="connsiteX6" fmla="*/ 155520 w 1828059"/>
                <a:gd name="connsiteY6" fmla="*/ 1555200 h 1555200"/>
                <a:gd name="connsiteX7" fmla="*/ 0 w 1828059"/>
                <a:gd name="connsiteY7" fmla="*/ 1399680 h 1555200"/>
                <a:gd name="connsiteX8" fmla="*/ 0 w 1828059"/>
                <a:gd name="connsiteY8" fmla="*/ 155520 h 15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059" h="1555200">
                  <a:moveTo>
                    <a:pt x="0" y="155520"/>
                  </a:moveTo>
                  <a:cubicBezTo>
                    <a:pt x="0" y="69629"/>
                    <a:pt x="69629" y="0"/>
                    <a:pt x="155520" y="0"/>
                  </a:cubicBezTo>
                  <a:lnTo>
                    <a:pt x="1672539" y="0"/>
                  </a:lnTo>
                  <a:cubicBezTo>
                    <a:pt x="1758430" y="0"/>
                    <a:pt x="1828059" y="69629"/>
                    <a:pt x="1828059" y="155520"/>
                  </a:cubicBezTo>
                  <a:lnTo>
                    <a:pt x="1828059" y="1399680"/>
                  </a:lnTo>
                  <a:cubicBezTo>
                    <a:pt x="1828059" y="1485571"/>
                    <a:pt x="1758430" y="1555200"/>
                    <a:pt x="1672539" y="1555200"/>
                  </a:cubicBezTo>
                  <a:lnTo>
                    <a:pt x="155520" y="1555200"/>
                  </a:lnTo>
                  <a:cubicBezTo>
                    <a:pt x="69629" y="1555200"/>
                    <a:pt x="0" y="1485571"/>
                    <a:pt x="0" y="1399680"/>
                  </a:cubicBezTo>
                  <a:lnTo>
                    <a:pt x="0" y="15552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7574" tIns="237574" rIns="237574" bIns="237574" numCol="1" spcCol="1270" anchor="t" anchorCtr="0">
              <a:noAutofit/>
            </a:bodyPr>
            <a:lstStyle/>
            <a:p>
              <a:pPr marL="228600" marR="0" lvl="1" indent="-228600" algn="l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878787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478822" y="1614715"/>
              <a:ext cx="1827492" cy="1390481"/>
            </a:xfrm>
            <a:custGeom>
              <a:avLst/>
              <a:gdLst>
                <a:gd name="connsiteX0" fmla="*/ 0 w 1828059"/>
                <a:gd name="connsiteY0" fmla="*/ 116640 h 1166400"/>
                <a:gd name="connsiteX1" fmla="*/ 116640 w 1828059"/>
                <a:gd name="connsiteY1" fmla="*/ 0 h 1166400"/>
                <a:gd name="connsiteX2" fmla="*/ 1711419 w 1828059"/>
                <a:gd name="connsiteY2" fmla="*/ 0 h 1166400"/>
                <a:gd name="connsiteX3" fmla="*/ 1828059 w 1828059"/>
                <a:gd name="connsiteY3" fmla="*/ 116640 h 1166400"/>
                <a:gd name="connsiteX4" fmla="*/ 1828059 w 1828059"/>
                <a:gd name="connsiteY4" fmla="*/ 1049760 h 1166400"/>
                <a:gd name="connsiteX5" fmla="*/ 1711419 w 1828059"/>
                <a:gd name="connsiteY5" fmla="*/ 1166400 h 1166400"/>
                <a:gd name="connsiteX6" fmla="*/ 116640 w 1828059"/>
                <a:gd name="connsiteY6" fmla="*/ 1166400 h 1166400"/>
                <a:gd name="connsiteX7" fmla="*/ 0 w 1828059"/>
                <a:gd name="connsiteY7" fmla="*/ 1049760 h 1166400"/>
                <a:gd name="connsiteX8" fmla="*/ 0 w 1828059"/>
                <a:gd name="connsiteY8" fmla="*/ 116640 h 116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059" h="1166400">
                  <a:moveTo>
                    <a:pt x="0" y="116640"/>
                  </a:moveTo>
                  <a:cubicBezTo>
                    <a:pt x="0" y="52222"/>
                    <a:pt x="52222" y="0"/>
                    <a:pt x="116640" y="0"/>
                  </a:cubicBezTo>
                  <a:lnTo>
                    <a:pt x="1711419" y="0"/>
                  </a:lnTo>
                  <a:cubicBezTo>
                    <a:pt x="1775837" y="0"/>
                    <a:pt x="1828059" y="52222"/>
                    <a:pt x="1828059" y="116640"/>
                  </a:cubicBezTo>
                  <a:lnTo>
                    <a:pt x="1828059" y="1049760"/>
                  </a:lnTo>
                  <a:cubicBezTo>
                    <a:pt x="1828059" y="1114178"/>
                    <a:pt x="1775837" y="1166400"/>
                    <a:pt x="1711419" y="1166400"/>
                  </a:cubicBezTo>
                  <a:lnTo>
                    <a:pt x="116640" y="1166400"/>
                  </a:lnTo>
                  <a:cubicBezTo>
                    <a:pt x="52222" y="1166400"/>
                    <a:pt x="0" y="1114178"/>
                    <a:pt x="0" y="1049760"/>
                  </a:cubicBezTo>
                  <a:lnTo>
                    <a:pt x="0" y="11664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192024" rIns="192024" bIns="538047" numCol="1" spcCol="1270" anchor="t" anchorCtr="0">
              <a:noAutofit/>
            </a:bodyPr>
            <a:lstStyle/>
            <a:p>
              <a:pPr marL="0" marR="0" lvl="0" indent="0" algn="l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845105" y="2502710"/>
              <a:ext cx="1877518" cy="2043512"/>
            </a:xfrm>
            <a:custGeom>
              <a:avLst/>
              <a:gdLst>
                <a:gd name="connsiteX0" fmla="*/ 0 w 1828059"/>
                <a:gd name="connsiteY0" fmla="*/ 155520 h 1555200"/>
                <a:gd name="connsiteX1" fmla="*/ 155520 w 1828059"/>
                <a:gd name="connsiteY1" fmla="*/ 0 h 1555200"/>
                <a:gd name="connsiteX2" fmla="*/ 1672539 w 1828059"/>
                <a:gd name="connsiteY2" fmla="*/ 0 h 1555200"/>
                <a:gd name="connsiteX3" fmla="*/ 1828059 w 1828059"/>
                <a:gd name="connsiteY3" fmla="*/ 155520 h 1555200"/>
                <a:gd name="connsiteX4" fmla="*/ 1828059 w 1828059"/>
                <a:gd name="connsiteY4" fmla="*/ 1399680 h 1555200"/>
                <a:gd name="connsiteX5" fmla="*/ 1672539 w 1828059"/>
                <a:gd name="connsiteY5" fmla="*/ 1555200 h 1555200"/>
                <a:gd name="connsiteX6" fmla="*/ 155520 w 1828059"/>
                <a:gd name="connsiteY6" fmla="*/ 1555200 h 1555200"/>
                <a:gd name="connsiteX7" fmla="*/ 0 w 1828059"/>
                <a:gd name="connsiteY7" fmla="*/ 1399680 h 1555200"/>
                <a:gd name="connsiteX8" fmla="*/ 0 w 1828059"/>
                <a:gd name="connsiteY8" fmla="*/ 155520 h 15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059" h="1555200">
                  <a:moveTo>
                    <a:pt x="0" y="155520"/>
                  </a:moveTo>
                  <a:cubicBezTo>
                    <a:pt x="0" y="69629"/>
                    <a:pt x="69629" y="0"/>
                    <a:pt x="155520" y="0"/>
                  </a:cubicBezTo>
                  <a:lnTo>
                    <a:pt x="1672539" y="0"/>
                  </a:lnTo>
                  <a:cubicBezTo>
                    <a:pt x="1758430" y="0"/>
                    <a:pt x="1828059" y="69629"/>
                    <a:pt x="1828059" y="155520"/>
                  </a:cubicBezTo>
                  <a:lnTo>
                    <a:pt x="1828059" y="1399680"/>
                  </a:lnTo>
                  <a:cubicBezTo>
                    <a:pt x="1828059" y="1485571"/>
                    <a:pt x="1758430" y="1555200"/>
                    <a:pt x="1672539" y="1555200"/>
                  </a:cubicBezTo>
                  <a:lnTo>
                    <a:pt x="155520" y="1555200"/>
                  </a:lnTo>
                  <a:cubicBezTo>
                    <a:pt x="69629" y="1555200"/>
                    <a:pt x="0" y="1485571"/>
                    <a:pt x="0" y="1399680"/>
                  </a:cubicBezTo>
                  <a:lnTo>
                    <a:pt x="0" y="15552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7574" tIns="237574" rIns="237574" bIns="237574" numCol="1" spcCol="1270" anchor="t" anchorCtr="0">
              <a:noAutofit/>
            </a:bodyPr>
            <a:lstStyle/>
            <a:p>
              <a:pPr marL="228600" marR="0" lvl="1" indent="-228600" algn="l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878787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67262" y="1951935"/>
              <a:ext cx="981124" cy="502962"/>
            </a:xfrm>
            <a:custGeom>
              <a:avLst/>
              <a:gdLst>
                <a:gd name="connsiteX0" fmla="*/ 0 w 587509"/>
                <a:gd name="connsiteY0" fmla="*/ 91027 h 455134"/>
                <a:gd name="connsiteX1" fmla="*/ 359942 w 587509"/>
                <a:gd name="connsiteY1" fmla="*/ 91027 h 455134"/>
                <a:gd name="connsiteX2" fmla="*/ 359942 w 587509"/>
                <a:gd name="connsiteY2" fmla="*/ 0 h 455134"/>
                <a:gd name="connsiteX3" fmla="*/ 587509 w 587509"/>
                <a:gd name="connsiteY3" fmla="*/ 227567 h 455134"/>
                <a:gd name="connsiteX4" fmla="*/ 359942 w 587509"/>
                <a:gd name="connsiteY4" fmla="*/ 455134 h 455134"/>
                <a:gd name="connsiteX5" fmla="*/ 359942 w 587509"/>
                <a:gd name="connsiteY5" fmla="*/ 364107 h 455134"/>
                <a:gd name="connsiteX6" fmla="*/ 0 w 587509"/>
                <a:gd name="connsiteY6" fmla="*/ 364107 h 455134"/>
                <a:gd name="connsiteX7" fmla="*/ 0 w 587509"/>
                <a:gd name="connsiteY7" fmla="*/ 91027 h 45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7509" h="455134">
                  <a:moveTo>
                    <a:pt x="0" y="91027"/>
                  </a:moveTo>
                  <a:lnTo>
                    <a:pt x="359942" y="91027"/>
                  </a:lnTo>
                  <a:lnTo>
                    <a:pt x="359942" y="0"/>
                  </a:lnTo>
                  <a:lnTo>
                    <a:pt x="587509" y="227567"/>
                  </a:lnTo>
                  <a:lnTo>
                    <a:pt x="359942" y="455134"/>
                  </a:lnTo>
                  <a:lnTo>
                    <a:pt x="359942" y="364107"/>
                  </a:lnTo>
                  <a:lnTo>
                    <a:pt x="0" y="364107"/>
                  </a:lnTo>
                  <a:lnTo>
                    <a:pt x="0" y="910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1027" rIns="136540" bIns="91027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86733" y="1570147"/>
              <a:ext cx="1712001" cy="1390481"/>
            </a:xfrm>
            <a:custGeom>
              <a:avLst/>
              <a:gdLst>
                <a:gd name="connsiteX0" fmla="*/ 0 w 1828059"/>
                <a:gd name="connsiteY0" fmla="*/ 116640 h 1166400"/>
                <a:gd name="connsiteX1" fmla="*/ 116640 w 1828059"/>
                <a:gd name="connsiteY1" fmla="*/ 0 h 1166400"/>
                <a:gd name="connsiteX2" fmla="*/ 1711419 w 1828059"/>
                <a:gd name="connsiteY2" fmla="*/ 0 h 1166400"/>
                <a:gd name="connsiteX3" fmla="*/ 1828059 w 1828059"/>
                <a:gd name="connsiteY3" fmla="*/ 116640 h 1166400"/>
                <a:gd name="connsiteX4" fmla="*/ 1828059 w 1828059"/>
                <a:gd name="connsiteY4" fmla="*/ 1049760 h 1166400"/>
                <a:gd name="connsiteX5" fmla="*/ 1711419 w 1828059"/>
                <a:gd name="connsiteY5" fmla="*/ 1166400 h 1166400"/>
                <a:gd name="connsiteX6" fmla="*/ 116640 w 1828059"/>
                <a:gd name="connsiteY6" fmla="*/ 1166400 h 1166400"/>
                <a:gd name="connsiteX7" fmla="*/ 0 w 1828059"/>
                <a:gd name="connsiteY7" fmla="*/ 1049760 h 1166400"/>
                <a:gd name="connsiteX8" fmla="*/ 0 w 1828059"/>
                <a:gd name="connsiteY8" fmla="*/ 116640 h 116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059" h="1166400">
                  <a:moveTo>
                    <a:pt x="0" y="116640"/>
                  </a:moveTo>
                  <a:cubicBezTo>
                    <a:pt x="0" y="52222"/>
                    <a:pt x="52222" y="0"/>
                    <a:pt x="116640" y="0"/>
                  </a:cubicBezTo>
                  <a:lnTo>
                    <a:pt x="1711419" y="0"/>
                  </a:lnTo>
                  <a:cubicBezTo>
                    <a:pt x="1775837" y="0"/>
                    <a:pt x="1828059" y="52222"/>
                    <a:pt x="1828059" y="116640"/>
                  </a:cubicBezTo>
                  <a:lnTo>
                    <a:pt x="1828059" y="1049760"/>
                  </a:lnTo>
                  <a:cubicBezTo>
                    <a:pt x="1828059" y="1114178"/>
                    <a:pt x="1775837" y="1166400"/>
                    <a:pt x="1711419" y="1166400"/>
                  </a:cubicBezTo>
                  <a:lnTo>
                    <a:pt x="116640" y="1166400"/>
                  </a:lnTo>
                  <a:cubicBezTo>
                    <a:pt x="52222" y="1166400"/>
                    <a:pt x="0" y="1114178"/>
                    <a:pt x="0" y="1049760"/>
                  </a:cubicBezTo>
                  <a:lnTo>
                    <a:pt x="0" y="1166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192024" rIns="192024" bIns="538047" numCol="1" spcCol="1270" anchor="t" anchorCtr="0">
              <a:noAutofit/>
            </a:bodyPr>
            <a:lstStyle/>
            <a:p>
              <a:pPr marL="0" marR="0" lvl="0" indent="0" algn="l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16" name="Group 334"/>
            <p:cNvGrpSpPr/>
            <p:nvPr/>
          </p:nvGrpSpPr>
          <p:grpSpPr>
            <a:xfrm>
              <a:off x="4512742" y="3430624"/>
              <a:ext cx="157855" cy="351115"/>
              <a:chOff x="363538" y="1397000"/>
              <a:chExt cx="566738" cy="1277938"/>
            </a:xfrm>
            <a:solidFill>
              <a:schemeClr val="accent4"/>
            </a:solidFill>
          </p:grpSpPr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363538" y="1397000"/>
                <a:ext cx="142875" cy="101600"/>
              </a:xfrm>
              <a:custGeom>
                <a:avLst/>
                <a:gdLst/>
                <a:ahLst/>
                <a:cxnLst>
                  <a:cxn ang="0">
                    <a:pos x="19" y="7"/>
                  </a:cxn>
                  <a:cxn ang="0">
                    <a:pos x="0" y="19"/>
                  </a:cxn>
                  <a:cxn ang="0">
                    <a:pos x="0" y="64"/>
                  </a:cxn>
                  <a:cxn ang="0">
                    <a:pos x="10" y="64"/>
                  </a:cxn>
                  <a:cxn ang="0">
                    <a:pos x="12" y="35"/>
                  </a:cxn>
                  <a:cxn ang="0">
                    <a:pos x="52" y="43"/>
                  </a:cxn>
                  <a:cxn ang="0">
                    <a:pos x="40" y="64"/>
                  </a:cxn>
                  <a:cxn ang="0">
                    <a:pos x="90" y="54"/>
                  </a:cxn>
                  <a:cxn ang="0">
                    <a:pos x="90" y="26"/>
                  </a:cxn>
                  <a:cxn ang="0">
                    <a:pos x="59" y="7"/>
                  </a:cxn>
                  <a:cxn ang="0">
                    <a:pos x="31" y="0"/>
                  </a:cxn>
                  <a:cxn ang="0">
                    <a:pos x="19" y="7"/>
                  </a:cxn>
                </a:cxnLst>
                <a:rect l="0" t="0" r="r" b="b"/>
                <a:pathLst>
                  <a:path w="90" h="64">
                    <a:moveTo>
                      <a:pt x="19" y="7"/>
                    </a:moveTo>
                    <a:lnTo>
                      <a:pt x="0" y="19"/>
                    </a:lnTo>
                    <a:lnTo>
                      <a:pt x="0" y="64"/>
                    </a:lnTo>
                    <a:lnTo>
                      <a:pt x="10" y="64"/>
                    </a:lnTo>
                    <a:lnTo>
                      <a:pt x="12" y="35"/>
                    </a:lnTo>
                    <a:lnTo>
                      <a:pt x="52" y="43"/>
                    </a:lnTo>
                    <a:lnTo>
                      <a:pt x="40" y="64"/>
                    </a:lnTo>
                    <a:lnTo>
                      <a:pt x="90" y="54"/>
                    </a:lnTo>
                    <a:lnTo>
                      <a:pt x="90" y="26"/>
                    </a:lnTo>
                    <a:lnTo>
                      <a:pt x="59" y="7"/>
                    </a:lnTo>
                    <a:lnTo>
                      <a:pt x="31" y="0"/>
                    </a:lnTo>
                    <a:lnTo>
                      <a:pt x="19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7878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528638" y="1411288"/>
                <a:ext cx="84138" cy="1063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17"/>
                  </a:cxn>
                  <a:cxn ang="0">
                    <a:pos x="0" y="67"/>
                  </a:cxn>
                  <a:cxn ang="0">
                    <a:pos x="15" y="50"/>
                  </a:cxn>
                  <a:cxn ang="0">
                    <a:pos x="43" y="50"/>
                  </a:cxn>
                  <a:cxn ang="0">
                    <a:pos x="53" y="12"/>
                  </a:cxn>
                  <a:cxn ang="0">
                    <a:pos x="27" y="0"/>
                  </a:cxn>
                </a:cxnLst>
                <a:rect l="0" t="0" r="r" b="b"/>
                <a:pathLst>
                  <a:path w="53" h="67">
                    <a:moveTo>
                      <a:pt x="27" y="0"/>
                    </a:moveTo>
                    <a:lnTo>
                      <a:pt x="0" y="17"/>
                    </a:lnTo>
                    <a:lnTo>
                      <a:pt x="0" y="67"/>
                    </a:lnTo>
                    <a:lnTo>
                      <a:pt x="15" y="50"/>
                    </a:lnTo>
                    <a:lnTo>
                      <a:pt x="43" y="50"/>
                    </a:lnTo>
                    <a:lnTo>
                      <a:pt x="53" y="12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7878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>
                <a:off x="928688" y="2673350"/>
                <a:ext cx="1588" cy="1588"/>
              </a:xfrm>
              <a:prstGeom prst="lin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7878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>
                <a:off x="928688" y="2673350"/>
                <a:ext cx="1588" cy="1588"/>
              </a:xfrm>
              <a:prstGeom prst="lin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7878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itle 1"/>
          <p:cNvSpPr txBox="1">
            <a:spLocks/>
          </p:cNvSpPr>
          <p:nvPr/>
        </p:nvSpPr>
        <p:spPr>
          <a:xfrm>
            <a:off x="4266215" y="1756468"/>
            <a:ext cx="3788531" cy="659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Segoe UI bold" panose="020B0802040204020203" pitchFamily="34" charset="0"/>
                <a:cs typeface="Times New Roman" panose="02020603050405020304" pitchFamily="18" charset="0"/>
              </a:rPr>
              <a:t>Đọc 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Segoe UI bold" panose="020B08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54367" y="4648663"/>
            <a:ext cx="1654738" cy="1484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dirty="0">
                <a:solidFill>
                  <a:srgbClr val="404040"/>
                </a:solidFill>
                <a:ea typeface="Segoe UI bold" panose="020B0802040204020203" pitchFamily="34" charset="0"/>
                <a:cs typeface="Times New Roman" panose="02020603050405020304" pitchFamily="18" charset="0"/>
              </a:rPr>
              <a:t>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ea typeface="Segoe UI bold" panose="020B08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763276" y="4476744"/>
            <a:ext cx="1746040" cy="1660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dirty="0">
                <a:solidFill>
                  <a:srgbClr val="404040"/>
                </a:solidFill>
                <a:ea typeface="Segoe UI bold" panose="020B0802040204020203" pitchFamily="34" charset="0"/>
                <a:cs typeface="Times New Roman" panose="02020603050405020304" pitchFamily="18" charset="0"/>
              </a:rPr>
              <a:t>bi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ea typeface="Segoe UI bold" panose="020B08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图片 1" descr="f9bb7a65055a321af5beddc3658db7db">
            <a:extLst>
              <a:ext uri="{FF2B5EF4-FFF2-40B4-BE49-F238E27FC236}">
                <a16:creationId xmlns="" xmlns:a16="http://schemas.microsoft.com/office/drawing/2014/main" id="{ADFCEEDA-43CB-4A8D-BB09-8BEB96016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464" y="6057739"/>
            <a:ext cx="1653473" cy="831259"/>
          </a:xfrm>
          <a:prstGeom prst="rect">
            <a:avLst/>
          </a:prstGeom>
        </p:spPr>
      </p:pic>
      <p:pic>
        <p:nvPicPr>
          <p:cNvPr id="27" name="图片 1">
            <a:extLst>
              <a:ext uri="{FF2B5EF4-FFF2-40B4-BE49-F238E27FC236}">
                <a16:creationId xmlns="" xmlns:a16="http://schemas.microsoft.com/office/drawing/2014/main" id="{BCDF5472-EC6D-4517-A56B-7256510AA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740"/>
          <a:stretch>
            <a:fillRect/>
          </a:stretch>
        </p:blipFill>
        <p:spPr>
          <a:xfrm>
            <a:off x="3256594" y="915838"/>
            <a:ext cx="1614351" cy="1425200"/>
          </a:xfrm>
          <a:prstGeom prst="rect">
            <a:avLst/>
          </a:prstGeom>
        </p:spPr>
      </p:pic>
      <p:pic>
        <p:nvPicPr>
          <p:cNvPr id="28" name="图片 41">
            <a:extLst>
              <a:ext uri="{FF2B5EF4-FFF2-40B4-BE49-F238E27FC236}">
                <a16:creationId xmlns="" xmlns:a16="http://schemas.microsoft.com/office/drawing/2014/main" id="{0784D16C-1BFF-4D96-9961-6A52F9523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73" y="442699"/>
            <a:ext cx="1103377" cy="1795325"/>
          </a:xfrm>
          <a:prstGeom prst="rect">
            <a:avLst/>
          </a:prstGeom>
        </p:spPr>
      </p:pic>
      <p:pic>
        <p:nvPicPr>
          <p:cNvPr id="29" name="图片 42">
            <a:extLst>
              <a:ext uri="{FF2B5EF4-FFF2-40B4-BE49-F238E27FC236}">
                <a16:creationId xmlns="" xmlns:a16="http://schemas.microsoft.com/office/drawing/2014/main" id="{B4861107-F3E3-4512-B15C-855F3F732B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656" y="1340361"/>
            <a:ext cx="1103377" cy="1795325"/>
          </a:xfrm>
          <a:prstGeom prst="rect">
            <a:avLst/>
          </a:prstGeom>
        </p:spPr>
      </p:pic>
      <p:sp>
        <p:nvSpPr>
          <p:cNvPr id="31" name="Freeform 6">
            <a:extLst>
              <a:ext uri="{FF2B5EF4-FFF2-40B4-BE49-F238E27FC236}">
                <a16:creationId xmlns="" xmlns:a16="http://schemas.microsoft.com/office/drawing/2014/main" id="{5B1FE2A1-9E01-4851-956B-3904557DA11A}"/>
              </a:ext>
            </a:extLst>
          </p:cNvPr>
          <p:cNvSpPr/>
          <p:nvPr/>
        </p:nvSpPr>
        <p:spPr>
          <a:xfrm>
            <a:off x="8150444" y="3954686"/>
            <a:ext cx="927102" cy="459400"/>
          </a:xfrm>
          <a:custGeom>
            <a:avLst/>
            <a:gdLst>
              <a:gd name="connsiteX0" fmla="*/ 0 w 587509"/>
              <a:gd name="connsiteY0" fmla="*/ 91027 h 455134"/>
              <a:gd name="connsiteX1" fmla="*/ 359942 w 587509"/>
              <a:gd name="connsiteY1" fmla="*/ 91027 h 455134"/>
              <a:gd name="connsiteX2" fmla="*/ 359942 w 587509"/>
              <a:gd name="connsiteY2" fmla="*/ 0 h 455134"/>
              <a:gd name="connsiteX3" fmla="*/ 587509 w 587509"/>
              <a:gd name="connsiteY3" fmla="*/ 227567 h 455134"/>
              <a:gd name="connsiteX4" fmla="*/ 359942 w 587509"/>
              <a:gd name="connsiteY4" fmla="*/ 455134 h 455134"/>
              <a:gd name="connsiteX5" fmla="*/ 359942 w 587509"/>
              <a:gd name="connsiteY5" fmla="*/ 364107 h 455134"/>
              <a:gd name="connsiteX6" fmla="*/ 0 w 587509"/>
              <a:gd name="connsiteY6" fmla="*/ 364107 h 455134"/>
              <a:gd name="connsiteX7" fmla="*/ 0 w 587509"/>
              <a:gd name="connsiteY7" fmla="*/ 91027 h 45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509" h="455134">
                <a:moveTo>
                  <a:pt x="0" y="91027"/>
                </a:moveTo>
                <a:lnTo>
                  <a:pt x="359942" y="91027"/>
                </a:lnTo>
                <a:lnTo>
                  <a:pt x="359942" y="0"/>
                </a:lnTo>
                <a:lnTo>
                  <a:pt x="587509" y="227567"/>
                </a:lnTo>
                <a:lnTo>
                  <a:pt x="359942" y="455134"/>
                </a:lnTo>
                <a:lnTo>
                  <a:pt x="359942" y="364107"/>
                </a:lnTo>
                <a:lnTo>
                  <a:pt x="0" y="364107"/>
                </a:lnTo>
                <a:lnTo>
                  <a:pt x="0" y="910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027" rIns="136540" bIns="91027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C2C2C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Freeform 5">
            <a:extLst>
              <a:ext uri="{FF2B5EF4-FFF2-40B4-BE49-F238E27FC236}">
                <a16:creationId xmlns="" xmlns:a16="http://schemas.microsoft.com/office/drawing/2014/main" id="{F113B8D2-6046-4533-A7D1-627C432BE813}"/>
              </a:ext>
            </a:extLst>
          </p:cNvPr>
          <p:cNvSpPr/>
          <p:nvPr/>
        </p:nvSpPr>
        <p:spPr>
          <a:xfrm>
            <a:off x="6843749" y="4386368"/>
            <a:ext cx="1905863" cy="1866523"/>
          </a:xfrm>
          <a:custGeom>
            <a:avLst/>
            <a:gdLst>
              <a:gd name="connsiteX0" fmla="*/ 0 w 1828059"/>
              <a:gd name="connsiteY0" fmla="*/ 155520 h 1555200"/>
              <a:gd name="connsiteX1" fmla="*/ 155520 w 1828059"/>
              <a:gd name="connsiteY1" fmla="*/ 0 h 1555200"/>
              <a:gd name="connsiteX2" fmla="*/ 1672539 w 1828059"/>
              <a:gd name="connsiteY2" fmla="*/ 0 h 1555200"/>
              <a:gd name="connsiteX3" fmla="*/ 1828059 w 1828059"/>
              <a:gd name="connsiteY3" fmla="*/ 155520 h 1555200"/>
              <a:gd name="connsiteX4" fmla="*/ 1828059 w 1828059"/>
              <a:gd name="connsiteY4" fmla="*/ 1399680 h 1555200"/>
              <a:gd name="connsiteX5" fmla="*/ 1672539 w 1828059"/>
              <a:gd name="connsiteY5" fmla="*/ 1555200 h 1555200"/>
              <a:gd name="connsiteX6" fmla="*/ 155520 w 1828059"/>
              <a:gd name="connsiteY6" fmla="*/ 1555200 h 1555200"/>
              <a:gd name="connsiteX7" fmla="*/ 0 w 1828059"/>
              <a:gd name="connsiteY7" fmla="*/ 1399680 h 1555200"/>
              <a:gd name="connsiteX8" fmla="*/ 0 w 1828059"/>
              <a:gd name="connsiteY8" fmla="*/ 155520 h 155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059" h="1555200">
                <a:moveTo>
                  <a:pt x="0" y="155520"/>
                </a:moveTo>
                <a:cubicBezTo>
                  <a:pt x="0" y="69629"/>
                  <a:pt x="69629" y="0"/>
                  <a:pt x="155520" y="0"/>
                </a:cubicBezTo>
                <a:lnTo>
                  <a:pt x="1672539" y="0"/>
                </a:lnTo>
                <a:cubicBezTo>
                  <a:pt x="1758430" y="0"/>
                  <a:pt x="1828059" y="69629"/>
                  <a:pt x="1828059" y="155520"/>
                </a:cubicBezTo>
                <a:lnTo>
                  <a:pt x="1828059" y="1399680"/>
                </a:lnTo>
                <a:cubicBezTo>
                  <a:pt x="1828059" y="1485571"/>
                  <a:pt x="1758430" y="1555200"/>
                  <a:pt x="1672539" y="1555200"/>
                </a:cubicBezTo>
                <a:lnTo>
                  <a:pt x="155520" y="1555200"/>
                </a:lnTo>
                <a:cubicBezTo>
                  <a:pt x="69629" y="1555200"/>
                  <a:pt x="0" y="1485571"/>
                  <a:pt x="0" y="1399680"/>
                </a:cubicBezTo>
                <a:lnTo>
                  <a:pt x="0" y="15552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574" tIns="237574" rIns="237574" bIns="237574" numCol="1" spcCol="1270" anchor="t" anchorCtr="0">
            <a:noAutofit/>
          </a:bodyPr>
          <a:lstStyle/>
          <a:p>
            <a:pPr marL="228600" marR="0" lvl="1" indent="-228600" algn="l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878787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Freeform 9">
            <a:extLst>
              <a:ext uri="{FF2B5EF4-FFF2-40B4-BE49-F238E27FC236}">
                <a16:creationId xmlns="" xmlns:a16="http://schemas.microsoft.com/office/drawing/2014/main" id="{0DCE100D-70E2-4355-8A66-46654F895931}"/>
              </a:ext>
            </a:extLst>
          </p:cNvPr>
          <p:cNvSpPr/>
          <p:nvPr/>
        </p:nvSpPr>
        <p:spPr>
          <a:xfrm>
            <a:off x="9130003" y="3466468"/>
            <a:ext cx="1603438" cy="1270051"/>
          </a:xfrm>
          <a:custGeom>
            <a:avLst/>
            <a:gdLst>
              <a:gd name="connsiteX0" fmla="*/ 0 w 1828059"/>
              <a:gd name="connsiteY0" fmla="*/ 116640 h 1166400"/>
              <a:gd name="connsiteX1" fmla="*/ 116640 w 1828059"/>
              <a:gd name="connsiteY1" fmla="*/ 0 h 1166400"/>
              <a:gd name="connsiteX2" fmla="*/ 1711419 w 1828059"/>
              <a:gd name="connsiteY2" fmla="*/ 0 h 1166400"/>
              <a:gd name="connsiteX3" fmla="*/ 1828059 w 1828059"/>
              <a:gd name="connsiteY3" fmla="*/ 116640 h 1166400"/>
              <a:gd name="connsiteX4" fmla="*/ 1828059 w 1828059"/>
              <a:gd name="connsiteY4" fmla="*/ 1049760 h 1166400"/>
              <a:gd name="connsiteX5" fmla="*/ 1711419 w 1828059"/>
              <a:gd name="connsiteY5" fmla="*/ 1166400 h 1166400"/>
              <a:gd name="connsiteX6" fmla="*/ 116640 w 1828059"/>
              <a:gd name="connsiteY6" fmla="*/ 1166400 h 1166400"/>
              <a:gd name="connsiteX7" fmla="*/ 0 w 1828059"/>
              <a:gd name="connsiteY7" fmla="*/ 1049760 h 1166400"/>
              <a:gd name="connsiteX8" fmla="*/ 0 w 1828059"/>
              <a:gd name="connsiteY8" fmla="*/ 116640 h 116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059" h="1166400">
                <a:moveTo>
                  <a:pt x="0" y="116640"/>
                </a:moveTo>
                <a:cubicBezTo>
                  <a:pt x="0" y="52222"/>
                  <a:pt x="52222" y="0"/>
                  <a:pt x="116640" y="0"/>
                </a:cubicBezTo>
                <a:lnTo>
                  <a:pt x="1711419" y="0"/>
                </a:lnTo>
                <a:cubicBezTo>
                  <a:pt x="1775837" y="0"/>
                  <a:pt x="1828059" y="52222"/>
                  <a:pt x="1828059" y="116640"/>
                </a:cubicBezTo>
                <a:lnTo>
                  <a:pt x="1828059" y="1049760"/>
                </a:lnTo>
                <a:cubicBezTo>
                  <a:pt x="1828059" y="1114178"/>
                  <a:pt x="1775837" y="1166400"/>
                  <a:pt x="1711419" y="1166400"/>
                </a:cubicBezTo>
                <a:lnTo>
                  <a:pt x="116640" y="1166400"/>
                </a:lnTo>
                <a:cubicBezTo>
                  <a:pt x="52222" y="1166400"/>
                  <a:pt x="0" y="1114178"/>
                  <a:pt x="0" y="1049760"/>
                </a:cubicBezTo>
                <a:lnTo>
                  <a:pt x="0" y="11664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4" tIns="192024" rIns="192024" bIns="538047" numCol="1" spcCol="1270" anchor="t" anchorCtr="0">
            <a:noAutofit/>
          </a:bodyPr>
          <a:lstStyle/>
          <a:p>
            <a:pPr marL="0" marR="0" lvl="0" indent="0" algn="l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C2C2C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5C753694-9E14-4332-9CDD-6CB5F18D39A3}"/>
              </a:ext>
            </a:extLst>
          </p:cNvPr>
          <p:cNvSpPr txBox="1">
            <a:spLocks/>
          </p:cNvSpPr>
          <p:nvPr/>
        </p:nvSpPr>
        <p:spPr>
          <a:xfrm>
            <a:off x="6795120" y="4543309"/>
            <a:ext cx="2076725" cy="1713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dirty="0">
                <a:solidFill>
                  <a:srgbClr val="404040"/>
                </a:solidFill>
                <a:ea typeface="Segoe UI bold" panose="020B0802040204020203" pitchFamily="34" charset="0"/>
                <a:cs typeface="Times New Roman" panose="02020603050405020304" pitchFamily="18" charset="0"/>
              </a:rPr>
              <a:t>ia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ea typeface="Segoe UI bold" panose="020B08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Freeform 13">
            <a:extLst>
              <a:ext uri="{FF2B5EF4-FFF2-40B4-BE49-F238E27FC236}">
                <a16:creationId xmlns="" xmlns:a16="http://schemas.microsoft.com/office/drawing/2014/main" id="{24F7AABB-5DCF-4241-AD5B-EC7B1060416C}"/>
              </a:ext>
            </a:extLst>
          </p:cNvPr>
          <p:cNvSpPr/>
          <p:nvPr/>
        </p:nvSpPr>
        <p:spPr>
          <a:xfrm>
            <a:off x="9457936" y="4325300"/>
            <a:ext cx="2290086" cy="2007843"/>
          </a:xfrm>
          <a:custGeom>
            <a:avLst/>
            <a:gdLst>
              <a:gd name="connsiteX0" fmla="*/ 0 w 1828059"/>
              <a:gd name="connsiteY0" fmla="*/ 155520 h 1555200"/>
              <a:gd name="connsiteX1" fmla="*/ 155520 w 1828059"/>
              <a:gd name="connsiteY1" fmla="*/ 0 h 1555200"/>
              <a:gd name="connsiteX2" fmla="*/ 1672539 w 1828059"/>
              <a:gd name="connsiteY2" fmla="*/ 0 h 1555200"/>
              <a:gd name="connsiteX3" fmla="*/ 1828059 w 1828059"/>
              <a:gd name="connsiteY3" fmla="*/ 155520 h 1555200"/>
              <a:gd name="connsiteX4" fmla="*/ 1828059 w 1828059"/>
              <a:gd name="connsiteY4" fmla="*/ 1399680 h 1555200"/>
              <a:gd name="connsiteX5" fmla="*/ 1672539 w 1828059"/>
              <a:gd name="connsiteY5" fmla="*/ 1555200 h 1555200"/>
              <a:gd name="connsiteX6" fmla="*/ 155520 w 1828059"/>
              <a:gd name="connsiteY6" fmla="*/ 1555200 h 1555200"/>
              <a:gd name="connsiteX7" fmla="*/ 0 w 1828059"/>
              <a:gd name="connsiteY7" fmla="*/ 1399680 h 1555200"/>
              <a:gd name="connsiteX8" fmla="*/ 0 w 1828059"/>
              <a:gd name="connsiteY8" fmla="*/ 155520 h 155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059" h="1555200">
                <a:moveTo>
                  <a:pt x="0" y="155520"/>
                </a:moveTo>
                <a:cubicBezTo>
                  <a:pt x="0" y="69629"/>
                  <a:pt x="69629" y="0"/>
                  <a:pt x="155520" y="0"/>
                </a:cubicBezTo>
                <a:lnTo>
                  <a:pt x="1672539" y="0"/>
                </a:lnTo>
                <a:cubicBezTo>
                  <a:pt x="1758430" y="0"/>
                  <a:pt x="1828059" y="69629"/>
                  <a:pt x="1828059" y="155520"/>
                </a:cubicBezTo>
                <a:lnTo>
                  <a:pt x="1828059" y="1399680"/>
                </a:lnTo>
                <a:cubicBezTo>
                  <a:pt x="1828059" y="1485571"/>
                  <a:pt x="1758430" y="1555200"/>
                  <a:pt x="1672539" y="1555200"/>
                </a:cubicBezTo>
                <a:lnTo>
                  <a:pt x="155520" y="1555200"/>
                </a:lnTo>
                <a:cubicBezTo>
                  <a:pt x="69629" y="1555200"/>
                  <a:pt x="0" y="1485571"/>
                  <a:pt x="0" y="1399680"/>
                </a:cubicBezTo>
                <a:lnTo>
                  <a:pt x="0" y="15552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574" tIns="237574" rIns="237574" bIns="237574" numCol="1" spcCol="1270" anchor="t" anchorCtr="0">
            <a:noAutofit/>
          </a:bodyPr>
          <a:lstStyle/>
          <a:p>
            <a:pPr marL="228600" marR="0" lvl="1" indent="-228600" algn="l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878787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="" xmlns:a16="http://schemas.microsoft.com/office/drawing/2014/main" id="{D2B1B7E6-7269-456F-BDA9-6037607FA253}"/>
              </a:ext>
            </a:extLst>
          </p:cNvPr>
          <p:cNvSpPr txBox="1">
            <a:spLocks/>
          </p:cNvSpPr>
          <p:nvPr/>
        </p:nvSpPr>
        <p:spPr>
          <a:xfrm>
            <a:off x="9671296" y="4538958"/>
            <a:ext cx="2076725" cy="1713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800" dirty="0">
                <a:solidFill>
                  <a:srgbClr val="404040"/>
                </a:solidFill>
                <a:ea typeface="Segoe UI bold" panose="020B0802040204020203" pitchFamily="34" charset="0"/>
                <a:cs typeface="Times New Roman" panose="02020603050405020304" pitchFamily="18" charset="0"/>
              </a:rPr>
              <a:t>bia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ea typeface="Segoe UI bold" panose="020B08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1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4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1E5FFB-9657-4443-8DFB-256A14DF4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30978" r="32277"/>
          <a:stretch/>
        </p:blipFill>
        <p:spPr>
          <a:xfrm>
            <a:off x="355001" y="1812679"/>
            <a:ext cx="11059887" cy="2864036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="" xmlns:a16="http://schemas.microsoft.com/office/drawing/2014/main" id="{B0D961E0-059D-4583-82E6-EAD9BFD7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60" y="430050"/>
            <a:ext cx="2364971" cy="130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1E0E67E4-58DE-412A-9499-02F8903D86C2}"/>
              </a:ext>
            </a:extLst>
          </p:cNvPr>
          <p:cNvSpPr txBox="1">
            <a:spLocks/>
          </p:cNvSpPr>
          <p:nvPr/>
        </p:nvSpPr>
        <p:spPr>
          <a:xfrm>
            <a:off x="975173" y="4755904"/>
            <a:ext cx="10611239" cy="1672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Em hãy nêu cách viết, độ cao,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Khoảng cách, nối nét giữa các con chữ ? </a:t>
            </a:r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9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448492"/>
            <a:ext cx="12171390" cy="640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67651" y="2010008"/>
            <a:ext cx="535595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Viết vở </a:t>
            </a:r>
          </a:p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luyện</a:t>
            </a:r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viết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34">
            <a:extLst>
              <a:ext uri="{FF2B5EF4-FFF2-40B4-BE49-F238E27FC236}">
                <a16:creationId xmlns="" xmlns:a16="http://schemas.microsoft.com/office/drawing/2014/main" id="{620727F4-3998-4ED8-B57F-F51A65E71CE6}"/>
              </a:ext>
            </a:extLst>
          </p:cNvPr>
          <p:cNvSpPr/>
          <p:nvPr/>
        </p:nvSpPr>
        <p:spPr>
          <a:xfrm>
            <a:off x="4074863" y="1113934"/>
            <a:ext cx="3826173" cy="14625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3DA2773-D796-4DD4-8950-1C6596F8B465}"/>
              </a:ext>
            </a:extLst>
          </p:cNvPr>
          <p:cNvSpPr txBox="1"/>
          <p:nvPr/>
        </p:nvSpPr>
        <p:spPr>
          <a:xfrm>
            <a:off x="4721989" y="1350493"/>
            <a:ext cx="3243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viết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 tay giữ trang 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="" xmlns:a16="http://schemas.microsoft.com/office/drawing/2014/main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38" y="418780"/>
            <a:ext cx="43957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ctr" defTabSz="5121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Lưu ý tư thế ngồi viết </a:t>
            </a:r>
            <a:endParaRPr kumimoji="0" lang="zh-CN" alt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grpSp>
        <p:nvGrpSpPr>
          <p:cNvPr id="17" name="组合 40">
            <a:extLst>
              <a:ext uri="{FF2B5EF4-FFF2-40B4-BE49-F238E27FC236}">
                <a16:creationId xmlns="" xmlns:a16="http://schemas.microsoft.com/office/drawing/2014/main" id="{F1E476E0-F293-455B-BD02-D22D2B311D3D}"/>
              </a:ext>
            </a:extLst>
          </p:cNvPr>
          <p:cNvGrpSpPr/>
          <p:nvPr/>
        </p:nvGrpSpPr>
        <p:grpSpPr>
          <a:xfrm rot="21020369">
            <a:off x="43719" y="2243763"/>
            <a:ext cx="3875055" cy="2040231"/>
            <a:chOff x="2561601" y="3694377"/>
            <a:chExt cx="3629722" cy="884856"/>
          </a:xfrm>
        </p:grpSpPr>
        <p:sp>
          <p:nvSpPr>
            <p:cNvPr id="18" name="Freeform: Shape 35">
              <a:extLst>
                <a:ext uri="{FF2B5EF4-FFF2-40B4-BE49-F238E27FC236}">
                  <a16:creationId xmlns="" xmlns:a16="http://schemas.microsoft.com/office/drawing/2014/main" id="{781FDEDD-DF46-4879-B48F-0F864008D18B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Rectangle 56">
              <a:extLst>
                <a:ext uri="{FF2B5EF4-FFF2-40B4-BE49-F238E27FC236}">
                  <a16:creationId xmlns="" xmlns:a16="http://schemas.microsoft.com/office/drawing/2014/main" id="{2549BAB5-648D-4642-84D8-005505E00446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ADD YOUR TITLE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D56A83C-C656-46FA-BE4B-297BC44219DB}"/>
              </a:ext>
            </a:extLst>
          </p:cNvPr>
          <p:cNvSpPr txBox="1"/>
          <p:nvPr/>
        </p:nvSpPr>
        <p:spPr>
          <a:xfrm>
            <a:off x="721773" y="2854708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Thẳng lưng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Chân đặt thoải mái, đúng vị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Freeform: Shape 33">
            <a:extLst>
              <a:ext uri="{FF2B5EF4-FFF2-40B4-BE49-F238E27FC236}">
                <a16:creationId xmlns="" xmlns:a16="http://schemas.microsoft.com/office/drawing/2014/main" id="{36B825CD-B689-4EEA-9AA9-E8AF981183C6}"/>
              </a:ext>
            </a:extLst>
          </p:cNvPr>
          <p:cNvSpPr/>
          <p:nvPr/>
        </p:nvSpPr>
        <p:spPr>
          <a:xfrm rot="38486">
            <a:off x="7439810" y="2713867"/>
            <a:ext cx="3893141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  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C4AC33F-3DF3-47C5-B924-DFE4F9711D4D}"/>
              </a:ext>
            </a:extLst>
          </p:cNvPr>
          <p:cNvSpPr txBox="1"/>
          <p:nvPr/>
        </p:nvSpPr>
        <p:spPr>
          <a:xfrm>
            <a:off x="8082525" y="2904161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Khoảng cách từ mắt đến vở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25 đến 30 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图片 2">
            <a:extLst>
              <a:ext uri="{FF2B5EF4-FFF2-40B4-BE49-F238E27FC236}">
                <a16:creationId xmlns="" xmlns:a16="http://schemas.microsoft.com/office/drawing/2014/main" id="{56F8880A-63AC-4843-9FB5-25D8B91E1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2805256"/>
            <a:ext cx="7440706" cy="3816396"/>
          </a:xfrm>
          <a:prstGeom prst="rect">
            <a:avLst/>
          </a:prstGeom>
        </p:spPr>
      </p:pic>
      <p:pic>
        <p:nvPicPr>
          <p:cNvPr id="24" name="图片 41">
            <a:extLst>
              <a:ext uri="{FF2B5EF4-FFF2-40B4-BE49-F238E27FC236}">
                <a16:creationId xmlns="" xmlns:a16="http://schemas.microsoft.com/office/drawing/2014/main" id="{5FB26F53-69F9-49B8-AFF5-D306348AE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73" y="442699"/>
            <a:ext cx="1103377" cy="1795325"/>
          </a:xfrm>
          <a:prstGeom prst="rect">
            <a:avLst/>
          </a:prstGeom>
        </p:spPr>
      </p:pic>
      <p:pic>
        <p:nvPicPr>
          <p:cNvPr id="25" name="图片 42">
            <a:extLst>
              <a:ext uri="{FF2B5EF4-FFF2-40B4-BE49-F238E27FC236}">
                <a16:creationId xmlns="" xmlns:a16="http://schemas.microsoft.com/office/drawing/2014/main" id="{DF4F447C-A124-44EA-844E-881A00036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656" y="1340361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EE2CC9-EEED-4887-A9DC-16EED9DE9AB0}"/>
              </a:ext>
            </a:extLst>
          </p:cNvPr>
          <p:cNvSpPr txBox="1"/>
          <p:nvPr/>
        </p:nvSpPr>
        <p:spPr>
          <a:xfrm>
            <a:off x="3316942" y="589287"/>
            <a:ext cx="5365827" cy="1819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</a:t>
            </a:r>
            <a:r>
              <a:rPr kumimoji="0" lang="vi-VN" sz="4000" b="1" i="0" u="none" strike="noStrike" kern="0" cap="all" spc="0" normalizeH="0" baseline="0" noProof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 </a:t>
            </a:r>
            <a:r>
              <a:rPr kumimoji="0" lang="en-US" sz="4000" b="1" i="0" u="none" strike="noStrike" kern="0" cap="all" spc="0" normalizeH="0" baseline="0" noProof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 VIẾT</a:t>
            </a:r>
            <a:endParaRPr kumimoji="0" lang="en-US" sz="4000" b="1" i="0" u="none" strike="noStrike" kern="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图片 41">
            <a:extLst>
              <a:ext uri="{FF2B5EF4-FFF2-40B4-BE49-F238E27FC236}">
                <a16:creationId xmlns="" xmlns:a16="http://schemas.microsoft.com/office/drawing/2014/main" id="{B7F2E850-1DF9-40DA-A757-E3DC6A9BE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994" y="589287"/>
            <a:ext cx="1103377" cy="1795325"/>
          </a:xfrm>
          <a:prstGeom prst="rect">
            <a:avLst/>
          </a:prstGeom>
        </p:spPr>
      </p:pic>
      <p:pic>
        <p:nvPicPr>
          <p:cNvPr id="7" name="图片 42">
            <a:extLst>
              <a:ext uri="{FF2B5EF4-FFF2-40B4-BE49-F238E27FC236}">
                <a16:creationId xmlns="" xmlns:a16="http://schemas.microsoft.com/office/drawing/2014/main" id="{C2DBF73F-2A39-429E-AD9F-47B04EABD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762" y="1787281"/>
            <a:ext cx="1103377" cy="1795325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="" xmlns:a16="http://schemas.microsoft.com/office/drawing/2014/main" id="{20AF22E7-5C7B-4C8F-87F8-001C4F029F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4473388"/>
            <a:ext cx="12192000" cy="2384612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="" xmlns:a16="http://schemas.microsoft.com/office/drawing/2014/main" id="{AB015B8F-7C02-45D5-B8ED-36176BEFA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" y="2204329"/>
            <a:ext cx="10005629" cy="423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8799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142</Words>
  <Application>Microsoft Office PowerPoint</Application>
  <PresentationFormat>Custom</PresentationFormat>
  <Paragraphs>35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HP001 4 hàng</vt:lpstr>
      <vt:lpstr>Segoe UI bold</vt:lpstr>
      <vt:lpstr>华康海报体W12(P)</vt:lpstr>
      <vt:lpstr>Times New Roman</vt:lpstr>
      <vt:lpstr>Arial-Rounded</vt:lpstr>
      <vt:lpstr>等线</vt:lpstr>
      <vt:lpstr>HP001</vt:lpstr>
      <vt:lpstr>UTM Avo</vt:lpstr>
      <vt:lpstr>zihun35hao-jindianyahei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89</cp:revision>
  <dcterms:created xsi:type="dcterms:W3CDTF">2021-11-01T08:16:43Z</dcterms:created>
  <dcterms:modified xsi:type="dcterms:W3CDTF">2022-09-27T06:04:26Z</dcterms:modified>
</cp:coreProperties>
</file>