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3" r:id="rId2"/>
    <p:sldId id="427" r:id="rId3"/>
    <p:sldId id="404" r:id="rId4"/>
    <p:sldId id="405" r:id="rId5"/>
    <p:sldId id="406" r:id="rId6"/>
    <p:sldId id="421" r:id="rId7"/>
    <p:sldId id="422" r:id="rId8"/>
    <p:sldId id="425" r:id="rId9"/>
    <p:sldId id="420" r:id="rId10"/>
    <p:sldId id="423" r:id="rId11"/>
    <p:sldId id="424" r:id="rId12"/>
    <p:sldId id="399" r:id="rId13"/>
    <p:sldId id="409" r:id="rId14"/>
    <p:sldId id="410" r:id="rId15"/>
    <p:sldId id="414" r:id="rId16"/>
    <p:sldId id="413" r:id="rId17"/>
    <p:sldId id="415" r:id="rId18"/>
    <p:sldId id="416" r:id="rId19"/>
    <p:sldId id="395" r:id="rId20"/>
    <p:sldId id="418" r:id="rId21"/>
    <p:sldId id="417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BF6"/>
    <a:srgbClr val="589FA6"/>
    <a:srgbClr val="EC1255"/>
    <a:srgbClr val="EA6B14"/>
    <a:srgbClr val="941F1E"/>
    <a:srgbClr val="D0D000"/>
    <a:srgbClr val="BE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>
        <p:scale>
          <a:sx n="60" d="100"/>
          <a:sy n="60" d="100"/>
        </p:scale>
        <p:origin x="-100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5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1FB271-D35C-D746-BBF1-B09B376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A65A-ADB0-9B42-A123-6291B87E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5BB911-719D-3044-9864-5DD36C94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44F4B7-7B69-764E-99F3-35B6E2F2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6F33CF-98AC-9249-9447-9CD5BCA30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B9DFCB5-08C4-FA4C-A69A-C8891AD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8A106F-1CD0-1747-9830-FECB0742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F7599AA-E9E9-F248-B4AC-990AE409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6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488F66-6475-B448-A1AC-0DFBDE9E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B88B5C-FC8D-D44E-AD90-B7BF94D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09203B-A78B-ED46-B6B4-0624DD7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5FCE8A-0EC1-F040-9EE9-956E21D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29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96423E-5F44-6247-A880-C71A5E96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FA65DD0-C718-4148-8A91-F9ACC07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24ECFB-807B-854D-A538-19DBDB8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0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33E0-6F7C-ED41-98A5-1F6A9634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FB53-7C52-8C42-97E9-19765F3F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EFB7F6-6412-5447-9D9B-40DBE2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54AB61-1476-964F-B3F6-100F854D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CD5A68-41F3-EC44-B77B-E6488090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CCE038-9EB5-CC42-BA3F-A6CB14C9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00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82988-E267-C74B-855B-F70B817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6D73670-F4E1-4749-8411-DFE6732A6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C07DDC-D85C-424A-8C4A-9EFBF1A1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3B0FB1-ECCB-3444-AA54-262C6D85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D98C99-B9F8-E048-BC2C-723BA0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CA80CF-33E4-3547-8774-D05467E8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843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3EB0B7-C85B-AF4A-9CE5-FBEC0BC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68E166-8D42-0444-B840-3D37A7E3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4755AA-79B9-5A44-B655-31E27450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34D73-DA72-1040-B78C-99CE8F3E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4D06D7-55F3-CA45-B5EC-3459DC49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2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8B724F-8E8B-5C4D-AD1A-5A70585BA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F5B269-8016-2A4D-9152-9EAFD17A5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C92E9F-CBC2-B948-B1B4-A46A9553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EA7808-DBF8-A141-BBF7-9C6F2A5C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62511E-A552-014B-9083-38C0142F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08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095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3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2022" y="1648607"/>
            <a:ext cx="71080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6, 7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đ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418306"/>
            <a:ext cx="9951720" cy="6444746"/>
          </a:xfrm>
        </p:spPr>
      </p:pic>
    </p:spTree>
    <p:extLst>
      <p:ext uri="{BB962C8B-B14F-4D97-AF65-F5344CB8AC3E}">
        <p14:creationId xmlns:p14="http://schemas.microsoft.com/office/powerpoint/2010/main" val="7184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e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" y="449091"/>
            <a:ext cx="10469880" cy="6408909"/>
          </a:xfrm>
        </p:spPr>
      </p:pic>
    </p:spTree>
    <p:extLst>
      <p:ext uri="{BB962C8B-B14F-4D97-AF65-F5344CB8AC3E}">
        <p14:creationId xmlns:p14="http://schemas.microsoft.com/office/powerpoint/2010/main" val="12935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17068"/>
            <a:ext cx="12192001" cy="64139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2319" y="417068"/>
            <a:ext cx="2976641" cy="61558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2060"/>
                </a:solidFill>
                <a:latin typeface="UTM Avo" panose="02040603050506020204" pitchFamily="18" charset="0"/>
              </a:rPr>
              <a:t>Hướng </a:t>
            </a:r>
            <a:r>
              <a:rPr lang="vi-VN" sz="2800">
                <a:solidFill>
                  <a:srgbClr val="002060"/>
                </a:solidFill>
                <a:latin typeface="UTM Avo" panose="02040603050506020204" pitchFamily="18" charset="0"/>
              </a:rPr>
              <a:t>dẫn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6720"/>
            <a:ext cx="12192000" cy="643128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415116" y="1205708"/>
            <a:ext cx="7446434" cy="1208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09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6D0393-90AD-4B8E-84C3-14FCCBEA7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1" y="505740"/>
            <a:ext cx="10846117" cy="62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F2A195-B953-4383-9062-9F6A76F04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1" y="472440"/>
            <a:ext cx="10765518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100" y="2758440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2859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=""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"/>
            <a:ext cx="12191680" cy="64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379262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8367077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53" y="519983"/>
            <a:ext cx="10494094" cy="63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38" y="563798"/>
            <a:ext cx="5505455" cy="57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93" y="468712"/>
            <a:ext cx="4310959" cy="61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53"/>
            <a:ext cx="12183251" cy="6423347"/>
          </a:xfrm>
          <a:prstGeom prst="rect">
            <a:avLst/>
          </a:prstGeo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86" y="1643187"/>
            <a:ext cx="7853265" cy="3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0912" y="4066322"/>
            <a:ext cx="607686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80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647506" cy="2194967"/>
          </a:xfrm>
          <a:prstGeom prst="cloudCallout">
            <a:avLst>
              <a:gd name="adj1" fmla="val -71332"/>
              <a:gd name="adj2" fmla="val 472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834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670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=""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39515" y="1758915"/>
            <a:ext cx="153776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48"/>
            <a:r>
              <a:rPr lang="vi-VN" sz="9600" b="1">
                <a:solidFill>
                  <a:srgbClr val="FF0000"/>
                </a:solidFill>
                <a:latin typeface="HP001 4 hàng" pitchFamily="34" charset="0"/>
              </a:rPr>
              <a:t>      </a:t>
            </a:r>
            <a:r>
              <a:rPr lang="en-US" sz="11500" b="1">
                <a:solidFill>
                  <a:srgbClr val="FF0000"/>
                </a:solidFill>
                <a:latin typeface="HP001 4 hàng" pitchFamily="34" charset="0"/>
              </a:rPr>
              <a:t>ơ, d, đ, e, cờ, da, </a:t>
            </a:r>
            <a:r>
              <a:rPr lang="el-GR" sz="11500" b="1">
                <a:solidFill>
                  <a:srgbClr val="FF0000"/>
                </a:solidFill>
                <a:latin typeface="HP001 4 hàng" pitchFamily="34" charset="0"/>
              </a:rPr>
              <a:t>Α΄</a:t>
            </a:r>
            <a:endParaRPr lang="vi-VN" sz="11500" b="1" dirty="0">
              <a:solidFill>
                <a:srgbClr val="FF0000"/>
              </a:solidFill>
              <a:latin typeface="HP 4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1390" y="634162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HP001" panose="020B0603050302020204" pitchFamily="34" charset="0"/>
              </a:rPr>
              <a:t>TẬP VIẾT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=""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60320" y="404949"/>
            <a:ext cx="7132320" cy="1086907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52206" y="396134"/>
            <a:ext cx="6453051" cy="945708"/>
            <a:chOff x="3802275" y="-30084"/>
            <a:chExt cx="4589917" cy="945708"/>
          </a:xfrm>
        </p:grpSpPr>
        <p:sp>
          <p:nvSpPr>
            <p:cNvPr id="4" name="文本框 2">
              <a:extLst>
                <a:ext uri="{FF2B5EF4-FFF2-40B4-BE49-F238E27FC236}">
                  <a16:creationId xmlns="" xmlns:a16="http://schemas.microsoft.com/office/drawing/2014/main" id="{B5349202-65A7-49D4-BA5D-2FD2FB9B6CD5}"/>
                </a:ext>
              </a:extLst>
            </p:cNvPr>
            <p:cNvSpPr txBox="1"/>
            <p:nvPr/>
          </p:nvSpPr>
          <p:spPr>
            <a:xfrm>
              <a:off x="4961601" y="-30084"/>
              <a:ext cx="2410572" cy="945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600">
                  <a:solidFill>
                    <a:prstClr val="white"/>
                  </a:solidFill>
                  <a:latin typeface="UTM Avo" panose="02040603050506020204" pitchFamily="18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 LẠI</a:t>
              </a:r>
              <a:endPara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=""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E8EAAAA6-2D2A-4DAD-8140-C66D41AFA2E7}"/>
              </a:ext>
            </a:extLst>
          </p:cNvPr>
          <p:cNvGrpSpPr/>
          <p:nvPr/>
        </p:nvGrpSpPr>
        <p:grpSpPr>
          <a:xfrm>
            <a:off x="209005" y="2060448"/>
            <a:ext cx="2809361" cy="4066031"/>
            <a:chOff x="1460500" y="1385556"/>
            <a:chExt cx="2616200" cy="2857500"/>
          </a:xfrm>
        </p:grpSpPr>
        <p:sp>
          <p:nvSpPr>
            <p:cNvPr id="11" name="菱形 6">
              <a:extLst>
                <a:ext uri="{FF2B5EF4-FFF2-40B4-BE49-F238E27FC236}">
                  <a16:creationId xmlns="" xmlns:a16="http://schemas.microsoft.com/office/drawing/2014/main" id="{5AB74A7C-412D-46EA-A663-6F4B2EFEB4C2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12" name="菱形 7">
              <a:extLst>
                <a:ext uri="{FF2B5EF4-FFF2-40B4-BE49-F238E27FC236}">
                  <a16:creationId xmlns="" xmlns:a16="http://schemas.microsoft.com/office/drawing/2014/main" id="{B5017604-CC7C-48F4-8D1D-86E7971186F3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3" name="菱形 19">
            <a:extLst>
              <a:ext uri="{FF2B5EF4-FFF2-40B4-BE49-F238E27FC236}">
                <a16:creationId xmlns=""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143022" y="2264075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=""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=""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=""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=""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3" name="菱形 31">
            <a:extLst>
              <a:ext uri="{FF2B5EF4-FFF2-40B4-BE49-F238E27FC236}">
                <a16:creationId xmlns="" xmlns:a16="http://schemas.microsoft.com/office/drawing/2014/main" id="{2B8A6F33-40E9-4311-90E7-CAF85D5525B0}"/>
              </a:ext>
            </a:extLst>
          </p:cNvPr>
          <p:cNvSpPr/>
          <p:nvPr/>
        </p:nvSpPr>
        <p:spPr>
          <a:xfrm>
            <a:off x="9227874" y="2103120"/>
            <a:ext cx="2809361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4" name="菱形 32">
            <a:extLst>
              <a:ext uri="{FF2B5EF4-FFF2-40B4-BE49-F238E27FC236}">
                <a16:creationId xmlns="" xmlns:a16="http://schemas.microsoft.com/office/drawing/2014/main" id="{1B763F6B-23AB-47EA-A146-5AA9B1908367}"/>
              </a:ext>
            </a:extLst>
          </p:cNvPr>
          <p:cNvSpPr/>
          <p:nvPr/>
        </p:nvSpPr>
        <p:spPr>
          <a:xfrm>
            <a:off x="9227874" y="2738493"/>
            <a:ext cx="2809361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=""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=""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=""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=""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35242" y="2876167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ơ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6664" y="2876166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đ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945448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d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10001537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e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640603" y="1571685"/>
            <a:ext cx="1614351" cy="1425200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08" y="468750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10" y="1043884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4073" y="4193177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Khoảng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566" t="24447" r="21614" b="57491"/>
          <a:stretch/>
        </p:blipFill>
        <p:spPr>
          <a:xfrm>
            <a:off x="1420489" y="576720"/>
            <a:ext cx="9900298" cy="2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ơ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208" y="477519"/>
            <a:ext cx="9867583" cy="6414113"/>
          </a:xfrm>
        </p:spPr>
      </p:pic>
    </p:spTree>
    <p:extLst>
      <p:ext uri="{BB962C8B-B14F-4D97-AF65-F5344CB8AC3E}">
        <p14:creationId xmlns:p14="http://schemas.microsoft.com/office/powerpoint/2010/main" val="6055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d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" y="463550"/>
            <a:ext cx="11196320" cy="6418172"/>
          </a:xfrm>
        </p:spPr>
      </p:pic>
    </p:spTree>
    <p:extLst>
      <p:ext uri="{BB962C8B-B14F-4D97-AF65-F5344CB8AC3E}">
        <p14:creationId xmlns:p14="http://schemas.microsoft.com/office/powerpoint/2010/main" val="2313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7246"/>
            <a:ext cx="12192000" cy="64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4073" y="4351359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Khoảng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9"/>
          <a:stretch/>
        </p:blipFill>
        <p:spPr bwMode="auto">
          <a:xfrm>
            <a:off x="774808" y="834595"/>
            <a:ext cx="9457290" cy="335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92</Words>
  <Application>Microsoft Office PowerPoint</Application>
  <PresentationFormat>Custom</PresentationFormat>
  <Paragraphs>22</Paragraphs>
  <Slides>21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Dang Le Phan Danh</cp:lastModifiedBy>
  <cp:revision>57</cp:revision>
  <dcterms:created xsi:type="dcterms:W3CDTF">2021-08-17T03:23:17Z</dcterms:created>
  <dcterms:modified xsi:type="dcterms:W3CDTF">2022-09-15T06:27:29Z</dcterms:modified>
</cp:coreProperties>
</file>