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17EB0-77C3-4423-9D1D-9803C57A0493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2C47E-E1DB-4879-9867-C8A41AE9E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72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66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0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3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6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3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2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0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7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1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5A180-30D4-4226-B3E9-505B44207274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5A2EB-DB95-4D5B-9A21-3DB28A9ED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9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Bài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108: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êu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–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iu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endParaRPr lang="zh-CN" altLang="en-US" sz="80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05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505011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42077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7729" y="244290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009" y="2395806"/>
            <a:ext cx="430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7729" y="422721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6009" y="4227212"/>
            <a:ext cx="389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r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4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67156" y="401825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Ghép chữ với hình cho đúng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68501-07A6-4FAF-B679-943CCB0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1433490" y="1094308"/>
            <a:ext cx="9459671" cy="5858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434484" y="401825"/>
            <a:ext cx="11592341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76418-19A7-4B40-B15C-3A2BC32C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812324" y="1165734"/>
            <a:ext cx="10660661" cy="5710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0F823-2478-4043-8566-810E463DA880}"/>
              </a:ext>
            </a:extLst>
          </p:cNvPr>
          <p:cNvSpPr txBox="1"/>
          <p:nvPr/>
        </p:nvSpPr>
        <p:spPr>
          <a:xfrm>
            <a:off x="434484" y="45483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53542-731C-4D9F-9627-5D9DA7F87976}"/>
              </a:ext>
            </a:extLst>
          </p:cNvPr>
          <p:cNvCxnSpPr>
            <a:cxnSpLocks/>
          </p:cNvCxnSpPr>
          <p:nvPr/>
        </p:nvCxnSpPr>
        <p:spPr>
          <a:xfrm flipV="1">
            <a:off x="7762508" y="2416629"/>
            <a:ext cx="1221835" cy="1486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63EBA-F286-45B7-9D29-C7E32DAF81F7}"/>
              </a:ext>
            </a:extLst>
          </p:cNvPr>
          <p:cNvCxnSpPr>
            <a:cxnSpLocks/>
          </p:cNvCxnSpPr>
          <p:nvPr/>
        </p:nvCxnSpPr>
        <p:spPr>
          <a:xfrm flipH="1">
            <a:off x="2006081" y="3140915"/>
            <a:ext cx="3075197" cy="761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606F5-53B9-447F-A63C-138437665EC6}"/>
              </a:ext>
            </a:extLst>
          </p:cNvPr>
          <p:cNvCxnSpPr>
            <a:cxnSpLocks/>
          </p:cNvCxnSpPr>
          <p:nvPr/>
        </p:nvCxnSpPr>
        <p:spPr>
          <a:xfrm>
            <a:off x="3480318" y="1968759"/>
            <a:ext cx="1614196" cy="447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313E9-AED2-45FD-B980-80E5D7B6DC98}"/>
              </a:ext>
            </a:extLst>
          </p:cNvPr>
          <p:cNvCxnSpPr>
            <a:cxnSpLocks/>
          </p:cNvCxnSpPr>
          <p:nvPr/>
        </p:nvCxnSpPr>
        <p:spPr>
          <a:xfrm flipV="1">
            <a:off x="6142655" y="5001203"/>
            <a:ext cx="405244" cy="625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335DD-1FB0-4CB5-9C13-134B9F628C3C}"/>
              </a:ext>
            </a:extLst>
          </p:cNvPr>
          <p:cNvCxnSpPr>
            <a:cxnSpLocks/>
          </p:cNvCxnSpPr>
          <p:nvPr/>
        </p:nvCxnSpPr>
        <p:spPr>
          <a:xfrm flipH="1" flipV="1">
            <a:off x="7837715" y="1567542"/>
            <a:ext cx="1390261" cy="24132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9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096743" y="2103120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746008" y="2953159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1844" y="2908871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iu</a:t>
            </a:r>
            <a:endParaRPr lang="en-US" altLang="zh-CN" sz="9600" b="1" spc="600" noProof="0" dirty="0">
              <a:solidFill>
                <a:prstClr val="white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5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62918" y="3055611"/>
            <a:ext cx="479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en-US" altLang="zh-CN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974190" y="506998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8323-EBE7-4819-AE42-B12ADDE6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2110466"/>
            <a:ext cx="11988800" cy="204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523102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549228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542386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656106" y="5530207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456857" y="552585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09AC-50E5-4079-9421-15DA5D08C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2160310" y="1315511"/>
            <a:ext cx="8143551" cy="42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fCslaGaFwU9uiMXKQSO1BGz1rRTzCp">
            <a:hlinkClick r:id="" action="ppaction://media"/>
            <a:extLst>
              <a:ext uri="{FF2B5EF4-FFF2-40B4-BE49-F238E27FC236}">
                <a16:creationId xmlns:a16="http://schemas.microsoft.com/office/drawing/2014/main" id="{583D3103-2A59-422F-B99C-024C63A03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6" end="119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9208"/>
            <a:ext cx="12192000" cy="6428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908A4-A93D-4BD8-847C-27C8572B7C9E}"/>
              </a:ext>
            </a:extLst>
          </p:cNvPr>
          <p:cNvSpPr txBox="1"/>
          <p:nvPr/>
        </p:nvSpPr>
        <p:spPr>
          <a:xfrm>
            <a:off x="4281354" y="-17656"/>
            <a:ext cx="354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640112" y="5171283"/>
            <a:ext cx="49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501337" y="434549"/>
            <a:ext cx="7208519" cy="868373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58982" y="460676"/>
            <a:ext cx="6393194" cy="6990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501218" y="453833"/>
            <a:ext cx="351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4457875" y="558225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810684" y="558562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97362-9BF5-4FE2-995A-F109600C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1"/>
          <a:stretch/>
        </p:blipFill>
        <p:spPr>
          <a:xfrm>
            <a:off x="2902857" y="1449861"/>
            <a:ext cx="6386285" cy="40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RMQpjF4dBn8EN3D8TIMHmsLrOlI3oyG">
            <a:hlinkClick r:id="" action="ppaction://media"/>
            <a:extLst>
              <a:ext uri="{FF2B5EF4-FFF2-40B4-BE49-F238E27FC236}">
                <a16:creationId xmlns:a16="http://schemas.microsoft.com/office/drawing/2014/main" id="{212604B7-DCA2-46CD-B80E-259381E161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" end="10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63" y="505564"/>
            <a:ext cx="12191999" cy="6438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571F9-FB4E-4C92-A5B6-71A9C9850F76}"/>
              </a:ext>
            </a:extLst>
          </p:cNvPr>
          <p:cNvSpPr txBox="1"/>
          <p:nvPr/>
        </p:nvSpPr>
        <p:spPr>
          <a:xfrm>
            <a:off x="4281354" y="-17656"/>
            <a:ext cx="354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1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ìu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998958" y="5105970"/>
            <a:ext cx="4407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latin typeface="UTM Avo" panose="02040603050506020204" pitchFamily="18" charset="0"/>
              </a:rPr>
              <a:t>r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587525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47634" y="136105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89870" y="54774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4373" y="4543592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0801" y="454359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7213332" y="4543591"/>
            <a:ext cx="448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rìu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42866" y="457559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0956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05028" y="547494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F1CAC3-DD2E-4967-B459-E3646E1E3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896995" y="1061505"/>
            <a:ext cx="5060203" cy="351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AAFE8-709E-4442-844E-38C8D2A864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1420" y="1036093"/>
            <a:ext cx="4481973" cy="3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79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ê</a:t>
              </a:r>
              <a:r>
                <a:rPr lang="en-US" sz="13000" b="1" dirty="0">
                  <a:solidFill>
                    <a:schemeClr val="bg1"/>
                  </a:solidFill>
                  <a:latin typeface="Arial" charset="0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4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Widescreen</PresentationFormat>
  <Paragraphs>39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Yu Gothic</vt:lpstr>
      <vt:lpstr>Arial</vt:lpstr>
      <vt:lpstr>Calibri</vt:lpstr>
      <vt:lpstr>Calibri Light</vt:lpstr>
      <vt:lpstr>inpin heiti</vt:lpstr>
      <vt:lpstr>Times New Roman</vt:lpstr>
      <vt:lpstr>UTM Avo</vt:lpstr>
      <vt:lpstr>zihun35hao-jindianyahei</vt:lpstr>
      <vt:lpstr>汉仪跳跳体简</vt:lpstr>
      <vt:lpstr>造字工房悦黑体验版常规体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2022-02-25T08:24:42Z</dcterms:created>
  <dcterms:modified xsi:type="dcterms:W3CDTF">2022-02-25T08:25:03Z</dcterms:modified>
</cp:coreProperties>
</file>