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82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3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7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7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9B7D0-DEE5-4722-887F-D8113E1C724E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07D6-826C-482A-8915-72111E68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383DECF2-6170-4C44-9554-CACC3C7E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4" y="602530"/>
            <a:ext cx="5001208" cy="5910237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FDA49AB4-AADB-4EDB-89AF-5AD022B2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347" y="242596"/>
            <a:ext cx="5327780" cy="6195525"/>
          </a:xfrm>
          <a:prstGeom prst="rect">
            <a:avLst/>
          </a:prstGeom>
        </p:spPr>
      </p:pic>
      <p:sp>
        <p:nvSpPr>
          <p:cNvPr id="5" name="文本框 12">
            <a:extLst>
              <a:ext uri="{FF2B5EF4-FFF2-40B4-BE49-F238E27FC236}">
                <a16:creationId xmlns:a16="http://schemas.microsoft.com/office/drawing/2014/main" id="{C3475874-1E4C-49D6-869F-2AEEBFD87ECE}"/>
              </a:ext>
            </a:extLst>
          </p:cNvPr>
          <p:cNvSpPr txBox="1"/>
          <p:nvPr/>
        </p:nvSpPr>
        <p:spPr>
          <a:xfrm rot="21160172">
            <a:off x="1899727" y="3212051"/>
            <a:ext cx="85688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Bài</a:t>
            </a:r>
            <a:r>
              <a:rPr lang="en-US" altLang="zh-CN" sz="8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 108: </a:t>
            </a:r>
            <a:r>
              <a:rPr lang="en-US" altLang="zh-CN" sz="8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êu</a:t>
            </a:r>
            <a:r>
              <a:rPr lang="en-US" altLang="zh-CN" sz="8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 – </a:t>
            </a:r>
            <a:r>
              <a:rPr lang="en-US" altLang="zh-CN" sz="8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iu</a:t>
            </a:r>
            <a:r>
              <a:rPr lang="en-US" altLang="zh-CN" sz="8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 </a:t>
            </a:r>
            <a:endParaRPr lang="zh-CN" altLang="en-US" sz="8000" b="1" dirty="0">
              <a:ln w="25400">
                <a:solidFill>
                  <a:srgbClr val="36363E">
                    <a:alpha val="70000"/>
                  </a:srgbClr>
                </a:solidFill>
              </a:ln>
              <a:solidFill>
                <a:srgbClr val="FF0000"/>
              </a:solidFill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1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0701" y="963919"/>
            <a:ext cx="2988896" cy="37232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48" y="589069"/>
            <a:ext cx="1554564" cy="8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/>
        </p:blipFill>
        <p:spPr>
          <a:xfrm>
            <a:off x="0" y="404955"/>
            <a:ext cx="12192000" cy="636160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28800" y="548646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07767" y="967943"/>
            <a:ext cx="408373" cy="3373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172313" y="2455491"/>
            <a:ext cx="408373" cy="337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155515" y="3947414"/>
            <a:ext cx="408373" cy="337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97130" y="600898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7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ao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44796" y="2096812"/>
            <a:ext cx="48373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7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ngôi</a:t>
            </a:r>
            <a:r>
              <a:rPr lang="en-US" altLang="vi-VN" sz="7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sao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58273" y="3569276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eo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6C30B1-9742-46D8-AC9F-12722402DB61}"/>
              </a:ext>
            </a:extLst>
          </p:cNvPr>
          <p:cNvSpPr/>
          <p:nvPr/>
        </p:nvSpPr>
        <p:spPr>
          <a:xfrm>
            <a:off x="1128623" y="5453492"/>
            <a:ext cx="408373" cy="337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3586D6-DA22-4842-9E21-654A3746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450" y="5075354"/>
            <a:ext cx="58968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r>
              <a:rPr lang="en-US" altLang="vi-VN" sz="72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on </a:t>
            </a:r>
            <a:r>
              <a:rPr lang="en-US" altLang="vi-VN" sz="7200" b="1" noProof="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mèo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DB0D1-561C-406E-BE0A-F45BACA47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991" y="3576746"/>
            <a:ext cx="6931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Đọc lại bài </a:t>
            </a:r>
            <a:r>
              <a:rPr kumimoji="0" lang="en-US" alt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106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5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438539"/>
            <a:ext cx="4094329" cy="574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4382" y="2111186"/>
            <a:ext cx="319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 flipH="1">
            <a:off x="0" y="3500846"/>
            <a:ext cx="12192000" cy="3357154"/>
          </a:xfrm>
          <a:prstGeom prst="rect">
            <a:avLst/>
          </a:prstGeom>
        </p:spPr>
      </p:pic>
      <p:pic>
        <p:nvPicPr>
          <p:cNvPr id="7" name="图片 14" descr="图片包含 物体&#10;&#10;已生成高可信度的说明">
            <a:extLst>
              <a:ext uri="{FF2B5EF4-FFF2-40B4-BE49-F238E27FC236}">
                <a16:creationId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" y="363312"/>
            <a:ext cx="1226222" cy="127342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76336" y="429208"/>
            <a:ext cx="2307771" cy="1624554"/>
          </a:xfrm>
          <a:prstGeom prst="rect">
            <a:avLst/>
          </a:prstGeom>
        </p:spPr>
      </p:pic>
      <p:pic>
        <p:nvPicPr>
          <p:cNvPr id="9" name="图片 21" descr="图片包含 餐桌&#10;&#10;已生成高可信度的说明">
            <a:extLst>
              <a:ext uri="{FF2B5EF4-FFF2-40B4-BE49-F238E27FC236}">
                <a16:creationId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" y="1473910"/>
            <a:ext cx="5129076" cy="4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9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EF48B9-DEB7-4071-8BC9-54D24221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535"/>
          <a:stretch/>
        </p:blipFill>
        <p:spPr>
          <a:xfrm>
            <a:off x="408992" y="531845"/>
            <a:ext cx="11374015" cy="62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3C623-85C9-4880-BC5D-0B65DD63B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535"/>
          <a:stretch/>
        </p:blipFill>
        <p:spPr>
          <a:xfrm>
            <a:off x="2533651" y="4076700"/>
            <a:ext cx="7696199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48B9-DEB7-4071-8BC9-54D242212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3313" r="2863" b="-3313"/>
          <a:stretch/>
        </p:blipFill>
        <p:spPr>
          <a:xfrm>
            <a:off x="828675" y="440637"/>
            <a:ext cx="10534650" cy="43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1251A1A-0AC0-4246-B88D-9F20D7850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1" b="-1764"/>
          <a:stretch/>
        </p:blipFill>
        <p:spPr>
          <a:xfrm>
            <a:off x="364013" y="1860048"/>
            <a:ext cx="11463974" cy="4417075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631F142-C653-45D1-B6BD-084D1D898523}"/>
              </a:ext>
            </a:extLst>
          </p:cNvPr>
          <p:cNvSpPr txBox="1">
            <a:spLocks/>
          </p:cNvSpPr>
          <p:nvPr/>
        </p:nvSpPr>
        <p:spPr>
          <a:xfrm>
            <a:off x="3907971" y="1028347"/>
            <a:ext cx="4376058" cy="79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Ba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lưỡi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(1)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pic>
        <p:nvPicPr>
          <p:cNvPr id="32" name="图片 1" descr="f9bb7a65055a321af5beddc3658db7db">
            <a:extLst>
              <a:ext uri="{FF2B5EF4-FFF2-40B4-BE49-F238E27FC236}">
                <a16:creationId xmlns:a16="http://schemas.microsoft.com/office/drawing/2014/main" id="{F24BE3A9-C4BD-4F7F-BC65-4FAD2C11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3" y="5940474"/>
            <a:ext cx="1365183" cy="878747"/>
          </a:xfrm>
          <a:prstGeom prst="rect">
            <a:avLst/>
          </a:prstGeom>
        </p:spPr>
      </p:pic>
      <p:pic>
        <p:nvPicPr>
          <p:cNvPr id="33" name="图片 1" descr="f9bb7a65055a321af5beddc3658db7db">
            <a:extLst>
              <a:ext uri="{FF2B5EF4-FFF2-40B4-BE49-F238E27FC236}">
                <a16:creationId xmlns:a16="http://schemas.microsoft.com/office/drawing/2014/main" id="{8F00C25D-FDDC-4FDA-83BB-DF6BAE40E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34" y="4867543"/>
            <a:ext cx="2299537" cy="2052929"/>
          </a:xfrm>
          <a:prstGeom prst="rect">
            <a:avLst/>
          </a:prstGeom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8B7AD7CC-18EF-4CA3-B016-67CAC50794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10725002" y="436096"/>
            <a:ext cx="1414199" cy="1163063"/>
          </a:xfrm>
          <a:prstGeom prst="rect">
            <a:avLst/>
          </a:prstGeom>
        </p:spPr>
      </p:pic>
      <p:pic>
        <p:nvPicPr>
          <p:cNvPr id="35" name="图片 42">
            <a:extLst>
              <a:ext uri="{FF2B5EF4-FFF2-40B4-BE49-F238E27FC236}">
                <a16:creationId xmlns:a16="http://schemas.microsoft.com/office/drawing/2014/main" id="{A8006563-93BE-48AC-8CA6-B330B8968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" y="436096"/>
            <a:ext cx="1103377" cy="179532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CD430BA1-DDB8-4F08-BF63-840464052737}"/>
              </a:ext>
            </a:extLst>
          </p:cNvPr>
          <p:cNvSpPr/>
          <p:nvPr/>
        </p:nvSpPr>
        <p:spPr>
          <a:xfrm>
            <a:off x="780769" y="1920829"/>
            <a:ext cx="210769" cy="2686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545DDC9-E8CA-44A9-B8C1-D569F0D0DCBE}"/>
              </a:ext>
            </a:extLst>
          </p:cNvPr>
          <p:cNvSpPr/>
          <p:nvPr/>
        </p:nvSpPr>
        <p:spPr>
          <a:xfrm>
            <a:off x="262365" y="2510361"/>
            <a:ext cx="270588" cy="242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B54DC33-E278-4FB6-9517-1830DABE437E}"/>
              </a:ext>
            </a:extLst>
          </p:cNvPr>
          <p:cNvSpPr/>
          <p:nvPr/>
        </p:nvSpPr>
        <p:spPr>
          <a:xfrm>
            <a:off x="7514762" y="2550622"/>
            <a:ext cx="224256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AF39B4-D9BF-43D4-BC99-153DDC41F299}"/>
              </a:ext>
            </a:extLst>
          </p:cNvPr>
          <p:cNvSpPr/>
          <p:nvPr/>
        </p:nvSpPr>
        <p:spPr>
          <a:xfrm>
            <a:off x="2952429" y="3182504"/>
            <a:ext cx="204441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20DC71-60D4-4C00-8C25-A23D535EA674}"/>
              </a:ext>
            </a:extLst>
          </p:cNvPr>
          <p:cNvSpPr/>
          <p:nvPr/>
        </p:nvSpPr>
        <p:spPr>
          <a:xfrm>
            <a:off x="10170206" y="3178220"/>
            <a:ext cx="224256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8379D95-7A0C-4AEE-AAD8-FF0E8C03107F}"/>
              </a:ext>
            </a:extLst>
          </p:cNvPr>
          <p:cNvSpPr/>
          <p:nvPr/>
        </p:nvSpPr>
        <p:spPr>
          <a:xfrm>
            <a:off x="4135671" y="3814348"/>
            <a:ext cx="204441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6D06622-4067-4EA9-9791-35E36939B208}"/>
              </a:ext>
            </a:extLst>
          </p:cNvPr>
          <p:cNvSpPr/>
          <p:nvPr/>
        </p:nvSpPr>
        <p:spPr>
          <a:xfrm>
            <a:off x="9959436" y="3783274"/>
            <a:ext cx="210770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8D5CA44-50B9-4649-B342-1F3DE59C0040}"/>
              </a:ext>
            </a:extLst>
          </p:cNvPr>
          <p:cNvSpPr/>
          <p:nvPr/>
        </p:nvSpPr>
        <p:spPr>
          <a:xfrm>
            <a:off x="2601191" y="4394631"/>
            <a:ext cx="234564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294E65-48AA-43DC-B4FD-FA9209A97604}"/>
              </a:ext>
            </a:extLst>
          </p:cNvPr>
          <p:cNvSpPr/>
          <p:nvPr/>
        </p:nvSpPr>
        <p:spPr>
          <a:xfrm>
            <a:off x="6737053" y="4394630"/>
            <a:ext cx="234563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923794-6883-43A2-BA41-C1ACB73E5672}"/>
              </a:ext>
            </a:extLst>
          </p:cNvPr>
          <p:cNvGrpSpPr/>
          <p:nvPr/>
        </p:nvGrpSpPr>
        <p:grpSpPr>
          <a:xfrm>
            <a:off x="3801452" y="488967"/>
            <a:ext cx="3592286" cy="509451"/>
            <a:chOff x="4000467" y="260140"/>
            <a:chExt cx="3232530" cy="846266"/>
          </a:xfrm>
          <a:noFill/>
        </p:grpSpPr>
        <p:sp>
          <p:nvSpPr>
            <p:cNvPr id="46" name="Rounded Rectangle 19">
              <a:extLst>
                <a:ext uri="{FF2B5EF4-FFF2-40B4-BE49-F238E27FC236}">
                  <a16:creationId xmlns:a16="http://schemas.microsoft.com/office/drawing/2014/main" id="{53691376-1705-42E0-8366-8D7962E99299}"/>
                </a:ext>
              </a:extLst>
            </p:cNvPr>
            <p:cNvSpPr/>
            <p:nvPr/>
          </p:nvSpPr>
          <p:spPr>
            <a:xfrm>
              <a:off x="4764519" y="412815"/>
              <a:ext cx="2468478" cy="54091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Chia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47" name="图片 7">
              <a:extLst>
                <a:ext uri="{FF2B5EF4-FFF2-40B4-BE49-F238E27FC236}">
                  <a16:creationId xmlns:a16="http://schemas.microsoft.com/office/drawing/2014/main" id="{9D265E33-97F8-4788-8323-2F13D7E4B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965849" cy="8462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977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D35196-ECB0-4761-8EA8-36513F31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421860" y="326570"/>
            <a:ext cx="5253272" cy="1591051"/>
          </a:xfrm>
          <a:prstGeom prst="rect">
            <a:avLst/>
          </a:prstGeom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D1130985-2F67-40CE-A11A-DB6BFD10B7E3}"/>
              </a:ext>
            </a:extLst>
          </p:cNvPr>
          <p:cNvSpPr txBox="1"/>
          <p:nvPr/>
        </p:nvSpPr>
        <p:spPr>
          <a:xfrm>
            <a:off x="1227046" y="2238577"/>
            <a:ext cx="177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đốn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củi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CF566A7-3F66-4631-89B9-8F8099880302}"/>
              </a:ext>
            </a:extLst>
          </p:cNvPr>
          <p:cNvSpPr txBox="1"/>
          <p:nvPr/>
        </p:nvSpPr>
        <p:spPr>
          <a:xfrm>
            <a:off x="3394370" y="2239626"/>
            <a:ext cx="182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ghèo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Hộp Văn bản 9">
            <a:extLst>
              <a:ext uri="{FF2B5EF4-FFF2-40B4-BE49-F238E27FC236}">
                <a16:creationId xmlns:a16="http://schemas.microsoft.com/office/drawing/2014/main" id="{28ACD2AE-AEF4-4758-AD1A-62440EFC4F01}"/>
              </a:ext>
            </a:extLst>
          </p:cNvPr>
          <p:cNvSpPr txBox="1"/>
          <p:nvPr/>
        </p:nvSpPr>
        <p:spPr>
          <a:xfrm>
            <a:off x="3409011" y="2905780"/>
            <a:ext cx="159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lưỡi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rìu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17418E86-284B-4CBD-A418-2A9B59B951C9}"/>
              </a:ext>
            </a:extLst>
          </p:cNvPr>
          <p:cNvSpPr txBox="1"/>
          <p:nvPr/>
        </p:nvSpPr>
        <p:spPr>
          <a:xfrm>
            <a:off x="1264559" y="2905780"/>
            <a:ext cx="170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rìu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sắt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Hộp Văn bản 13">
            <a:extLst>
              <a:ext uri="{FF2B5EF4-FFF2-40B4-BE49-F238E27FC236}">
                <a16:creationId xmlns:a16="http://schemas.microsoft.com/office/drawing/2014/main" id="{CD13076C-BDFE-496F-8247-103E9C9C385C}"/>
              </a:ext>
            </a:extLst>
          </p:cNvPr>
          <p:cNvSpPr txBox="1"/>
          <p:nvPr/>
        </p:nvSpPr>
        <p:spPr>
          <a:xfrm>
            <a:off x="3394370" y="3573214"/>
            <a:ext cx="198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khóc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571523F4-4B7F-4B95-861A-D0EA268796D3}"/>
              </a:ext>
            </a:extLst>
          </p:cNvPr>
          <p:cNvSpPr txBox="1"/>
          <p:nvPr/>
        </p:nvSpPr>
        <p:spPr>
          <a:xfrm>
            <a:off x="1227046" y="4182708"/>
            <a:ext cx="172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lão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9FB5813D-F7D0-4134-BBC3-483DD7C8F426}"/>
              </a:ext>
            </a:extLst>
          </p:cNvPr>
          <p:cNvSpPr txBox="1"/>
          <p:nvPr/>
        </p:nvSpPr>
        <p:spPr>
          <a:xfrm>
            <a:off x="1640796" y="829707"/>
            <a:ext cx="35071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Luyện</a:t>
            </a:r>
            <a:r>
              <a:rPr kumimoji="0" lang="en-US" altLang="zh-CN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đọc</a:t>
            </a:r>
            <a:r>
              <a:rPr kumimoji="0" lang="en-US" altLang="zh-CN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từ</a:t>
            </a:r>
            <a:r>
              <a:rPr kumimoji="0" lang="en-US" altLang="zh-CN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ngữ</a:t>
            </a:r>
            <a:endParaRPr kumimoji="0" lang="zh-CN" altLang="en-US" sz="32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Avo"/>
              <a:ea typeface="汉仪跳跳体简" panose="00020600040101010101" pitchFamily="18" charset="-122"/>
              <a:cs typeface="+mn-cs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ED92CC5-9BC8-4DDC-A1A0-8D59C5819708}"/>
              </a:ext>
            </a:extLst>
          </p:cNvPr>
          <p:cNvSpPr txBox="1"/>
          <p:nvPr/>
        </p:nvSpPr>
        <p:spPr>
          <a:xfrm>
            <a:off x="1264559" y="3572983"/>
            <a:ext cx="182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văng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4" name="图片 14">
            <a:extLst>
              <a:ext uri="{FF2B5EF4-FFF2-40B4-BE49-F238E27FC236}">
                <a16:creationId xmlns:a16="http://schemas.microsoft.com/office/drawing/2014/main" id="{7468132D-5EF1-40A9-B37E-404AD966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90" y="279382"/>
            <a:ext cx="4848281" cy="6195525"/>
          </a:xfrm>
          <a:prstGeom prst="rect">
            <a:avLst/>
          </a:prstGeom>
        </p:spPr>
      </p:pic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482653EB-7497-4F8E-8D44-6039D94E70A3}"/>
              </a:ext>
            </a:extLst>
          </p:cNvPr>
          <p:cNvSpPr txBox="1"/>
          <p:nvPr/>
        </p:nvSpPr>
        <p:spPr>
          <a:xfrm>
            <a:off x="3411617" y="4182477"/>
            <a:ext cx="1947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m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máo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669E9EC-8F65-471C-9E47-79E68EF95AF8}"/>
              </a:ext>
            </a:extLst>
          </p:cNvPr>
          <p:cNvSpPr txBox="1"/>
          <p:nvPr/>
        </p:nvSpPr>
        <p:spPr>
          <a:xfrm>
            <a:off x="1264559" y="4849911"/>
            <a:ext cx="247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ặn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2F18E-BC95-4806-A7BA-AF6C1E12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535"/>
          <a:stretch/>
        </p:blipFill>
        <p:spPr>
          <a:xfrm>
            <a:off x="2533651" y="4076700"/>
            <a:ext cx="7696199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315EF6-EF30-4E6C-ADEE-A9013A464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3313" r="2863" b="-3313"/>
          <a:stretch/>
        </p:blipFill>
        <p:spPr>
          <a:xfrm>
            <a:off x="828675" y="440637"/>
            <a:ext cx="10534650" cy="43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79378-23FA-49C2-877F-7155BB831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1420"/>
          <a:stretch/>
        </p:blipFill>
        <p:spPr>
          <a:xfrm>
            <a:off x="259091" y="1587073"/>
            <a:ext cx="11335656" cy="3363971"/>
          </a:xfrm>
          <a:prstGeom prst="rect">
            <a:avLst/>
          </a:prstGeom>
        </p:spPr>
      </p:pic>
      <p:pic>
        <p:nvPicPr>
          <p:cNvPr id="6" name="图片 1" descr="f9bb7a65055a321af5beddc3658db7db">
            <a:extLst>
              <a:ext uri="{FF2B5EF4-FFF2-40B4-BE49-F238E27FC236}">
                <a16:creationId xmlns:a16="http://schemas.microsoft.com/office/drawing/2014/main" id="{BE5435DF-790E-418E-8E75-F32F137A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3" y="5617030"/>
            <a:ext cx="1365183" cy="1202192"/>
          </a:xfrm>
          <a:prstGeom prst="rect">
            <a:avLst/>
          </a:prstGeom>
        </p:spPr>
      </p:pic>
      <p:pic>
        <p:nvPicPr>
          <p:cNvPr id="7" name="图片 1" descr="f9bb7a65055a321af5beddc3658db7db">
            <a:extLst>
              <a:ext uri="{FF2B5EF4-FFF2-40B4-BE49-F238E27FC236}">
                <a16:creationId xmlns:a16="http://schemas.microsoft.com/office/drawing/2014/main" id="{8A3C9CCB-197B-4250-B65B-E3BA4C1E0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14" y="4766292"/>
            <a:ext cx="3347870" cy="2052929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0E34E18-26EA-4717-8BEA-D6A6321DC2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9741610" y="567005"/>
            <a:ext cx="2018568" cy="1479664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id="{8303EB84-62D1-44B0-A5EE-ECFA2097F5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" y="436096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529339"/>
            <a:ext cx="4094329" cy="565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672" y="2136157"/>
            <a:ext cx="3167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 DÒ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 flipH="1">
            <a:off x="0" y="3500846"/>
            <a:ext cx="12192000" cy="3357154"/>
          </a:xfrm>
          <a:prstGeom prst="rect">
            <a:avLst/>
          </a:prstGeom>
        </p:spPr>
      </p:pic>
      <p:pic>
        <p:nvPicPr>
          <p:cNvPr id="7" name="图片 14" descr="图片包含 物体&#10;&#10;已生成高可信度的说明">
            <a:extLst>
              <a:ext uri="{FF2B5EF4-FFF2-40B4-BE49-F238E27FC236}">
                <a16:creationId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" y="363312"/>
            <a:ext cx="1226222" cy="127342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67340" y="390539"/>
            <a:ext cx="2307771" cy="1624554"/>
          </a:xfrm>
          <a:prstGeom prst="rect">
            <a:avLst/>
          </a:prstGeom>
        </p:spPr>
      </p:pic>
      <p:pic>
        <p:nvPicPr>
          <p:cNvPr id="9" name="图片 21" descr="图片包含 餐桌&#10;&#10;已生成高可信度的说明">
            <a:extLst>
              <a:ext uri="{FF2B5EF4-FFF2-40B4-BE49-F238E27FC236}">
                <a16:creationId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" y="1473910"/>
            <a:ext cx="5129076" cy="4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9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SimSun</vt:lpstr>
      <vt:lpstr>Yu Gothic</vt:lpstr>
      <vt:lpstr>Arial</vt:lpstr>
      <vt:lpstr>Calibri</vt:lpstr>
      <vt:lpstr>Calibri Light</vt:lpstr>
      <vt:lpstr>HP001 4 hàng</vt:lpstr>
      <vt:lpstr>UTM Avo</vt:lpstr>
      <vt:lpstr>汉仪跳跳体简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2022-02-25T08:26:31Z</dcterms:created>
  <dcterms:modified xsi:type="dcterms:W3CDTF">2022-02-25T08:26:54Z</dcterms:modified>
</cp:coreProperties>
</file>