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2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CD72E-B87F-4C34-84EF-389BD8A7950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95BBB-2A50-4458-AA9C-722D81FE4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6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317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ra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, 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qua </a:t>
            </a:r>
            <a:r>
              <a:rPr lang="en-US" dirty="0" err="1"/>
              <a:t>sông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7D0E8-92A8-41E4-BBCD-90F2E9AEFD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16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FCCD-8DD2-4631-B294-4AC83BE2A56A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DC1E-FBC0-4020-A37C-76720F16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06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FCCD-8DD2-4631-B294-4AC83BE2A56A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DC1E-FBC0-4020-A37C-76720F16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71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FCCD-8DD2-4631-B294-4AC83BE2A56A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DC1E-FBC0-4020-A37C-76720F16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5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8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33074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2" y="2004"/>
            <a:ext cx="12165839" cy="685399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88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FCCD-8DD2-4631-B294-4AC83BE2A56A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DC1E-FBC0-4020-A37C-76720F16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55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FCCD-8DD2-4631-B294-4AC83BE2A56A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DC1E-FBC0-4020-A37C-76720F16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40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FCCD-8DD2-4631-B294-4AC83BE2A56A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DC1E-FBC0-4020-A37C-76720F16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77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FCCD-8DD2-4631-B294-4AC83BE2A56A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DC1E-FBC0-4020-A37C-76720F16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31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FCCD-8DD2-4631-B294-4AC83BE2A56A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DC1E-FBC0-4020-A37C-76720F16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4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FCCD-8DD2-4631-B294-4AC83BE2A56A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DC1E-FBC0-4020-A37C-76720F16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64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FCCD-8DD2-4631-B294-4AC83BE2A56A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DC1E-FBC0-4020-A37C-76720F16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93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3FCCD-8DD2-4631-B294-4AC83BE2A56A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DC1E-FBC0-4020-A37C-76720F16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13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3FCCD-8DD2-4631-B294-4AC83BE2A56A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7DC1E-FBC0-4020-A37C-76720F16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7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slide" Target="slide8.xml"/><Relationship Id="rId5" Type="http://schemas.openxmlformats.org/officeDocument/2006/relationships/image" Target="../media/image8.png"/><Relationship Id="rId15" Type="http://schemas.openxmlformats.org/officeDocument/2006/relationships/image" Target="../media/image19.png"/><Relationship Id="rId10" Type="http://schemas.openxmlformats.org/officeDocument/2006/relationships/slide" Target="slide9.xml"/><Relationship Id="rId4" Type="http://schemas.openxmlformats.org/officeDocument/2006/relationships/image" Target="../media/image11.png"/><Relationship Id="rId9" Type="http://schemas.openxmlformats.org/officeDocument/2006/relationships/slide" Target="slide7.xml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482687" y="1648605"/>
            <a:ext cx="7226658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54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25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54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130: oăng – oăc 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9" y="99937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5" y="684712"/>
            <a:ext cx="9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0906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372DF34-74EF-44EE-8309-60A77FEBE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20" y="432386"/>
            <a:ext cx="12164631" cy="63918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CAD46C-BD6A-4050-9793-61DB35344B5A}"/>
              </a:ext>
            </a:extLst>
          </p:cNvPr>
          <p:cNvSpPr txBox="1"/>
          <p:nvPr/>
        </p:nvSpPr>
        <p:spPr>
          <a:xfrm>
            <a:off x="2054977" y="3074309"/>
            <a:ext cx="6849183" cy="11079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KHỞI ĐỘNG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2B3848-4807-4229-97CA-F2EC5EB77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6651">
            <a:off x="7022619" y="5586851"/>
            <a:ext cx="368565" cy="4914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DBE4A7-219B-419D-869C-7DF6E26676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8054">
            <a:off x="7330345" y="5326044"/>
            <a:ext cx="326939" cy="7859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2E1CBE-42B9-4FFD-9744-EC99B426D4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248" y="2388765"/>
            <a:ext cx="1695451" cy="85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6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3.33333E-6 L 1.04167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6F2C1C-F8EE-452C-AE10-0A9C5D61B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595"/>
            <a:ext cx="12192000" cy="647561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5045CE1-5788-4FC6-A594-AD03AE87D2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7" t="6589" r="30242" b="8594"/>
          <a:stretch/>
        </p:blipFill>
        <p:spPr>
          <a:xfrm>
            <a:off x="9438235" y="3820753"/>
            <a:ext cx="911504" cy="193948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5EF5A97-7019-4664-9AC7-1E96E888D5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 t="15995" r="50000" b="15972"/>
          <a:stretch/>
        </p:blipFill>
        <p:spPr>
          <a:xfrm>
            <a:off x="9835859" y="2682963"/>
            <a:ext cx="1198880" cy="177958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074B291-862C-4162-9593-0D6526A739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4" b="16964"/>
          <a:stretch/>
        </p:blipFill>
        <p:spPr>
          <a:xfrm>
            <a:off x="8524591" y="2185205"/>
            <a:ext cx="1462256" cy="227733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89BB134-C537-4D21-975D-F80F1AB408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4" t="10667" r="32032" b="13904"/>
          <a:stretch/>
        </p:blipFill>
        <p:spPr>
          <a:xfrm>
            <a:off x="8291955" y="3429001"/>
            <a:ext cx="913644" cy="177958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A6FFB82-7285-477A-98EA-80BE9FD412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30">
            <a:off x="5663072" y="3942489"/>
            <a:ext cx="2438405" cy="1003123"/>
          </a:xfrm>
          <a:prstGeom prst="rect">
            <a:avLst/>
          </a:prstGeom>
        </p:spPr>
      </p:pic>
      <p:pic>
        <p:nvPicPr>
          <p:cNvPr id="48" name="Picture 47">
            <a:hlinkClick r:id="rId8" action="ppaction://hlinksldjump"/>
            <a:extLst>
              <a:ext uri="{FF2B5EF4-FFF2-40B4-BE49-F238E27FC236}">
                <a16:creationId xmlns:a16="http://schemas.microsoft.com/office/drawing/2014/main" id="{965272D4-4FDA-4BEE-9894-651E480B175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903" y="1762657"/>
            <a:ext cx="4219583" cy="4219583"/>
          </a:xfrm>
          <a:prstGeom prst="rect">
            <a:avLst/>
          </a:prstGeom>
        </p:spPr>
      </p:pic>
      <p:sp>
        <p:nvSpPr>
          <p:cNvPr id="50" name="Rectangle 49">
            <a:hlinkClick r:id="rId8" action="ppaction://hlinksldjump"/>
            <a:extLst>
              <a:ext uri="{FF2B5EF4-FFF2-40B4-BE49-F238E27FC236}">
                <a16:creationId xmlns:a16="http://schemas.microsoft.com/office/drawing/2014/main" id="{FD7937C0-D2DF-4310-BE71-0D64514C038D}"/>
              </a:ext>
            </a:extLst>
          </p:cNvPr>
          <p:cNvSpPr/>
          <p:nvPr/>
        </p:nvSpPr>
        <p:spPr>
          <a:xfrm>
            <a:off x="2557421" y="2379015"/>
            <a:ext cx="347660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spc="5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  <a:cs typeface="Times New Roman" panose="02020603050405020304" pitchFamily="18" charset="0"/>
              </a:rPr>
              <a:t>GIÚP BẠN </a:t>
            </a:r>
          </a:p>
          <a:p>
            <a:pPr algn="ctr"/>
            <a:r>
              <a:rPr lang="en-US" sz="2800" b="1" spc="5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  <a:cs typeface="Times New Roman" panose="02020603050405020304" pitchFamily="18" charset="0"/>
              </a:rPr>
              <a:t>QUA SÔNG</a:t>
            </a:r>
          </a:p>
        </p:txBody>
      </p:sp>
      <p:pic>
        <p:nvPicPr>
          <p:cNvPr id="51" name="Picture 50">
            <a:hlinkClick r:id="rId8" action="ppaction://hlinksldjump"/>
            <a:extLst>
              <a:ext uri="{FF2B5EF4-FFF2-40B4-BE49-F238E27FC236}">
                <a16:creationId xmlns:a16="http://schemas.microsoft.com/office/drawing/2014/main" id="{D400CB4A-8974-499C-BC21-0950905D970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811" y="3820753"/>
            <a:ext cx="1661119" cy="166111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88F4242-15D5-48C8-9A4A-AC67C1D3057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911" y="5781389"/>
            <a:ext cx="696219" cy="69621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AB8A0A4-6D23-494C-A6B3-53CBD89840E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619" y="5274473"/>
            <a:ext cx="696219" cy="696219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91A74EC3-E419-41C0-A174-56FD9E1FFE8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405" y="5764187"/>
            <a:ext cx="696219" cy="696219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4043145B-03C4-4083-B629-035761AD36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13" y="5303223"/>
            <a:ext cx="457016" cy="45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6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40052 0.00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2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52 0.00115 L -3.125E-6 3.33333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26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40052 0.0011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2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52 0.00115 L -3.125E-6 3.33333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26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40052 0.0011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2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52 0.00115 L -3.125E-6 3.33333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26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40052 0.0011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2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52 0.00115 L -3.125E-6 3.33333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26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40052 0.0011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2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52 0.00115 L -3.125E-6 3.33333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26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3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-0.0388 -0.02731 C -0.04674 -0.03449 -0.05885 -0.03588 -0.07135 -0.03588 C -0.08567 -0.03588 -0.09713 -0.03449 -0.10507 -0.02731 L -0.14322 -2.22222E-6 " pathEditMode="relative" rAng="0" ptsTypes="AAAAA">
                                      <p:cBhvr>
                                        <p:cTn id="4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1" y="-180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22 -2.22222E-6 L -0.51158 -0.0120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24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158 -0.01204 L -0.54322 0.02662 L -0.56367 -0.05672 L -0.58567 -0.16575 L -0.63151 -0.18195 " pathEditMode="relative" rAng="0" ptsTypes="AAAAA">
                                      <p:cBhvr>
                                        <p:cTn id="4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L -0.06185 -0.05069 C -0.07461 -0.0625 -0.09401 -0.06782 -0.11406 -0.06782 C -0.13711 -0.06782 -0.1556 -0.0625 -0.16836 -0.05069 L -0.22995 -3.33333E-6 " pathEditMode="relative" rAng="0" ptsTypes="AAAAA">
                                      <p:cBhvr>
                                        <p:cTn id="5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7" y="-340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995 -3.33333E-6 L -0.61732 -0.0208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75" y="-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732 -0.02083 L -0.61732 -0.02037 L -0.62917 -0.2243 " pathEditMode="relative" rAng="0" ptsTypes="AAA">
                                      <p:cBhvr>
                                        <p:cTn id="5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0162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7 L -0.00834 -0.11829 L -0.04362 -0.19676 L -0.08294 -0.17616 L -0.10039 -0.12986 " pathEditMode="relative" rAng="0" ptsTypes="AAAAA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9838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39 -0.12986 L -0.50222 -0.1296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339 -0.1287 L -0.50443 -0.28125 L -0.37044 -0.28681 " pathEditMode="relative" ptsTypes="AAA">
                                      <p:cBhvr>
                                        <p:cTn id="6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1366 L -0.02409 -0.17755 L -0.09141 -0.29676 L -0.17318 -0.24931 L -0.19818 -0.21343 " pathEditMode="relative" rAng="0" ptsTypes="AAAAA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9" y="-15532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818 -0.21343 L -0.61107 -0.2136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5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106 -0.21365 L -0.61171 -0.34305 L -0.56237 -0.32986 " pathEditMode="relative" rAng="0" ptsTypes="AAA">
                                      <p:cBhvr>
                                        <p:cTn id="8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-6481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960BE3-ED6C-46EB-875D-AC47207EE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6707"/>
            <a:ext cx="12192001" cy="64575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E9956B-1074-4FCE-8314-D8B932E6AD1E}"/>
              </a:ext>
            </a:extLst>
          </p:cNvPr>
          <p:cNvSpPr txBox="1"/>
          <p:nvPr/>
        </p:nvSpPr>
        <p:spPr>
          <a:xfrm>
            <a:off x="836522" y="1142512"/>
            <a:ext cx="10136279" cy="443198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38" indent="-514338">
              <a:lnSpc>
                <a:spcPct val="150000"/>
              </a:lnSpc>
              <a:buAutoNum type="arabicPeriod"/>
            </a:pPr>
            <a:r>
              <a:rPr lang="en-US" sz="32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</a:rPr>
              <a:t>Luật</a:t>
            </a:r>
            <a:r>
              <a:rPr lang="en-US" sz="32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32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</a:rPr>
              <a:t>chơi</a:t>
            </a:r>
            <a:r>
              <a:rPr lang="en-US" sz="32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Nhóm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cắm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trại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bên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bìa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rừng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mải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ngắm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cảnh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không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kịp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qua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bờ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bên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kia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n</a:t>
            </a:r>
            <a:r>
              <a:rPr lang="vi-VN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ước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đã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ngập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lên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cao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Thật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may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vì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một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chiếc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thuyền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đậu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gần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đó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hãy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giúp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qua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sông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bằng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cách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trả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lời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của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thuyền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</a:t>
            </a:r>
            <a:r>
              <a:rPr lang="en-US" sz="28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</a:rPr>
              <a:t>Cách</a:t>
            </a:r>
            <a:r>
              <a:rPr lang="en-US" sz="28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28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</a:rPr>
              <a:t>tiến</a:t>
            </a:r>
            <a:r>
              <a:rPr lang="en-US" sz="28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28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</a:rPr>
              <a:t>hành</a:t>
            </a:r>
            <a:r>
              <a:rPr lang="en-US" sz="28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</a:rPr>
              <a:t>:</a:t>
            </a:r>
          </a:p>
          <a:p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Click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vào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(1-4)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để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chọn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đ</a:t>
            </a:r>
            <a:r>
              <a:rPr lang="vi-VN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ưa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sang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bờ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hiện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slide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Click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ếch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về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trang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chính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trò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</a:t>
            </a:r>
            <a:r>
              <a:rPr lang="vi-VN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ơ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Click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vào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nhỏ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đ</a:t>
            </a:r>
            <a:r>
              <a:rPr lang="vi-VN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ưa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qua </a:t>
            </a:r>
            <a:r>
              <a:rPr lang="en-US" sz="2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sông</a:t>
            </a:r>
            <a:r>
              <a:rPr lang="en-US" sz="3600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</a:rPr>
              <a:t>.</a:t>
            </a:r>
            <a:endParaRPr lang="en-US" sz="2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DCD0AD15-A310-45A2-A477-9539687DFA65}"/>
              </a:ext>
            </a:extLst>
          </p:cNvPr>
          <p:cNvSpPr/>
          <p:nvPr/>
        </p:nvSpPr>
        <p:spPr>
          <a:xfrm>
            <a:off x="2386518" y="482223"/>
            <a:ext cx="703628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51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  <a:cs typeface="Times New Roman" panose="02020603050405020304" pitchFamily="18" charset="0"/>
              </a:rPr>
              <a:t>Trò</a:t>
            </a:r>
            <a:r>
              <a:rPr lang="en-US" sz="3200" b="1" spc="5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spc="51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  <a:cs typeface="Times New Roman" panose="02020603050405020304" pitchFamily="18" charset="0"/>
              </a:rPr>
              <a:t>ch</a:t>
            </a:r>
            <a:r>
              <a:rPr lang="vi-VN" sz="3200" b="1" spc="5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  <a:cs typeface="Times New Roman" panose="02020603050405020304" pitchFamily="18" charset="0"/>
              </a:rPr>
              <a:t>ơi</a:t>
            </a:r>
            <a:r>
              <a:rPr lang="en-US" sz="3200" b="1" spc="5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  <a:cs typeface="Times New Roman" panose="02020603050405020304" pitchFamily="18" charset="0"/>
              </a:rPr>
              <a:t>: GIÚP BẠN QUA SÔNG</a:t>
            </a:r>
          </a:p>
        </p:txBody>
      </p:sp>
    </p:spTree>
    <p:extLst>
      <p:ext uri="{BB962C8B-B14F-4D97-AF65-F5344CB8AC3E}">
        <p14:creationId xmlns:p14="http://schemas.microsoft.com/office/powerpoint/2010/main" val="338901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7676AAB-1F38-4ECB-BB82-FEED2EB4E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2389"/>
            <a:ext cx="12192000" cy="64756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16F482-B1C4-4166-8BE1-D5588F707E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30">
            <a:off x="6025964" y="3706960"/>
            <a:ext cx="2438405" cy="10031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8C132E-D7CA-4439-B11F-04FF45C648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 t="15995" r="50000" b="15972"/>
          <a:stretch/>
        </p:blipFill>
        <p:spPr>
          <a:xfrm>
            <a:off x="9835859" y="2682963"/>
            <a:ext cx="1198880" cy="17795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4B6FEF-A4AE-4C88-AFD4-D4D6E777566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4" b="16964"/>
          <a:stretch/>
        </p:blipFill>
        <p:spPr>
          <a:xfrm>
            <a:off x="8524591" y="2185205"/>
            <a:ext cx="1462256" cy="2277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9B0BD7-4467-40E9-9EA9-84B665E90E2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4" t="10667" r="32032" b="13904"/>
          <a:stretch/>
        </p:blipFill>
        <p:spPr>
          <a:xfrm>
            <a:off x="8306946" y="3534126"/>
            <a:ext cx="913644" cy="1779583"/>
          </a:xfrm>
          <a:prstGeom prst="rect">
            <a:avLst/>
          </a:prstGeom>
        </p:spPr>
      </p:pic>
      <p:sp>
        <p:nvSpPr>
          <p:cNvPr id="8" name="Oval 7">
            <a:hlinkClick r:id="rId8" action="ppaction://hlinksldjump"/>
            <a:extLst>
              <a:ext uri="{FF2B5EF4-FFF2-40B4-BE49-F238E27FC236}">
                <a16:creationId xmlns:a16="http://schemas.microsoft.com/office/drawing/2014/main" id="{2A95B73E-F1F9-41C8-8B11-48BD1590829A}"/>
              </a:ext>
            </a:extLst>
          </p:cNvPr>
          <p:cNvSpPr/>
          <p:nvPr/>
        </p:nvSpPr>
        <p:spPr>
          <a:xfrm>
            <a:off x="8953729" y="1764832"/>
            <a:ext cx="793135" cy="6190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Oval 8">
            <a:hlinkClick r:id="rId9" action="ppaction://hlinksldjump"/>
            <a:extLst>
              <a:ext uri="{FF2B5EF4-FFF2-40B4-BE49-F238E27FC236}">
                <a16:creationId xmlns:a16="http://schemas.microsoft.com/office/drawing/2014/main" id="{E743079A-75EB-461F-BEFC-4F030955A552}"/>
              </a:ext>
            </a:extLst>
          </p:cNvPr>
          <p:cNvSpPr/>
          <p:nvPr/>
        </p:nvSpPr>
        <p:spPr>
          <a:xfrm>
            <a:off x="10280387" y="2185205"/>
            <a:ext cx="754351" cy="5867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Oval 9">
            <a:hlinkClick r:id="rId10" action="ppaction://hlinksldjump"/>
            <a:extLst>
              <a:ext uri="{FF2B5EF4-FFF2-40B4-BE49-F238E27FC236}">
                <a16:creationId xmlns:a16="http://schemas.microsoft.com/office/drawing/2014/main" id="{9A51B130-0340-4C43-AACB-124D454463AD}"/>
              </a:ext>
            </a:extLst>
          </p:cNvPr>
          <p:cNvSpPr/>
          <p:nvPr/>
        </p:nvSpPr>
        <p:spPr>
          <a:xfrm>
            <a:off x="8452087" y="5161219"/>
            <a:ext cx="536380" cy="5002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Oval 10">
            <a:hlinkClick r:id="rId11" action="ppaction://hlinksldjump"/>
            <a:extLst>
              <a:ext uri="{FF2B5EF4-FFF2-40B4-BE49-F238E27FC236}">
                <a16:creationId xmlns:a16="http://schemas.microsoft.com/office/drawing/2014/main" id="{6169B67E-E0E5-4118-80D9-DEDA6BECDC80}"/>
              </a:ext>
            </a:extLst>
          </p:cNvPr>
          <p:cNvSpPr/>
          <p:nvPr/>
        </p:nvSpPr>
        <p:spPr>
          <a:xfrm>
            <a:off x="9746864" y="5635063"/>
            <a:ext cx="602875" cy="56225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F4884B-45AC-4BEE-8E3E-A4B78205CD7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495" y="5906279"/>
            <a:ext cx="562251" cy="5622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7228F0-E458-4668-B59B-9E75EB2D9ED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36" y="5319116"/>
            <a:ext cx="375619" cy="3756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CE254A-E8E5-4319-8514-12DA653A022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7" t="6589" r="30242" b="8594"/>
          <a:stretch/>
        </p:blipFill>
        <p:spPr>
          <a:xfrm>
            <a:off x="9438235" y="3820753"/>
            <a:ext cx="911504" cy="1939487"/>
          </a:xfrm>
          <a:prstGeom prst="rect">
            <a:avLst/>
          </a:prstGeom>
        </p:spPr>
      </p:pic>
      <p:pic>
        <p:nvPicPr>
          <p:cNvPr id="15" name="Picture 14">
            <a:hlinkClick r:id="" action="ppaction://noaction"/>
            <a:extLst>
              <a:ext uri="{FF2B5EF4-FFF2-40B4-BE49-F238E27FC236}">
                <a16:creationId xmlns:a16="http://schemas.microsoft.com/office/drawing/2014/main" id="{3C522608-3B13-4AC4-AB50-DA59318FBC8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739" y="5857947"/>
            <a:ext cx="961292" cy="96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6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0.40052 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5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52 0.00115 L 2.08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8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-0.0388 -0.02731 C -0.04674 -0.03449 -0.05885 -0.03588 -0.07135 -0.03588 C -0.08567 -0.03588 -0.09713 -0.03449 -0.10507 -0.02731 L -0.14322 -2.22222E-6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1" y="-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0.40052 0.0011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26" y="4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22 -2.22222E-6 L -0.51158 -0.0120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24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158 -0.01204 L -0.54322 0.02662 L -0.56367 -0.05672 L -0.58567 -0.16575 L -0.63151 -0.18195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52 0.00115 L -8.33333E-7 2.59259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26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L -0.06185 -0.05069 C -0.07461 -0.0625 -0.09401 -0.06782 -0.11406 -0.06782 C -0.13711 -0.06782 -0.1556 -0.0625 -0.16836 -0.05069 L -0.22995 -3.33333E-6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7" y="-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0.40052 0.0011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05" y="25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995 -3.33333E-6 L -0.61732 -0.0208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75" y="-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732 -0.02083 L -0.61732 -0.02037 L -0.62917 -0.2243 " pathEditMode="relative" rAng="0" ptsTypes="A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016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52 0.00115 L -3.125E-6 2.22222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9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59259E-6 L -0.00833 -0.11829 L -0.04362 -0.19676 L -0.08294 -0.17616 L -0.10039 -0.12986 " pathEditMode="relative" rAng="0" ptsTypes="AAAA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0.40052 0.0011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53" y="255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39 -0.12986 L -0.50221 -0.1296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339 -0.12871 L -0.50443 -0.28125 L -0.37044 -0.28681 " pathEditMode="relative" rAng="0" ptsTypes="AAA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-791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52 0.00115 L -6.25E-7 3.7037E-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13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1366 L -0.02409 -0.17755 L -0.09141 -0.29676 L -0.17318 -0.24931 L -0.19818 -0.21343 " pathEditMode="relative" rAng="0" ptsTypes="AAAAA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9" y="-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0.40052 0.0011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05" y="16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818 -0.21343 L -0.61107 -0.2136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5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609 -0.19838 L -0.59687 -0.33055 L -0.53164 -0.31713 " pathEditMode="relative" rAng="0" ptsTypes="AAA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-662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52 0.00115 L 2.08333E-6 4.07407E-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8117177-22D1-4AE5-833F-D0BCF78AD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717"/>
            <a:ext cx="12192000" cy="627848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F702B79-F4D4-43DE-8126-74B36FE13985}"/>
              </a:ext>
            </a:extLst>
          </p:cNvPr>
          <p:cNvSpPr/>
          <p:nvPr/>
        </p:nvSpPr>
        <p:spPr>
          <a:xfrm>
            <a:off x="1663908" y="1201031"/>
            <a:ext cx="9803568" cy="470386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0" name="Picture 9">
            <a:hlinkClick r:id="rId4" action="ppaction://hlinksldjump"/>
            <a:extLst>
              <a:ext uri="{FF2B5EF4-FFF2-40B4-BE49-F238E27FC236}">
                <a16:creationId xmlns:a16="http://schemas.microsoft.com/office/drawing/2014/main" id="{898396F3-B51F-43A1-A83A-2FD1FF0800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09" y="5751909"/>
            <a:ext cx="961292" cy="961292"/>
          </a:xfrm>
          <a:prstGeom prst="rect">
            <a:avLst/>
          </a:prstGeom>
        </p:spPr>
      </p:pic>
      <p:sp>
        <p:nvSpPr>
          <p:cNvPr id="11" name="Oval 10">
            <a:hlinkClick r:id="rId4" action="ppaction://hlinksldjump"/>
            <a:extLst>
              <a:ext uri="{FF2B5EF4-FFF2-40B4-BE49-F238E27FC236}">
                <a16:creationId xmlns:a16="http://schemas.microsoft.com/office/drawing/2014/main" id="{73A318A1-4BCD-4632-B08E-600BA0A7A53A}"/>
              </a:ext>
            </a:extLst>
          </p:cNvPr>
          <p:cNvSpPr/>
          <p:nvPr/>
        </p:nvSpPr>
        <p:spPr>
          <a:xfrm>
            <a:off x="1798820" y="1300005"/>
            <a:ext cx="812544" cy="7086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>
                <a:solidFill>
                  <a:srgbClr val="FF0000"/>
                </a:solidFill>
                <a:hlinkClick r:id="" action="ppaction://noaction"/>
              </a:rPr>
              <a:t>1</a:t>
            </a:r>
            <a:endParaRPr lang="en-US" sz="3200" u="sng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2F3BDF-A7D8-4E93-9BEA-EEC0B9688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822" y="1944065"/>
            <a:ext cx="59535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4400" b="0" dirty="0" err="1">
                <a:solidFill>
                  <a:srgbClr val="FFFFFF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4400" b="0" dirty="0">
                <a:solidFill>
                  <a:srgbClr val="FFFFFF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0" dirty="0" err="1">
                <a:solidFill>
                  <a:srgbClr val="FFFFFF"/>
                </a:solidFill>
                <a:latin typeface="UTM Avo" panose="02040603050506020204" pitchFamily="18" charset="0"/>
              </a:rPr>
              <a:t>hỏi</a:t>
            </a:r>
            <a:r>
              <a:rPr lang="en-US" altLang="en-US" sz="4400" b="0" dirty="0">
                <a:solidFill>
                  <a:srgbClr val="FFFFFF"/>
                </a:solidFill>
                <a:latin typeface="UTM Avo" panose="02040603050506020204" pitchFamily="18" charset="0"/>
              </a:rPr>
              <a:t>: </a:t>
            </a:r>
            <a:r>
              <a:rPr lang="en-US" altLang="en-US" sz="4400" b="0" dirty="0" err="1">
                <a:solidFill>
                  <a:srgbClr val="FFFF00"/>
                </a:solidFill>
                <a:latin typeface="UTM Avo" panose="02040603050506020204" pitchFamily="18" charset="0"/>
              </a:rPr>
              <a:t>Tranh</a:t>
            </a:r>
            <a:r>
              <a:rPr lang="en-US" altLang="en-US" sz="4400" b="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0" dirty="0" err="1">
                <a:solidFill>
                  <a:srgbClr val="FFFF00"/>
                </a:solidFill>
                <a:latin typeface="UTM Avo" panose="02040603050506020204" pitchFamily="18" charset="0"/>
              </a:rPr>
              <a:t>vẽ</a:t>
            </a:r>
            <a:r>
              <a:rPr lang="en-US" altLang="en-US" sz="4400" b="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0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altLang="en-US" sz="4400" b="0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55F16E-DF37-4122-9DC0-D20DC4170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820" y="3357567"/>
            <a:ext cx="60789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40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Đáp</a:t>
            </a:r>
            <a:r>
              <a:rPr lang="en-US" altLang="en-US" sz="4000" b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án</a:t>
            </a:r>
            <a:r>
              <a:rPr lang="en-US" altLang="en-US" sz="4000" b="0" dirty="0">
                <a:solidFill>
                  <a:srgbClr val="002060"/>
                </a:solidFill>
                <a:latin typeface="UTM Avo" panose="02040603050506020204" pitchFamily="18" charset="0"/>
              </a:rPr>
              <a:t>: </a:t>
            </a:r>
            <a:r>
              <a:rPr lang="en-US" altLang="en-US" sz="4800" b="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altLang="en-US" sz="4800" b="0" dirty="0">
                <a:solidFill>
                  <a:srgbClr val="002060"/>
                </a:solidFill>
              </a:rPr>
              <a:t>¸o </a:t>
            </a:r>
            <a:r>
              <a:rPr lang="en-US" altLang="en-US" sz="4800" b="0" dirty="0" err="1">
                <a:solidFill>
                  <a:srgbClr val="002060"/>
                </a:solidFill>
              </a:rPr>
              <a:t>choµng</a:t>
            </a:r>
            <a:r>
              <a:rPr lang="en-US" altLang="en-US" sz="4800" b="0" dirty="0">
                <a:solidFill>
                  <a:srgbClr val="002060"/>
                </a:solidFill>
              </a:rPr>
              <a:t> </a:t>
            </a:r>
            <a:endParaRPr lang="en-US" altLang="en-US" sz="4800" b="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16" name="Picture 1">
            <a:extLst>
              <a:ext uri="{FF2B5EF4-FFF2-40B4-BE49-F238E27FC236}">
                <a16:creationId xmlns:a16="http://schemas.microsoft.com/office/drawing/2014/main" id="{7A1ED1E6-5AE3-4FB2-847D-CFCB4D216B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7" t="2364" r="12922"/>
          <a:stretch/>
        </p:blipFill>
        <p:spPr bwMode="auto">
          <a:xfrm>
            <a:off x="8562461" y="1589921"/>
            <a:ext cx="2668249" cy="362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2BAD9C0-5E0E-41FC-B669-63F90DB5E78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7217288" y="4734000"/>
            <a:ext cx="1101387" cy="88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7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8117177-22D1-4AE5-833F-D0BCF78AD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717"/>
            <a:ext cx="12192000" cy="6278484"/>
          </a:xfrm>
          <a:prstGeom prst="rect">
            <a:avLst/>
          </a:prstGeom>
        </p:spPr>
      </p:pic>
      <p:pic>
        <p:nvPicPr>
          <p:cNvPr id="10" name="Picture 9">
            <a:hlinkClick r:id="rId4" action="ppaction://hlinksldjump"/>
            <a:extLst>
              <a:ext uri="{FF2B5EF4-FFF2-40B4-BE49-F238E27FC236}">
                <a16:creationId xmlns:a16="http://schemas.microsoft.com/office/drawing/2014/main" id="{898396F3-B51F-43A1-A83A-2FD1FF0800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886" y="5492383"/>
            <a:ext cx="1234191" cy="123419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F702B79-F4D4-43DE-8126-74B36FE13985}"/>
              </a:ext>
            </a:extLst>
          </p:cNvPr>
          <p:cNvSpPr/>
          <p:nvPr/>
        </p:nvSpPr>
        <p:spPr>
          <a:xfrm>
            <a:off x="1467355" y="1365618"/>
            <a:ext cx="10284935" cy="412676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6CD20C-D6EA-4548-9929-B926B5289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3653" y="1922537"/>
            <a:ext cx="95392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4000" b="0" dirty="0" err="1">
                <a:solidFill>
                  <a:srgbClr val="FFFFFF"/>
                </a:solidFill>
                <a:latin typeface="UTM Avo" panose="02040603050506020204" pitchFamily="18" charset="0"/>
              </a:rPr>
              <a:t>Điền</a:t>
            </a:r>
            <a:r>
              <a:rPr lang="en-US" altLang="en-US" sz="4000" b="0" dirty="0">
                <a:solidFill>
                  <a:srgbClr val="FFFFFF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0" dirty="0" err="1">
                <a:solidFill>
                  <a:srgbClr val="FFFFFF"/>
                </a:solidFill>
                <a:latin typeface="UTM Avo" panose="02040603050506020204" pitchFamily="18" charset="0"/>
              </a:rPr>
              <a:t>vần</a:t>
            </a:r>
            <a:r>
              <a:rPr lang="en-US" altLang="en-US" sz="4000" b="0" dirty="0">
                <a:solidFill>
                  <a:srgbClr val="FFFFFF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0" dirty="0" err="1">
                <a:solidFill>
                  <a:srgbClr val="FF0000"/>
                </a:solidFill>
                <a:latin typeface="VNI-Avo" pitchFamily="2" charset="0"/>
              </a:rPr>
              <a:t>oang</a:t>
            </a:r>
            <a:r>
              <a:rPr lang="en-US" altLang="en-US" sz="4000" b="0" dirty="0">
                <a:solidFill>
                  <a:srgbClr val="FFFFFF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0" dirty="0" err="1">
                <a:solidFill>
                  <a:srgbClr val="FFFFFF"/>
                </a:solidFill>
                <a:latin typeface="UTM Avo" panose="02040603050506020204" pitchFamily="18" charset="0"/>
              </a:rPr>
              <a:t>hoặc</a:t>
            </a:r>
            <a:r>
              <a:rPr lang="en-US" altLang="en-US" sz="4000" b="0" dirty="0">
                <a:solidFill>
                  <a:srgbClr val="FFFFFF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0" dirty="0" err="1">
                <a:solidFill>
                  <a:srgbClr val="FFFFFF"/>
                </a:solidFill>
                <a:latin typeface="UTM Avo" panose="02040603050506020204" pitchFamily="18" charset="0"/>
              </a:rPr>
              <a:t>vần</a:t>
            </a:r>
            <a:r>
              <a:rPr lang="en-US" altLang="en-US" sz="4000" b="0" dirty="0">
                <a:solidFill>
                  <a:srgbClr val="FFFFFF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0" dirty="0" err="1">
                <a:solidFill>
                  <a:srgbClr val="FF0000"/>
                </a:solidFill>
                <a:latin typeface="VNI-Avo" pitchFamily="2" charset="0"/>
              </a:rPr>
              <a:t>oac</a:t>
            </a:r>
            <a:r>
              <a:rPr lang="en-US" altLang="en-US" sz="4000" b="0" dirty="0">
                <a:solidFill>
                  <a:srgbClr val="FFFFFF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0" dirty="0" err="1">
                <a:solidFill>
                  <a:srgbClr val="FFFFFF"/>
                </a:solidFill>
                <a:latin typeface="UTM Avo" panose="02040603050506020204" pitchFamily="18" charset="0"/>
              </a:rPr>
              <a:t>thích</a:t>
            </a:r>
            <a:r>
              <a:rPr lang="en-US" altLang="en-US" sz="4000" b="0" dirty="0">
                <a:solidFill>
                  <a:srgbClr val="FFFFFF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0" dirty="0" err="1">
                <a:solidFill>
                  <a:srgbClr val="FFFFFF"/>
                </a:solidFill>
                <a:latin typeface="UTM Avo" panose="02040603050506020204" pitchFamily="18" charset="0"/>
              </a:rPr>
              <a:t>hợp</a:t>
            </a:r>
            <a:r>
              <a:rPr lang="en-US" altLang="en-US" sz="4000" b="0" dirty="0">
                <a:solidFill>
                  <a:srgbClr val="FFFFFF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0" dirty="0" err="1">
                <a:solidFill>
                  <a:srgbClr val="FFFFFF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4000" b="0" dirty="0">
                <a:solidFill>
                  <a:srgbClr val="FFFFFF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0" dirty="0" err="1">
                <a:solidFill>
                  <a:srgbClr val="FFFFFF"/>
                </a:solidFill>
                <a:latin typeface="UTM Avo" panose="02040603050506020204" pitchFamily="18" charset="0"/>
              </a:rPr>
              <a:t>chỗ</a:t>
            </a:r>
            <a:r>
              <a:rPr lang="en-US" altLang="en-US" sz="4000" b="0" dirty="0">
                <a:solidFill>
                  <a:srgbClr val="FFFFFF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0" dirty="0" err="1">
                <a:solidFill>
                  <a:srgbClr val="FFFFFF"/>
                </a:solidFill>
                <a:latin typeface="UTM Avo" panose="02040603050506020204" pitchFamily="18" charset="0"/>
              </a:rPr>
              <a:t>chấm</a:t>
            </a:r>
            <a:r>
              <a:rPr lang="en-US" altLang="en-US" sz="4000" b="0" dirty="0">
                <a:solidFill>
                  <a:srgbClr val="FFFFFF"/>
                </a:solidFill>
                <a:latin typeface="UTM Avo" panose="02040603050506020204" pitchFamily="18" charset="0"/>
              </a:rPr>
              <a:t>. 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462A6B6-BBC6-4CDE-AF78-5020E16A20F1}"/>
              </a:ext>
            </a:extLst>
          </p:cNvPr>
          <p:cNvSpPr/>
          <p:nvPr/>
        </p:nvSpPr>
        <p:spPr bwMode="auto">
          <a:xfrm>
            <a:off x="3578505" y="3644039"/>
            <a:ext cx="5414963" cy="11160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err="1">
                <a:solidFill>
                  <a:prstClr val="black"/>
                </a:solidFill>
                <a:latin typeface=".VnAvant" panose="020B7200000000000000" pitchFamily="34" charset="0"/>
              </a:rPr>
              <a:t>kh</a:t>
            </a:r>
            <a:r>
              <a:rPr lang="en-US" sz="4800" dirty="0">
                <a:solidFill>
                  <a:prstClr val="black"/>
                </a:solidFill>
                <a:latin typeface=".VnAvant" panose="020B7200000000000000" pitchFamily="34" charset="0"/>
              </a:rPr>
              <a:t>….</a:t>
            </a:r>
            <a:r>
              <a:rPr lang="en-US" sz="4800" dirty="0">
                <a:solidFill>
                  <a:prstClr val="black"/>
                </a:solidFill>
                <a:latin typeface="VNI-Avo" pitchFamily="2" charset="0"/>
              </a:rPr>
              <a:t>   </a:t>
            </a:r>
            <a:r>
              <a:rPr lang="en-US" sz="4800" dirty="0" err="1">
                <a:solidFill>
                  <a:prstClr val="black"/>
                </a:solidFill>
                <a:latin typeface="VNI-Avo" pitchFamily="2" charset="0"/>
              </a:rPr>
              <a:t>ba</a:t>
            </a:r>
            <a:r>
              <a:rPr lang="en-US" sz="4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800" dirty="0">
                <a:solidFill>
                  <a:prstClr val="black"/>
                </a:solidFill>
                <a:latin typeface=".VnAvant" panose="020B7200000000000000" pitchFamily="34" charset="0"/>
              </a:rPr>
              <a:t>l«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4551CC-2A14-4437-B12E-B35DBE4EDC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9530660" y="3718083"/>
            <a:ext cx="1101387" cy="881045"/>
          </a:xfrm>
          <a:prstGeom prst="rect">
            <a:avLst/>
          </a:prstGeom>
        </p:spPr>
      </p:pic>
      <p:sp>
        <p:nvSpPr>
          <p:cNvPr id="15" name="Oval 14">
            <a:hlinkClick r:id="" action="ppaction://noaction"/>
            <a:extLst>
              <a:ext uri="{FF2B5EF4-FFF2-40B4-BE49-F238E27FC236}">
                <a16:creationId xmlns:a16="http://schemas.microsoft.com/office/drawing/2014/main" id="{C02B4DE1-955A-4E4A-9D12-2B2219D32403}"/>
              </a:ext>
            </a:extLst>
          </p:cNvPr>
          <p:cNvSpPr/>
          <p:nvPr/>
        </p:nvSpPr>
        <p:spPr>
          <a:xfrm>
            <a:off x="1239569" y="1244185"/>
            <a:ext cx="814083" cy="6783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3DBE3D-71FF-4F29-BE7A-9CAD88196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605" y="3055180"/>
            <a:ext cx="156845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en-US" altLang="en-US" sz="4800" b="0" dirty="0">
              <a:solidFill>
                <a:srgbClr val="FF0000"/>
              </a:solidFill>
              <a:latin typeface="VNI-Avo" pitchFamily="2" charset="0"/>
            </a:endParaRPr>
          </a:p>
          <a:p>
            <a:pPr eaLnBrk="1" hangingPunct="1"/>
            <a:r>
              <a:rPr lang="en-US" altLang="en-US" sz="4800" b="0" dirty="0" err="1">
                <a:solidFill>
                  <a:srgbClr val="FF0000"/>
                </a:solidFill>
              </a:rPr>
              <a:t>oac</a:t>
            </a:r>
            <a:endParaRPr lang="en-US" altLang="en-US" sz="4800" b="0" dirty="0">
              <a:solidFill>
                <a:srgbClr val="FF0000"/>
              </a:solidFill>
            </a:endParaRPr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69576B5B-7496-43C2-B007-6E91331D1629}"/>
              </a:ext>
            </a:extLst>
          </p:cNvPr>
          <p:cNvSpPr/>
          <p:nvPr/>
        </p:nvSpPr>
        <p:spPr bwMode="auto">
          <a:xfrm rot="506151">
            <a:off x="5160983" y="3178522"/>
            <a:ext cx="1265231" cy="8921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dirty="0">
                <a:solidFill>
                  <a:prstClr val="black"/>
                </a:solidFill>
                <a:latin typeface=".VnAvant" panose="020B7200000000000000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00368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8117177-22D1-4AE5-833F-D0BCF78AD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717"/>
            <a:ext cx="12192000" cy="6278484"/>
          </a:xfrm>
          <a:prstGeom prst="rect">
            <a:avLst/>
          </a:prstGeom>
        </p:spPr>
      </p:pic>
      <p:pic>
        <p:nvPicPr>
          <p:cNvPr id="10" name="Picture 9">
            <a:hlinkClick r:id="rId4" action="ppaction://hlinksldjump"/>
            <a:extLst>
              <a:ext uri="{FF2B5EF4-FFF2-40B4-BE49-F238E27FC236}">
                <a16:creationId xmlns:a16="http://schemas.microsoft.com/office/drawing/2014/main" id="{898396F3-B51F-43A1-A83A-2FD1FF0800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09" y="5751909"/>
            <a:ext cx="961292" cy="9612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F702B79-F4D4-43DE-8126-74B36FE13985}"/>
              </a:ext>
            </a:extLst>
          </p:cNvPr>
          <p:cNvSpPr/>
          <p:nvPr/>
        </p:nvSpPr>
        <p:spPr>
          <a:xfrm>
            <a:off x="948416" y="950932"/>
            <a:ext cx="10762939" cy="47448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F40A314F-D56F-44F9-B5AC-FD32258E94F6}"/>
              </a:ext>
            </a:extLst>
          </p:cNvPr>
          <p:cNvSpPr/>
          <p:nvPr/>
        </p:nvSpPr>
        <p:spPr>
          <a:xfrm>
            <a:off x="939385" y="937171"/>
            <a:ext cx="961292" cy="8965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3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CB9A8B-1FC1-4659-9617-6543F40983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7936" y="2693414"/>
            <a:ext cx="4792451" cy="27262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0D6E312-8BE5-4D81-BDE5-BB6D82E31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0301" y="1162172"/>
            <a:ext cx="702482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4400" b="0" dirty="0" err="1">
                <a:solidFill>
                  <a:srgbClr val="FFFFFF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4400" b="0" dirty="0">
                <a:solidFill>
                  <a:srgbClr val="FFFFFF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0" dirty="0" err="1">
                <a:solidFill>
                  <a:srgbClr val="FFFFFF"/>
                </a:solidFill>
                <a:latin typeface="UTM Avo" panose="02040603050506020204" pitchFamily="18" charset="0"/>
              </a:rPr>
              <a:t>hỏi</a:t>
            </a:r>
            <a:r>
              <a:rPr lang="en-US" altLang="en-US" sz="4400" b="0" dirty="0">
                <a:solidFill>
                  <a:srgbClr val="FFFFFF"/>
                </a:solidFill>
                <a:latin typeface="UTM Avo" panose="02040603050506020204" pitchFamily="18" charset="0"/>
              </a:rPr>
              <a:t>: </a:t>
            </a:r>
          </a:p>
          <a:p>
            <a:r>
              <a:rPr lang="en-US" altLang="en-US" sz="4400" b="0" dirty="0" err="1">
                <a:solidFill>
                  <a:srgbClr val="FF0000"/>
                </a:solidFill>
                <a:latin typeface="UTM Avo" panose="02040603050506020204" pitchFamily="18" charset="0"/>
              </a:rPr>
              <a:t>Đây</a:t>
            </a:r>
            <a:r>
              <a:rPr lang="en-US" altLang="en-US" sz="4400" b="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altLang="en-US" sz="4400" b="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0" dirty="0" err="1">
                <a:solidFill>
                  <a:srgbClr val="FF0000"/>
                </a:solidFill>
                <a:latin typeface="UTM Avo" panose="02040603050506020204" pitchFamily="18" charset="0"/>
              </a:rPr>
              <a:t>môn</a:t>
            </a:r>
            <a:r>
              <a:rPr lang="en-US" altLang="en-US" sz="4400" b="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0" dirty="0" err="1">
                <a:solidFill>
                  <a:srgbClr val="FF0000"/>
                </a:solidFill>
                <a:latin typeface="UTM Avo" panose="02040603050506020204" pitchFamily="18" charset="0"/>
              </a:rPr>
              <a:t>thể</a:t>
            </a:r>
            <a:r>
              <a:rPr lang="en-US" altLang="en-US" sz="4400" b="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0" dirty="0" err="1">
                <a:solidFill>
                  <a:srgbClr val="FF0000"/>
                </a:solidFill>
                <a:latin typeface="UTM Avo" panose="02040603050506020204" pitchFamily="18" charset="0"/>
              </a:rPr>
              <a:t>thao</a:t>
            </a:r>
            <a:r>
              <a:rPr lang="en-US" altLang="en-US" sz="4400" b="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0" dirty="0" err="1">
                <a:solidFill>
                  <a:srgbClr val="FF0000"/>
                </a:solidFill>
                <a:latin typeface="UTM Avo" panose="02040603050506020204" pitchFamily="18" charset="0"/>
              </a:rPr>
              <a:t>gì</a:t>
            </a:r>
            <a:r>
              <a:rPr lang="en-US" altLang="en-US" sz="4400" b="0" dirty="0">
                <a:solidFill>
                  <a:srgbClr val="FF0000"/>
                </a:solidFill>
                <a:latin typeface="UTM Avo" panose="02040603050506020204" pitchFamily="18" charset="0"/>
              </a:rPr>
              <a:t> 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B8A6C-0DD6-4C88-B206-611CC803A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225" y="2813191"/>
            <a:ext cx="59704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4000" b="0" dirty="0" err="1">
                <a:solidFill>
                  <a:srgbClr val="002060"/>
                </a:solidFill>
                <a:latin typeface="+mn-lt"/>
              </a:rPr>
              <a:t>Đáp</a:t>
            </a:r>
            <a:r>
              <a:rPr lang="en-US" altLang="en-US" sz="4000" b="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4000" b="0" dirty="0" err="1">
                <a:solidFill>
                  <a:srgbClr val="002060"/>
                </a:solidFill>
                <a:latin typeface="+mn-lt"/>
              </a:rPr>
              <a:t>án</a:t>
            </a:r>
            <a:r>
              <a:rPr lang="en-US" altLang="en-US" sz="4000" b="0" dirty="0">
                <a:solidFill>
                  <a:srgbClr val="002060"/>
                </a:solidFill>
                <a:latin typeface="+mn-lt"/>
              </a:rPr>
              <a:t>: </a:t>
            </a:r>
            <a:r>
              <a:rPr lang="en-US" altLang="en-US" sz="4800" b="0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pPr algn="ctr"/>
            <a:r>
              <a:rPr lang="en-US" altLang="en-US" sz="4800" b="0" dirty="0" err="1">
                <a:solidFill>
                  <a:srgbClr val="0070C0"/>
                </a:solidFill>
                <a:latin typeface="+mn-lt"/>
              </a:rPr>
              <a:t>bóng</a:t>
            </a:r>
            <a:r>
              <a:rPr lang="en-US" altLang="en-US" sz="4800" b="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n-US" sz="4800" b="0" dirty="0" err="1">
                <a:solidFill>
                  <a:srgbClr val="0070C0"/>
                </a:solidFill>
                <a:latin typeface="+mn-lt"/>
              </a:rPr>
              <a:t>chuyền</a:t>
            </a:r>
            <a:endParaRPr lang="en-US" altLang="en-US" sz="4800" b="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2F50AD7-E73A-46FC-AAA9-7F26B6986BA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5545307" y="4451014"/>
            <a:ext cx="1101387" cy="88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8117177-22D1-4AE5-833F-D0BCF78AD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717"/>
            <a:ext cx="12192000" cy="6278484"/>
          </a:xfrm>
          <a:prstGeom prst="rect">
            <a:avLst/>
          </a:prstGeom>
        </p:spPr>
      </p:pic>
      <p:pic>
        <p:nvPicPr>
          <p:cNvPr id="10" name="Picture 9">
            <a:hlinkClick r:id="rId3" action="ppaction://hlinksldjump"/>
            <a:extLst>
              <a:ext uri="{FF2B5EF4-FFF2-40B4-BE49-F238E27FC236}">
                <a16:creationId xmlns:a16="http://schemas.microsoft.com/office/drawing/2014/main" id="{898396F3-B51F-43A1-A83A-2FD1FF0800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09" y="5751909"/>
            <a:ext cx="961292" cy="9612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F702B79-F4D4-43DE-8126-74B36FE13985}"/>
              </a:ext>
            </a:extLst>
          </p:cNvPr>
          <p:cNvSpPr/>
          <p:nvPr/>
        </p:nvSpPr>
        <p:spPr>
          <a:xfrm>
            <a:off x="1747309" y="835702"/>
            <a:ext cx="9707680" cy="5186597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33017F2A-CC8E-44E3-B8CE-E1A8DEB24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88428" y="1513121"/>
            <a:ext cx="7838853" cy="423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E6039B0B-1099-4A26-AA77-E87D7482F07F}"/>
              </a:ext>
            </a:extLst>
          </p:cNvPr>
          <p:cNvSpPr/>
          <p:nvPr/>
        </p:nvSpPr>
        <p:spPr>
          <a:xfrm>
            <a:off x="1333897" y="742014"/>
            <a:ext cx="826824" cy="7711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509A7A-AD3D-446C-B25A-3629D6990D3C}"/>
              </a:ext>
            </a:extLst>
          </p:cNvPr>
          <p:cNvSpPr txBox="1"/>
          <p:nvPr/>
        </p:nvSpPr>
        <p:spPr>
          <a:xfrm>
            <a:off x="2340615" y="875260"/>
            <a:ext cx="3132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Đọc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bài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sau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  <a:endParaRPr lang="en-US" sz="135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80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</Words>
  <Application>Microsoft Office PowerPoint</Application>
  <PresentationFormat>Widescreen</PresentationFormat>
  <Paragraphs>37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SimSun</vt:lpstr>
      <vt:lpstr>.VnAvant</vt:lpstr>
      <vt:lpstr>Arial</vt:lpstr>
      <vt:lpstr>Calibri</vt:lpstr>
      <vt:lpstr>Calibri Light</vt:lpstr>
      <vt:lpstr>等线</vt:lpstr>
      <vt:lpstr>Times New Roman</vt:lpstr>
      <vt:lpstr>UTM Avo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2022-03-16T03:27:05Z</dcterms:created>
  <dcterms:modified xsi:type="dcterms:W3CDTF">2022-03-16T03:27:22Z</dcterms:modified>
</cp:coreProperties>
</file>