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D60-59EF-44D8-8CBC-9FBDD5C53A4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8EC7-E30C-4071-8D19-CE057BFB6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D60-59EF-44D8-8CBC-9FBDD5C53A4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8EC7-E30C-4071-8D19-CE057BFB6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0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D60-59EF-44D8-8CBC-9FBDD5C53A4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8EC7-E30C-4071-8D19-CE057BFB6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3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1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4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D60-59EF-44D8-8CBC-9FBDD5C53A4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8EC7-E30C-4071-8D19-CE057BFB6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D60-59EF-44D8-8CBC-9FBDD5C53A4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8EC7-E30C-4071-8D19-CE057BFB6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3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D60-59EF-44D8-8CBC-9FBDD5C53A4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8EC7-E30C-4071-8D19-CE057BFB6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8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D60-59EF-44D8-8CBC-9FBDD5C53A4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8EC7-E30C-4071-8D19-CE057BFB6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1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D60-59EF-44D8-8CBC-9FBDD5C53A4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8EC7-E30C-4071-8D19-CE057BFB6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6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D60-59EF-44D8-8CBC-9FBDD5C53A4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8EC7-E30C-4071-8D19-CE057BFB6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5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D60-59EF-44D8-8CBC-9FBDD5C53A4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8EC7-E30C-4071-8D19-CE057BFB6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4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ED60-59EF-44D8-8CBC-9FBDD5C53A4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F8EC7-E30C-4071-8D19-CE057BFB6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1ED60-59EF-44D8-8CBC-9FBDD5C53A4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F8EC7-E30C-4071-8D19-CE057BFB6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8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6BB054-40CF-4554-BA68-5D069F1D6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20" y="537605"/>
            <a:ext cx="10305359" cy="5782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E3F17A4-72AA-425B-AFF8-95F918F01962}"/>
              </a:ext>
            </a:extLst>
          </p:cNvPr>
          <p:cNvSpPr txBox="1"/>
          <p:nvPr/>
        </p:nvSpPr>
        <p:spPr>
          <a:xfrm>
            <a:off x="1683026" y="1046912"/>
            <a:ext cx="9051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i="1" dirty="0" err="1">
                <a:solidFill>
                  <a:srgbClr val="002060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5400" i="1" dirty="0">
                <a:solidFill>
                  <a:srgbClr val="002060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 132:  </a:t>
            </a:r>
            <a:r>
              <a:rPr lang="en-US" altLang="zh-CN" sz="5400" b="1" i="1" dirty="0" err="1">
                <a:solidFill>
                  <a:srgbClr val="002060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uênh</a:t>
            </a:r>
            <a:r>
              <a:rPr lang="en-US" altLang="zh-CN" sz="5400" b="1" i="1" dirty="0">
                <a:solidFill>
                  <a:srgbClr val="002060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 - </a:t>
            </a:r>
            <a:r>
              <a:rPr lang="en-US" altLang="zh-CN" sz="5400" b="1" i="1" dirty="0" err="1">
                <a:solidFill>
                  <a:srgbClr val="002060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uêch</a:t>
            </a:r>
            <a:endParaRPr lang="zh-CN" altLang="en-US" sz="5400" b="1" i="1" dirty="0">
              <a:solidFill>
                <a:srgbClr val="002060"/>
              </a:solidFill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62073A-F55F-48F2-B6E5-25178B08D7B4}"/>
              </a:ext>
            </a:extLst>
          </p:cNvPr>
          <p:cNvSpPr/>
          <p:nvPr/>
        </p:nvSpPr>
        <p:spPr>
          <a:xfrm>
            <a:off x="2432348" y="2725351"/>
            <a:ext cx="3198583" cy="216240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cs typeface="Calibri" panose="020F0502020204030204" pitchFamily="34" charset="0"/>
              </a:rPr>
              <a:t>uênh</a:t>
            </a:r>
            <a:endParaRPr lang="en-US" sz="5400" i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097422-5FFB-41C0-9157-D7EF9C936974}"/>
              </a:ext>
            </a:extLst>
          </p:cNvPr>
          <p:cNvSpPr/>
          <p:nvPr/>
        </p:nvSpPr>
        <p:spPr>
          <a:xfrm>
            <a:off x="5989983" y="2725351"/>
            <a:ext cx="3198583" cy="216240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cs typeface="Calibri" panose="020F0502020204030204" pitchFamily="34" charset="0"/>
              </a:rPr>
              <a:t>uêch</a:t>
            </a:r>
            <a:endParaRPr lang="en-US" sz="5400" i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6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FA25FB-1A40-44CF-9F4E-D0A3A6A9A1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13" b="10043"/>
          <a:stretch/>
        </p:blipFill>
        <p:spPr>
          <a:xfrm>
            <a:off x="0" y="429163"/>
            <a:ext cx="12192000" cy="6428837"/>
          </a:xfrm>
          <a:prstGeom prst="rect">
            <a:avLst/>
          </a:prstGeom>
        </p:spPr>
      </p:pic>
      <p:sp>
        <p:nvSpPr>
          <p:cNvPr id="13" name="Shape 233">
            <a:extLst>
              <a:ext uri="{FF2B5EF4-FFF2-40B4-BE49-F238E27FC236}">
                <a16:creationId xmlns:a16="http://schemas.microsoft.com/office/drawing/2014/main" id="{059B8E5A-3938-43C0-B644-D9CF02766404}"/>
              </a:ext>
            </a:extLst>
          </p:cNvPr>
          <p:cNvSpPr/>
          <p:nvPr/>
        </p:nvSpPr>
        <p:spPr>
          <a:xfrm>
            <a:off x="3036725" y="2071260"/>
            <a:ext cx="5866519" cy="961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3. TẬP ĐỌC</a:t>
            </a:r>
            <a:endParaRPr sz="4400" b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BD2823-4B06-41ED-8F8E-5058ED23A1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207" b="25774"/>
          <a:stretch/>
        </p:blipFill>
        <p:spPr>
          <a:xfrm>
            <a:off x="3752721" y="717861"/>
            <a:ext cx="2575703" cy="14185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A0C4B4-2EC0-4751-8A5F-FEEB75D553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8664327" y="2630922"/>
            <a:ext cx="1255530" cy="10464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C69175-202D-4FEE-9136-29F5107614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7345037" y="1121959"/>
            <a:ext cx="1823404" cy="8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31640-4C76-41D4-B15D-8B8268BDF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45122" r="7370" b="22429"/>
          <a:stretch/>
        </p:blipFill>
        <p:spPr>
          <a:xfrm>
            <a:off x="592913" y="1589529"/>
            <a:ext cx="11361509" cy="43570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A43348-A375-4C49-B3F6-D814D54D6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6595" r="3567" b="22428"/>
          <a:stretch/>
        </p:blipFill>
        <p:spPr>
          <a:xfrm>
            <a:off x="2703444" y="469979"/>
            <a:ext cx="8806500" cy="638802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EFF925-1564-4FD4-B7C5-EEF1D8ECDEBD}"/>
              </a:ext>
            </a:extLst>
          </p:cNvPr>
          <p:cNvCxnSpPr>
            <a:cxnSpLocks/>
          </p:cNvCxnSpPr>
          <p:nvPr/>
        </p:nvCxnSpPr>
        <p:spPr>
          <a:xfrm>
            <a:off x="5971238" y="1355328"/>
            <a:ext cx="1480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9C0A85-00E5-4447-B644-F081A0966D5D}"/>
              </a:ext>
            </a:extLst>
          </p:cNvPr>
          <p:cNvCxnSpPr>
            <a:cxnSpLocks/>
          </p:cNvCxnSpPr>
          <p:nvPr/>
        </p:nvCxnSpPr>
        <p:spPr>
          <a:xfrm>
            <a:off x="7578974" y="1785249"/>
            <a:ext cx="19608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C4A827-D038-4A12-9C37-E15E3EEC114F}"/>
              </a:ext>
            </a:extLst>
          </p:cNvPr>
          <p:cNvCxnSpPr>
            <a:cxnSpLocks/>
          </p:cNvCxnSpPr>
          <p:nvPr/>
        </p:nvCxnSpPr>
        <p:spPr>
          <a:xfrm>
            <a:off x="9345277" y="1409920"/>
            <a:ext cx="16927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4B70D-D114-44AD-A129-AD34AF43781B}"/>
              </a:ext>
            </a:extLst>
          </p:cNvPr>
          <p:cNvCxnSpPr>
            <a:cxnSpLocks/>
          </p:cNvCxnSpPr>
          <p:nvPr/>
        </p:nvCxnSpPr>
        <p:spPr>
          <a:xfrm>
            <a:off x="8749402" y="2200299"/>
            <a:ext cx="11315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0B7A03-1981-4970-BE24-633B79A7433F}"/>
              </a:ext>
            </a:extLst>
          </p:cNvPr>
          <p:cNvCxnSpPr>
            <a:cxnSpLocks/>
          </p:cNvCxnSpPr>
          <p:nvPr/>
        </p:nvCxnSpPr>
        <p:spPr>
          <a:xfrm>
            <a:off x="3886174" y="1816972"/>
            <a:ext cx="999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63B827-9E6F-4971-AA64-1301A1C3E630}"/>
              </a:ext>
            </a:extLst>
          </p:cNvPr>
          <p:cNvCxnSpPr>
            <a:cxnSpLocks/>
          </p:cNvCxnSpPr>
          <p:nvPr/>
        </p:nvCxnSpPr>
        <p:spPr>
          <a:xfrm>
            <a:off x="2812202" y="1788536"/>
            <a:ext cx="913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8D63E45-2C41-49FB-A345-122EE4D6E7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2314" r="78348" b="92721"/>
          <a:stretch/>
        </p:blipFill>
        <p:spPr>
          <a:xfrm>
            <a:off x="113969" y="515969"/>
            <a:ext cx="1897456" cy="660037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2FE48C-E23F-4BCD-8B9E-F721A5C59C1A}"/>
              </a:ext>
            </a:extLst>
          </p:cNvPr>
          <p:cNvCxnSpPr>
            <a:cxnSpLocks/>
          </p:cNvCxnSpPr>
          <p:nvPr/>
        </p:nvCxnSpPr>
        <p:spPr>
          <a:xfrm>
            <a:off x="8213700" y="2652949"/>
            <a:ext cx="1448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87E72D-D442-4027-9D13-94D0D40129FA}"/>
              </a:ext>
            </a:extLst>
          </p:cNvPr>
          <p:cNvCxnSpPr>
            <a:cxnSpLocks/>
          </p:cNvCxnSpPr>
          <p:nvPr/>
        </p:nvCxnSpPr>
        <p:spPr>
          <a:xfrm>
            <a:off x="7896362" y="3078304"/>
            <a:ext cx="6630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DC89D4-C797-4473-B98C-C8867C97E579}"/>
              </a:ext>
            </a:extLst>
          </p:cNvPr>
          <p:cNvCxnSpPr>
            <a:cxnSpLocks/>
          </p:cNvCxnSpPr>
          <p:nvPr/>
        </p:nvCxnSpPr>
        <p:spPr>
          <a:xfrm>
            <a:off x="10232605" y="3088136"/>
            <a:ext cx="846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F44B3FE-BEBB-4B98-840C-744E2096B465}"/>
              </a:ext>
            </a:extLst>
          </p:cNvPr>
          <p:cNvCxnSpPr>
            <a:cxnSpLocks/>
          </p:cNvCxnSpPr>
          <p:nvPr/>
        </p:nvCxnSpPr>
        <p:spPr>
          <a:xfrm>
            <a:off x="2771258" y="3489608"/>
            <a:ext cx="7376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0BFA6EE-A6E4-4007-85F7-762498521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6595" r="3567" b="22428"/>
          <a:stretch/>
        </p:blipFill>
        <p:spPr>
          <a:xfrm>
            <a:off x="2703444" y="469979"/>
            <a:ext cx="8806500" cy="6388021"/>
          </a:xfrm>
          <a:prstGeom prst="rect">
            <a:avLst/>
          </a:prstGeom>
        </p:spPr>
      </p:pic>
      <p:sp>
        <p:nvSpPr>
          <p:cNvPr id="19" name="Cloud 18">
            <a:extLst>
              <a:ext uri="{FF2B5EF4-FFF2-40B4-BE49-F238E27FC236}">
                <a16:creationId xmlns:a16="http://schemas.microsoft.com/office/drawing/2014/main" id="{F8A333D1-04D4-4C09-ADBF-5A914F00E247}"/>
              </a:ext>
            </a:extLst>
          </p:cNvPr>
          <p:cNvSpPr/>
          <p:nvPr/>
        </p:nvSpPr>
        <p:spPr>
          <a:xfrm>
            <a:off x="2928460" y="914485"/>
            <a:ext cx="426834" cy="173411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064D4D57-6C3D-44B1-A930-1DA549EA3B85}"/>
              </a:ext>
            </a:extLst>
          </p:cNvPr>
          <p:cNvSpPr/>
          <p:nvPr/>
        </p:nvSpPr>
        <p:spPr>
          <a:xfrm>
            <a:off x="7393334" y="883539"/>
            <a:ext cx="426834" cy="230511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A928111D-E432-4C99-874C-8412089D0367}"/>
              </a:ext>
            </a:extLst>
          </p:cNvPr>
          <p:cNvSpPr/>
          <p:nvPr/>
        </p:nvSpPr>
        <p:spPr>
          <a:xfrm>
            <a:off x="4744516" y="1367088"/>
            <a:ext cx="426833" cy="173411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713BC4E6-AC6B-4089-A0D0-39B5163F6165}"/>
              </a:ext>
            </a:extLst>
          </p:cNvPr>
          <p:cNvSpPr/>
          <p:nvPr/>
        </p:nvSpPr>
        <p:spPr>
          <a:xfrm>
            <a:off x="6893277" y="1399741"/>
            <a:ext cx="426834" cy="140758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7665AC9B-1C8A-4BB7-87A0-213FB9E07E7B}"/>
              </a:ext>
            </a:extLst>
          </p:cNvPr>
          <p:cNvSpPr/>
          <p:nvPr/>
        </p:nvSpPr>
        <p:spPr>
          <a:xfrm>
            <a:off x="1739398" y="930564"/>
            <a:ext cx="900027" cy="66003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CC36B2B-E603-41AD-AA85-BB634F4A8DA7}"/>
              </a:ext>
            </a:extLst>
          </p:cNvPr>
          <p:cNvSpPr/>
          <p:nvPr/>
        </p:nvSpPr>
        <p:spPr>
          <a:xfrm>
            <a:off x="1739398" y="2306639"/>
            <a:ext cx="900027" cy="66003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97EFEA39-AEA2-40FE-A4CC-A810852A0EE2}"/>
              </a:ext>
            </a:extLst>
          </p:cNvPr>
          <p:cNvSpPr/>
          <p:nvPr/>
        </p:nvSpPr>
        <p:spPr>
          <a:xfrm>
            <a:off x="9488556" y="1345324"/>
            <a:ext cx="426833" cy="237989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C65B97E9-EDBD-4721-B68E-8241F354910F}"/>
              </a:ext>
            </a:extLst>
          </p:cNvPr>
          <p:cNvSpPr/>
          <p:nvPr/>
        </p:nvSpPr>
        <p:spPr>
          <a:xfrm>
            <a:off x="4209147" y="1752831"/>
            <a:ext cx="426833" cy="237989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8FEBF372-5EFF-4C8C-8DA7-1DEA00E942CF}"/>
              </a:ext>
            </a:extLst>
          </p:cNvPr>
          <p:cNvSpPr/>
          <p:nvPr/>
        </p:nvSpPr>
        <p:spPr>
          <a:xfrm>
            <a:off x="2925861" y="2199377"/>
            <a:ext cx="426833" cy="237989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48118506-5CE0-4B16-980C-2073C38A564D}"/>
              </a:ext>
            </a:extLst>
          </p:cNvPr>
          <p:cNvSpPr/>
          <p:nvPr/>
        </p:nvSpPr>
        <p:spPr>
          <a:xfrm>
            <a:off x="7094657" y="2623930"/>
            <a:ext cx="300053" cy="250934"/>
          </a:xfrm>
          <a:prstGeom prst="cloud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rgbClr val="0070C0"/>
                </a:solidFill>
              </a:rPr>
              <a:t>8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2D53970-DB75-4D9B-A1D0-EEC9FAF54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12266" r="6819" b="72855"/>
          <a:stretch/>
        </p:blipFill>
        <p:spPr>
          <a:xfrm>
            <a:off x="2712079" y="966921"/>
            <a:ext cx="8488448" cy="13391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C8A51D0-9014-475D-8F51-8A747DF6E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12266" r="6819" b="72855"/>
          <a:stretch/>
        </p:blipFill>
        <p:spPr>
          <a:xfrm>
            <a:off x="2703444" y="2358466"/>
            <a:ext cx="8488448" cy="1339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CB1EB8-E889-42A9-99FF-D53320749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2314" r="78348" b="92721"/>
          <a:stretch/>
        </p:blipFill>
        <p:spPr>
          <a:xfrm>
            <a:off x="113969" y="515969"/>
            <a:ext cx="1897456" cy="66003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345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13" grpId="0" animBg="1"/>
      <p:bldP spid="14" grpId="0" animBg="1"/>
      <p:bldP spid="17" grpId="0" animBg="1"/>
      <p:bldP spid="17" grpId="1" animBg="1"/>
      <p:bldP spid="18" grpId="0" animBg="1"/>
      <p:bldP spid="18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738D78D-9EE1-4CE5-A7E2-5100AE064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" y="417356"/>
            <a:ext cx="12176961" cy="64406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378B51-81BB-4178-8775-217C8BADD2FC}"/>
              </a:ext>
            </a:extLst>
          </p:cNvPr>
          <p:cNvSpPr txBox="1"/>
          <p:nvPr/>
        </p:nvSpPr>
        <p:spPr>
          <a:xfrm>
            <a:off x="0" y="1178910"/>
            <a:ext cx="442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hiểu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6507C-9C47-49F1-B287-2FDE26738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77838" r="14406" b="3268"/>
          <a:stretch/>
        </p:blipFill>
        <p:spPr>
          <a:xfrm>
            <a:off x="0" y="4095248"/>
            <a:ext cx="9608024" cy="2345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A877A1-D20A-48B5-8B46-9F112279D6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7320" r="5572" b="58494"/>
          <a:stretch/>
        </p:blipFill>
        <p:spPr>
          <a:xfrm>
            <a:off x="3634350" y="553805"/>
            <a:ext cx="8557650" cy="327039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01FA7D4-7570-4F70-BE73-E84B2A170C3F}"/>
              </a:ext>
            </a:extLst>
          </p:cNvPr>
          <p:cNvSpPr/>
          <p:nvPr/>
        </p:nvSpPr>
        <p:spPr>
          <a:xfrm>
            <a:off x="1668766" y="5696401"/>
            <a:ext cx="635281" cy="6352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84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575DC69-E6D7-42F6-A73D-21F1DD098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660" r="3258" b="7263"/>
          <a:stretch/>
        </p:blipFill>
        <p:spPr>
          <a:xfrm>
            <a:off x="0" y="389779"/>
            <a:ext cx="12192000" cy="64682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2493EB-B431-4BCE-BF07-2E6D7A67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61" y="1244381"/>
            <a:ext cx="7479173" cy="5223840"/>
          </a:xfrm>
          <a:prstGeom prst="rect">
            <a:avLst/>
          </a:prstGeom>
        </p:spPr>
      </p:pic>
      <p:sp>
        <p:nvSpPr>
          <p:cNvPr id="7" name="Shape 233">
            <a:extLst>
              <a:ext uri="{FF2B5EF4-FFF2-40B4-BE49-F238E27FC236}">
                <a16:creationId xmlns:a16="http://schemas.microsoft.com/office/drawing/2014/main" id="{4029246C-2136-4173-A76B-76C9BC6AB2E0}"/>
              </a:ext>
            </a:extLst>
          </p:cNvPr>
          <p:cNvSpPr/>
          <p:nvPr/>
        </p:nvSpPr>
        <p:spPr>
          <a:xfrm>
            <a:off x="4237207" y="3915302"/>
            <a:ext cx="4814100" cy="165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8000" b="1" kern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DẶN DÒ</a:t>
            </a:r>
            <a:endParaRPr lang="en-US" sz="8000" b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171354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9B880A-8055-4131-88BF-E9EF41ABA8CE}"/>
              </a:ext>
            </a:extLst>
          </p:cNvPr>
          <p:cNvGrpSpPr/>
          <p:nvPr/>
        </p:nvGrpSpPr>
        <p:grpSpPr>
          <a:xfrm>
            <a:off x="2400846" y="1009179"/>
            <a:ext cx="7936992" cy="5531975"/>
            <a:chOff x="730155" y="1326025"/>
            <a:chExt cx="7936992" cy="55319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D4EFD3-CCE4-4D11-A4EA-3353624F341E}"/>
                </a:ext>
              </a:extLst>
            </p:cNvPr>
            <p:cNvGrpSpPr/>
            <p:nvPr/>
          </p:nvGrpSpPr>
          <p:grpSpPr>
            <a:xfrm>
              <a:off x="730155" y="1326025"/>
              <a:ext cx="7936992" cy="5531975"/>
              <a:chOff x="0" y="1051564"/>
              <a:chExt cx="7936992" cy="553197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79B7441-F2A8-4139-A59D-B1CA996DC0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44675" b="37988"/>
              <a:stretch/>
            </p:blipFill>
            <p:spPr>
              <a:xfrm>
                <a:off x="4270240" y="1051564"/>
                <a:ext cx="3666752" cy="2663323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F313D4E-7EEE-441D-A752-D1682CAF50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675" b="30485"/>
              <a:stretch/>
            </p:blipFill>
            <p:spPr>
              <a:xfrm>
                <a:off x="4270240" y="3594162"/>
                <a:ext cx="3666752" cy="298555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2D1BE10-D7AF-473B-B492-11914E8AFF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525" b="37988"/>
              <a:stretch/>
            </p:blipFill>
            <p:spPr>
              <a:xfrm>
                <a:off x="0" y="1054954"/>
                <a:ext cx="6592832" cy="266332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3812796-82A8-4DA5-848D-544E9089FB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5" b="30485"/>
              <a:stretch/>
            </p:blipFill>
            <p:spPr>
              <a:xfrm>
                <a:off x="0" y="3597986"/>
                <a:ext cx="6592832" cy="2985553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BC3A04-C4B5-4B70-8E96-4A776F664550}"/>
                </a:ext>
              </a:extLst>
            </p:cNvPr>
            <p:cNvSpPr txBox="1"/>
            <p:nvPr/>
          </p:nvSpPr>
          <p:spPr>
            <a:xfrm>
              <a:off x="2133867" y="1739334"/>
              <a:ext cx="142345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HP001 4 hàng" panose="020B0603050302020204" pitchFamily="34" charset="0"/>
                </a:rPr>
                <a:t>ĎĹnh</a:t>
              </a:r>
              <a:endParaRPr lang="en-US" sz="44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754587-FAFE-4616-BEDF-C5DD0814AD2E}"/>
                </a:ext>
              </a:extLst>
            </p:cNvPr>
            <p:cNvSpPr txBox="1"/>
            <p:nvPr/>
          </p:nvSpPr>
          <p:spPr>
            <a:xfrm>
              <a:off x="2129734" y="3423740"/>
              <a:ext cx="17049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HP001 4 hàng" panose="020B0603050302020204" pitchFamily="34" charset="0"/>
                </a:rPr>
                <a:t>ĎĹch</a:t>
              </a:r>
              <a:endParaRPr lang="en-US" sz="44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27C025-1EEF-4C6B-9555-E4A247AB1E44}"/>
                </a:ext>
              </a:extLst>
            </p:cNvPr>
            <p:cNvSpPr txBox="1"/>
            <p:nvPr/>
          </p:nvSpPr>
          <p:spPr>
            <a:xfrm>
              <a:off x="2129734" y="2572767"/>
              <a:ext cx="48002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HP001 4 hàng" panose="020B0603050302020204" pitchFamily="34" charset="0"/>
                </a:rPr>
                <a:t>hĎĹnh</a:t>
              </a:r>
              <a:r>
                <a:rPr lang="en-US" sz="4400" b="1" dirty="0">
                  <a:latin typeface="HP001 4 hàng" panose="020B0603050302020204" pitchFamily="34" charset="0"/>
                </a:rPr>
                <a:t> h</a:t>
              </a:r>
              <a:r>
                <a:rPr lang="el-GR" sz="4400" b="1" dirty="0">
                  <a:latin typeface="HP001 4 hàng" panose="020B0603050302020204" pitchFamily="34" charset="0"/>
                </a:rPr>
                <a:t>Ξ</a:t>
              </a:r>
              <a:r>
                <a:rPr lang="en-US" sz="4400" b="1" dirty="0">
                  <a:latin typeface="HP001 4 hàng" panose="020B0603050302020204" pitchFamily="34" charset="0"/>
                </a:rPr>
                <a:t>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EFFEC8-0E45-41D9-9785-CBFF0EBE74C6}"/>
                </a:ext>
              </a:extLst>
            </p:cNvPr>
            <p:cNvSpPr txBox="1"/>
            <p:nvPr/>
          </p:nvSpPr>
          <p:spPr>
            <a:xfrm>
              <a:off x="2076725" y="4276209"/>
              <a:ext cx="46544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HP001 4 hàng" panose="020B0603050302020204" pitchFamily="34" charset="0"/>
                </a:rPr>
                <a:t>ngu</a:t>
              </a:r>
              <a:r>
                <a:rPr lang="el-GR" sz="4400" b="1" dirty="0">
                  <a:latin typeface="HP001 4 hàng" panose="020B0603050302020204" pitchFamily="34" charset="0"/>
                </a:rPr>
                <a:t>Ϛ</a:t>
              </a:r>
              <a:r>
                <a:rPr lang="en-US" sz="4400" b="1" dirty="0" err="1">
                  <a:latin typeface="HP001 4 hàng" panose="020B0603050302020204" pitchFamily="34" charset="0"/>
                </a:rPr>
                <a:t>ch</a:t>
              </a:r>
              <a:r>
                <a:rPr lang="en-US" sz="4400" b="1" dirty="0">
                  <a:latin typeface="HP001 4 hàng" panose="020B0603050302020204" pitchFamily="34" charset="0"/>
                </a:rPr>
                <a:t> ng</a:t>
              </a:r>
              <a:r>
                <a:rPr lang="el-GR" sz="4400" b="1" dirty="0">
                  <a:latin typeface="HP001 4 hàng" panose="020B0603050302020204" pitchFamily="34" charset="0"/>
                </a:rPr>
                <a:t>φ</a:t>
              </a:r>
              <a:r>
                <a:rPr lang="en-US" sz="4400" b="1" dirty="0" err="1">
                  <a:latin typeface="HP001 4 hàng" panose="020B0603050302020204" pitchFamily="34" charset="0"/>
                </a:rPr>
                <a:t>ïc</a:t>
              </a:r>
              <a:endParaRPr lang="en-US" sz="4400" b="1" dirty="0">
                <a:latin typeface="HP001 4 hàng" panose="020B0603050302020204" pitchFamily="34" charset="0"/>
              </a:endParaRPr>
            </a:p>
          </p:txBody>
        </p:sp>
      </p:grpSp>
      <p:sp>
        <p:nvSpPr>
          <p:cNvPr id="9" name="Shape 233">
            <a:extLst>
              <a:ext uri="{FF2B5EF4-FFF2-40B4-BE49-F238E27FC236}">
                <a16:creationId xmlns:a16="http://schemas.microsoft.com/office/drawing/2014/main" id="{39F7801D-01BC-41F8-A3EF-56F891F1B01C}"/>
              </a:ext>
            </a:extLst>
          </p:cNvPr>
          <p:cNvSpPr/>
          <p:nvPr/>
        </p:nvSpPr>
        <p:spPr>
          <a:xfrm>
            <a:off x="2400846" y="519492"/>
            <a:ext cx="4130808" cy="728405"/>
          </a:xfrm>
          <a:prstGeom prst="rect">
            <a:avLst/>
          </a:prstGeom>
          <a:ln w="28575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i="1" kern="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Viết vào </a:t>
            </a:r>
            <a:r>
              <a:rPr lang="en-US" sz="4400" i="1" kern="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vở</a:t>
            </a:r>
            <a:endParaRPr sz="4400" i="1" kern="0" dirty="0">
              <a:solidFill>
                <a:srgbClr val="0070C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sp>
        <p:nvSpPr>
          <p:cNvPr id="11" name="Shape 233">
            <a:extLst>
              <a:ext uri="{FF2B5EF4-FFF2-40B4-BE49-F238E27FC236}">
                <a16:creationId xmlns:a16="http://schemas.microsoft.com/office/drawing/2014/main" id="{5E84211F-C12C-4BBE-9C07-3C1C6C0607F3}"/>
              </a:ext>
            </a:extLst>
          </p:cNvPr>
          <p:cNvSpPr/>
          <p:nvPr/>
        </p:nvSpPr>
        <p:spPr>
          <a:xfrm>
            <a:off x="6932866" y="519492"/>
            <a:ext cx="4121624" cy="728405"/>
          </a:xfrm>
          <a:prstGeom prst="rect">
            <a:avLst/>
          </a:prstGeom>
          <a:ln w="28575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i="1" kern="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Đọc</a:t>
            </a:r>
            <a:r>
              <a:rPr lang="en-US" sz="4400" i="1" kern="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4400" i="1" kern="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lại</a:t>
            </a:r>
            <a:r>
              <a:rPr lang="en-US" sz="4400" i="1" kern="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4400" i="1" kern="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bài</a:t>
            </a:r>
            <a:r>
              <a:rPr lang="en-US" sz="4400" i="1" kern="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132</a:t>
            </a:r>
            <a:endParaRPr sz="4400" i="1" kern="0" dirty="0">
              <a:solidFill>
                <a:srgbClr val="0070C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57BD9-A5DD-49DB-BDCB-98B40C57A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" y="279023"/>
            <a:ext cx="2397916" cy="23979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24AF3E-2FC2-4016-B1BC-FF45AFC5B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550"/>
            <a:ext cx="12192000" cy="60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33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HP001 4 hàng</vt:lpstr>
      <vt:lpstr>Lato Regular</vt:lpstr>
      <vt:lpstr>字魂17号-萌趣果冻体</vt:lpstr>
      <vt:lpstr>小白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2022-03-16T05:01:19Z</dcterms:created>
  <dcterms:modified xsi:type="dcterms:W3CDTF">2022-03-16T05:01:32Z</dcterms:modified>
</cp:coreProperties>
</file>