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9" r:id="rId1"/>
  </p:sldMasterIdLst>
  <p:notesMasterIdLst>
    <p:notesMasterId r:id="rId14"/>
  </p:notesMasterIdLst>
  <p:handoutMasterIdLst>
    <p:handoutMasterId r:id="rId15"/>
  </p:handoutMasterIdLst>
  <p:sldIdLst>
    <p:sldId id="300" r:id="rId2"/>
    <p:sldId id="1463" r:id="rId3"/>
    <p:sldId id="1465" r:id="rId4"/>
    <p:sldId id="1458" r:id="rId5"/>
    <p:sldId id="1460" r:id="rId6"/>
    <p:sldId id="1457" r:id="rId7"/>
    <p:sldId id="1459" r:id="rId8"/>
    <p:sldId id="1451" r:id="rId9"/>
    <p:sldId id="390" r:id="rId10"/>
    <p:sldId id="1461" r:id="rId11"/>
    <p:sldId id="1464" r:id="rId12"/>
    <p:sldId id="327" r:id="rId13"/>
  </p:sldIdLst>
  <p:sldSz cx="12192000" cy="6858000"/>
  <p:notesSz cx="6858000" cy="9144000"/>
  <p:embeddedFontLst>
    <p:embeddedFont>
      <p:font typeface="SimSun" panose="02010600030101010101" pitchFamily="2" charset="-122"/>
      <p:regular r:id="rId16"/>
    </p:embeddedFont>
    <p:embeddedFont>
      <p:font typeface="SimSun" panose="02010600030101010101" pitchFamily="2" charset="-122"/>
      <p:regular r:id="rId16"/>
    </p:embeddedFont>
    <p:embeddedFont>
      <p:font typeface="UTM Avo" panose="02040603050506020204" pitchFamily="18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D0"/>
    <a:srgbClr val="FF7707"/>
    <a:srgbClr val="29AE9D"/>
    <a:srgbClr val="FF8119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76" autoAdjust="0"/>
    <p:restoredTop sz="89346" autoAdjust="0"/>
  </p:normalViewPr>
  <p:slideViewPr>
    <p:cSldViewPr snapToGrid="0">
      <p:cViewPr>
        <p:scale>
          <a:sx n="60" d="100"/>
          <a:sy n="60" d="100"/>
        </p:scale>
        <p:origin x="78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11AE32-FF07-4912-B2C5-BE2C59D535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4DDBF5-913C-4FB7-8D6C-0FBF73F3F0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46EC9-7AC9-415B-A124-2247A0B39570}" type="datetimeFigureOut">
              <a:rPr lang="en-US" smtClean="0">
                <a:latin typeface="UTM Avo" panose="02040603050506020204" pitchFamily="18" charset="0"/>
              </a:rPr>
              <a:t>5/3/2022</a:t>
            </a:fld>
            <a:endParaRPr lang="en-US">
              <a:latin typeface="UTM Avo" panose="020406030505060202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E33637-D2D5-483F-9D0E-84FADD485D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UTM Avo" panose="020406030505060202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DB73B-04D2-4ED1-9127-21BD8F416A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27670-9645-4009-97CE-80E7C2C6AF87}" type="slidenum">
              <a:rPr lang="en-US" smtClean="0">
                <a:latin typeface="UTM Avo" panose="02040603050506020204" pitchFamily="18" charset="0"/>
              </a:rPr>
              <a:t>‹#›</a:t>
            </a:fld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654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3DF8B27D-DEBB-4E30-8071-9F32B71333DE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CA5DAA26-E148-46EF-9F03-4E1981EEB5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30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AA26-E148-46EF-9F03-4E1981EEB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38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AA26-E148-46EF-9F03-4E1981EEB5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70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A6DE69D-A7EE-4D55-AB83-E9E0448BC2CC}" type="datetime1">
              <a:rPr lang="en-US" smtClean="0"/>
              <a:pPr/>
              <a:t>5/3/2022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D3C4D2-1E4E-4F77-9405-5D7DB2462200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55B7624-D59B-4663-B2F0-F80DED6B9AEA}"/>
              </a:ext>
            </a:extLst>
          </p:cNvPr>
          <p:cNvSpPr/>
          <p:nvPr userDrawn="1"/>
        </p:nvSpPr>
        <p:spPr>
          <a:xfrm>
            <a:off x="11155680" y="0"/>
            <a:ext cx="1356561" cy="152835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89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C80F2DC-882D-4575-9281-AA5E2362841F}" type="datetime1">
              <a:rPr lang="en-US" smtClean="0"/>
              <a:pPr/>
              <a:t>5/3/2022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7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7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14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BB1E393-F139-4437-A81C-86BE25AA2FCB}" type="datetime1">
              <a:rPr lang="en-US" smtClean="0"/>
              <a:pPr/>
              <a:t>5/3/2022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F3EA311-C0A7-497A-A51B-27BFA09C1C02}"/>
              </a:ext>
            </a:extLst>
          </p:cNvPr>
          <p:cNvSpPr/>
          <p:nvPr userDrawn="1"/>
        </p:nvSpPr>
        <p:spPr>
          <a:xfrm>
            <a:off x="10835438" y="136525"/>
            <a:ext cx="1356561" cy="152835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252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898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DB561A9B-6D0A-4353-BFF8-564EB26CF951}" type="datetime1">
              <a:rPr lang="en-US" smtClean="0"/>
              <a:pPr/>
              <a:t>5/3/2022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785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6" r:id="rId3"/>
    <p:sldLayoutId id="2147483708" r:id="rId4"/>
    <p:sldLayoutId id="2147483704" r:id="rId5"/>
    <p:sldLayoutId id="214748370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20856" y="1410481"/>
            <a:ext cx="12407564" cy="35375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30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Góc sáng tạo: Trưng bày tranh ảnh 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“Em yêu thiên nhiên”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101" descr="13">
            <a:extLst>
              <a:ext uri="{FF2B5EF4-FFF2-40B4-BE49-F238E27FC236}">
                <a16:creationId xmlns:a16="http://schemas.microsoft.com/office/drawing/2014/main" id="{376E02E5-768B-498A-B366-01A73CC04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83" y="462455"/>
            <a:ext cx="11519338" cy="62326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4A5A8E-A631-4891-943B-B3B9ABFEC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283" y="2532992"/>
            <a:ext cx="7535918" cy="355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6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1B3C1677-816C-4104-B962-FB30FE1F42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3"/>
          <a:stretch/>
        </p:blipFill>
        <p:spPr>
          <a:xfrm>
            <a:off x="0" y="0"/>
            <a:ext cx="12192000" cy="6443596"/>
          </a:xfrm>
          <a:prstGeom prst="rect">
            <a:avLst/>
          </a:prstGeom>
        </p:spPr>
      </p:pic>
      <p:sp>
        <p:nvSpPr>
          <p:cNvPr id="5" name="菱形 7">
            <a:extLst>
              <a:ext uri="{FF2B5EF4-FFF2-40B4-BE49-F238E27FC236}">
                <a16:creationId xmlns:a16="http://schemas.microsoft.com/office/drawing/2014/main" id="{0C922ECE-DE36-446C-87E6-E335D8CE2BF6}"/>
              </a:ext>
            </a:extLst>
          </p:cNvPr>
          <p:cNvSpPr/>
          <p:nvPr/>
        </p:nvSpPr>
        <p:spPr>
          <a:xfrm>
            <a:off x="1813484" y="414404"/>
            <a:ext cx="8413081" cy="2465430"/>
          </a:xfrm>
          <a:prstGeom prst="diamond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951717-70AB-4B79-9DE6-2E9AF446F784}"/>
              </a:ext>
            </a:extLst>
          </p:cNvPr>
          <p:cNvSpPr txBox="1"/>
          <p:nvPr/>
        </p:nvSpPr>
        <p:spPr>
          <a:xfrm>
            <a:off x="2758416" y="1210974"/>
            <a:ext cx="6675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Giới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thiệu sản phẩm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7" name="图片 76803" descr="PPT素材-03">
            <a:extLst>
              <a:ext uri="{FF2B5EF4-FFF2-40B4-BE49-F238E27FC236}">
                <a16:creationId xmlns:a16="http://schemas.microsoft.com/office/drawing/2014/main" id="{424B6315-C59C-453E-BF6E-2FC2D3B20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49" y="2239095"/>
            <a:ext cx="12206514" cy="45786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D618D4CE-CF7B-4FA5-A927-26047AB969E9}"/>
              </a:ext>
            </a:extLst>
          </p:cNvPr>
          <p:cNvSpPr/>
          <p:nvPr/>
        </p:nvSpPr>
        <p:spPr>
          <a:xfrm>
            <a:off x="1813484" y="4001294"/>
            <a:ext cx="8717280" cy="1446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US" sz="4400" i="0" u="none" strike="noStrike" kern="1200" cap="none" spc="0" normalizeH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bạn được bình chọn, giới thiệu sản phẩm của mình.</a:t>
            </a:r>
            <a:endParaRPr kumimoji="0" sz="4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331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7548" y="958162"/>
            <a:ext cx="4612630" cy="5013726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433" y="510712"/>
            <a:ext cx="5030115" cy="56535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24540" y="2030592"/>
            <a:ext cx="3771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Dặn d</a:t>
            </a:r>
            <a:r>
              <a:rPr lang="en-US" sz="7200" b="1">
                <a:solidFill>
                  <a:prstClr val="black"/>
                </a:solidFill>
                <a:latin typeface="UTM Avo" panose="02040603050506020204" pitchFamily="18" charset="0"/>
              </a:rPr>
              <a:t>ò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8" name="图片 8" descr="觅元素58b0fbac4bf9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18" y="5716826"/>
            <a:ext cx="6032311" cy="74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51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41F9B417-8715-4143-A751-87B640609B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9"/>
          <a:stretch/>
        </p:blipFill>
        <p:spPr>
          <a:xfrm>
            <a:off x="0" y="0"/>
            <a:ext cx="12192000" cy="6410227"/>
          </a:xfrm>
          <a:prstGeom prst="rect">
            <a:avLst/>
          </a:prstGeom>
        </p:spPr>
      </p:pic>
      <p:pic>
        <p:nvPicPr>
          <p:cNvPr id="5" name="图片 8196" descr="20">
            <a:extLst>
              <a:ext uri="{FF2B5EF4-FFF2-40B4-BE49-F238E27FC236}">
                <a16:creationId xmlns:a16="http://schemas.microsoft.com/office/drawing/2014/main" id="{35A8A868-0F4D-4350-9E20-D28FDE4DF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593" y="1"/>
            <a:ext cx="11486953" cy="677787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8197">
            <a:extLst>
              <a:ext uri="{FF2B5EF4-FFF2-40B4-BE49-F238E27FC236}">
                <a16:creationId xmlns:a16="http://schemas.microsoft.com/office/drawing/2014/main" id="{79907141-E18E-414A-B409-F8FA20B015DD}"/>
              </a:ext>
            </a:extLst>
          </p:cNvPr>
          <p:cNvSpPr txBox="1"/>
          <p:nvPr/>
        </p:nvSpPr>
        <p:spPr>
          <a:xfrm>
            <a:off x="5648883" y="1877751"/>
            <a:ext cx="3889548" cy="3021651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9600" b="1">
                <a:solidFill>
                  <a:prstClr val="black"/>
                </a:solidFill>
                <a:latin typeface="UTM Avo"/>
                <a:ea typeface="SimSun" panose="02010600030101010101" pitchFamily="2" charset="-122"/>
              </a:rPr>
              <a:t>Khởi </a:t>
            </a:r>
            <a:r>
              <a:rPr lang="en-US" altLang="zh-CN" sz="9600" b="1" dirty="0" err="1">
                <a:solidFill>
                  <a:prstClr val="black"/>
                </a:solidFill>
                <a:latin typeface="UTM Avo"/>
                <a:ea typeface="SimSun" panose="02010600030101010101" pitchFamily="2" charset="-122"/>
              </a:rPr>
              <a:t>động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385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A8B3FC-CD79-4160-912B-1233AB6A1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36" y="581747"/>
            <a:ext cx="11717528" cy="60904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793C93-A02D-4619-BC2D-D38FF4E060ED}"/>
              </a:ext>
            </a:extLst>
          </p:cNvPr>
          <p:cNvSpPr/>
          <p:nvPr/>
        </p:nvSpPr>
        <p:spPr>
          <a:xfrm>
            <a:off x="1179864" y="2133600"/>
            <a:ext cx="321945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B0EC82-7260-4284-8558-E1745ADD8237}"/>
              </a:ext>
            </a:extLst>
          </p:cNvPr>
          <p:cNvSpPr/>
          <p:nvPr/>
        </p:nvSpPr>
        <p:spPr>
          <a:xfrm>
            <a:off x="1179864" y="2066925"/>
            <a:ext cx="1972911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51240A-12DC-43B5-9C87-E4A3CC6BB41F}"/>
              </a:ext>
            </a:extLst>
          </p:cNvPr>
          <p:cNvSpPr/>
          <p:nvPr/>
        </p:nvSpPr>
        <p:spPr>
          <a:xfrm>
            <a:off x="2166319" y="1847850"/>
            <a:ext cx="1972911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" name="文本框 8197">
            <a:extLst>
              <a:ext uri="{FF2B5EF4-FFF2-40B4-BE49-F238E27FC236}">
                <a16:creationId xmlns:a16="http://schemas.microsoft.com/office/drawing/2014/main" id="{5240E0DF-08F1-465C-91C5-AB698633E4EC}"/>
              </a:ext>
            </a:extLst>
          </p:cNvPr>
          <p:cNvSpPr txBox="1"/>
          <p:nvPr/>
        </p:nvSpPr>
        <p:spPr>
          <a:xfrm>
            <a:off x="844815" y="1947065"/>
            <a:ext cx="3889548" cy="805660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>
                <a:solidFill>
                  <a:srgbClr val="FF0000"/>
                </a:solidFill>
                <a:latin typeface="UTM Avo"/>
                <a:ea typeface="SimSun" panose="02010600030101010101" pitchFamily="2" charset="-122"/>
              </a:rPr>
              <a:t>Trưng bày</a:t>
            </a:r>
          </a:p>
        </p:txBody>
      </p:sp>
      <p:sp>
        <p:nvSpPr>
          <p:cNvPr id="4" name="文本框 8197">
            <a:extLst>
              <a:ext uri="{FF2B5EF4-FFF2-40B4-BE49-F238E27FC236}">
                <a16:creationId xmlns:a16="http://schemas.microsoft.com/office/drawing/2014/main" id="{01FF39B4-3F4D-43D4-849E-9D98CBA53DDE}"/>
              </a:ext>
            </a:extLst>
          </p:cNvPr>
          <p:cNvSpPr txBox="1"/>
          <p:nvPr/>
        </p:nvSpPr>
        <p:spPr>
          <a:xfrm>
            <a:off x="844815" y="2752725"/>
            <a:ext cx="3889548" cy="805660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SimSun" panose="02010600030101010101" pitchFamily="2" charset="-122"/>
                <a:cs typeface="+mn-cs"/>
              </a:rPr>
              <a:t>tranh ảnh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898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90D2CB2-56B7-46AB-B263-CBC71DE80B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2"/>
          <a:stretch/>
        </p:blipFill>
        <p:spPr>
          <a:xfrm>
            <a:off x="0" y="0"/>
            <a:ext cx="12192000" cy="64196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BCCE14-3DFA-463E-8CD9-D165D53342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9" b="31701"/>
          <a:stretch/>
        </p:blipFill>
        <p:spPr>
          <a:xfrm>
            <a:off x="591671" y="2107211"/>
            <a:ext cx="8713694" cy="378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4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1997" descr="1">
            <a:extLst>
              <a:ext uri="{FF2B5EF4-FFF2-40B4-BE49-F238E27FC236}">
                <a16:creationId xmlns:a16="http://schemas.microsoft.com/office/drawing/2014/main" id="{333D08B1-3FC6-44A2-911F-963A7FAEF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49963"/>
            <a:ext cx="12192000" cy="1108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715BCE-3E41-41DB-A321-9ED7DC5D65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" t="19420" r="2709" b="18287"/>
          <a:stretch/>
        </p:blipFill>
        <p:spPr>
          <a:xfrm>
            <a:off x="1564849" y="325820"/>
            <a:ext cx="10522048" cy="6532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C10C91-CD39-4555-9630-D0C6AA049F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9" t="15294" r="74111" b="33198"/>
          <a:stretch/>
        </p:blipFill>
        <p:spPr>
          <a:xfrm>
            <a:off x="3480771" y="1096178"/>
            <a:ext cx="3681718" cy="306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2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2ACCB0B0-C89C-4B98-B89C-0F6BF2C2B4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9"/>
          <a:stretch/>
        </p:blipFill>
        <p:spPr>
          <a:xfrm>
            <a:off x="0" y="0"/>
            <a:ext cx="12192000" cy="64102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9D1C07-9F15-4C94-9C37-0281DF9DA3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98" t="13114" r="21905" b="31562"/>
          <a:stretch/>
        </p:blipFill>
        <p:spPr>
          <a:xfrm>
            <a:off x="1946787" y="1011175"/>
            <a:ext cx="8648107" cy="483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7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74043-A27B-4C13-B9B1-55DD613584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" t="19420" r="2709" b="18287"/>
          <a:stretch/>
        </p:blipFill>
        <p:spPr>
          <a:xfrm>
            <a:off x="993606" y="523630"/>
            <a:ext cx="10393973" cy="6146740"/>
          </a:xfrm>
          <a:prstGeom prst="rect">
            <a:avLst/>
          </a:prstGeom>
        </p:spPr>
      </p:pic>
      <p:pic>
        <p:nvPicPr>
          <p:cNvPr id="6" name="图片 11269" descr="25">
            <a:extLst>
              <a:ext uri="{FF2B5EF4-FFF2-40B4-BE49-F238E27FC236}">
                <a16:creationId xmlns:a16="http://schemas.microsoft.com/office/drawing/2014/main" id="{8E09B4FB-102E-44A2-AB1E-565B84362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83" y="5771788"/>
            <a:ext cx="2945131" cy="89858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CA64CD-E9CE-43EE-964A-7D5BBE32CB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878" b="58270"/>
          <a:stretch/>
        </p:blipFill>
        <p:spPr>
          <a:xfrm>
            <a:off x="2293299" y="1244338"/>
            <a:ext cx="4455400" cy="294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1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53A9E3-7695-4541-B4C5-14BA889FD5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8EF9A8-3701-4E26-AA2A-FB33C39DA9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5" t="2166"/>
          <a:stretch/>
        </p:blipFill>
        <p:spPr>
          <a:xfrm>
            <a:off x="105106" y="-21022"/>
            <a:ext cx="12013324" cy="635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9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1995" descr="13">
            <a:extLst>
              <a:ext uri="{FF2B5EF4-FFF2-40B4-BE49-F238E27FC236}">
                <a16:creationId xmlns:a16="http://schemas.microsoft.com/office/drawing/2014/main" id="{86AF977F-C253-4F46-8CE3-04F5A8A4A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047" y="712225"/>
            <a:ext cx="4769070" cy="40279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41996" descr="14">
            <a:extLst>
              <a:ext uri="{FF2B5EF4-FFF2-40B4-BE49-F238E27FC236}">
                <a16:creationId xmlns:a16="http://schemas.microsoft.com/office/drawing/2014/main" id="{B626B001-5F7C-42E3-ABF3-D11076C52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3694"/>
            <a:ext cx="7272867" cy="58620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1997" descr="1">
            <a:extLst>
              <a:ext uri="{FF2B5EF4-FFF2-40B4-BE49-F238E27FC236}">
                <a16:creationId xmlns:a16="http://schemas.microsoft.com/office/drawing/2014/main" id="{C7CEF623-52D6-4370-8594-496962E36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17633"/>
            <a:ext cx="12192000" cy="12403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796CBA5F-46B7-4AB4-8811-6FD6B48BC630}"/>
              </a:ext>
            </a:extLst>
          </p:cNvPr>
          <p:cNvSpPr txBox="1"/>
          <p:nvPr/>
        </p:nvSpPr>
        <p:spPr>
          <a:xfrm>
            <a:off x="1930400" y="3429000"/>
            <a:ext cx="3556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72AD02B1-07D5-4933-B4E9-B2B3D524EE94}"/>
              </a:ext>
            </a:extLst>
          </p:cNvPr>
          <p:cNvSpPr txBox="1"/>
          <p:nvPr/>
        </p:nvSpPr>
        <p:spPr>
          <a:xfrm>
            <a:off x="7593869" y="2601646"/>
            <a:ext cx="2332567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FF0000"/>
                </a:solidFill>
                <a:latin typeface="UTM Avo"/>
              </a:rPr>
              <a:t>Sản phẩm yêu thích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67B665-B1C8-4D34-B7BB-A09056A51CDA}"/>
              </a:ext>
            </a:extLst>
          </p:cNvPr>
          <p:cNvSpPr txBox="1"/>
          <p:nvPr/>
        </p:nvSpPr>
        <p:spPr>
          <a:xfrm>
            <a:off x="767675" y="3932845"/>
            <a:ext cx="57118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BÌNH CHỌN</a:t>
            </a:r>
          </a:p>
        </p:txBody>
      </p:sp>
    </p:spTree>
    <p:extLst>
      <p:ext uri="{BB962C8B-B14F-4D97-AF65-F5344CB8AC3E}">
        <p14:creationId xmlns:p14="http://schemas.microsoft.com/office/powerpoint/2010/main" val="3794049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OC10 TEMPLATE (1)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1923</TotalTime>
  <Words>56</Words>
  <Application>Microsoft Office PowerPoint</Application>
  <PresentationFormat>Widescreen</PresentationFormat>
  <Paragraphs>17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SimSun</vt:lpstr>
      <vt:lpstr>zihun35hao-jindianyahei</vt:lpstr>
      <vt:lpstr>Arial</vt:lpstr>
      <vt:lpstr>SimSun</vt:lpstr>
      <vt:lpstr>UTM Avo</vt:lpstr>
      <vt:lpstr>Times New Roman</vt:lpstr>
      <vt:lpstr>HOC10 TEMPLATE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115</cp:revision>
  <dcterms:created xsi:type="dcterms:W3CDTF">2021-11-01T08:16:43Z</dcterms:created>
  <dcterms:modified xsi:type="dcterms:W3CDTF">2022-05-03T03:55:14Z</dcterms:modified>
</cp:coreProperties>
</file>