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5.wav" ContentType="audio/x-wav"/>
  <Override PartName="/ppt/media/audio6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29"/>
  </p:notesMasterIdLst>
  <p:sldIdLst>
    <p:sldId id="1449" r:id="rId2"/>
    <p:sldId id="278" r:id="rId3"/>
    <p:sldId id="303" r:id="rId4"/>
    <p:sldId id="279" r:id="rId5"/>
    <p:sldId id="546" r:id="rId6"/>
    <p:sldId id="299" r:id="rId7"/>
    <p:sldId id="286" r:id="rId8"/>
    <p:sldId id="553" r:id="rId9"/>
    <p:sldId id="548" r:id="rId10"/>
    <p:sldId id="549" r:id="rId11"/>
    <p:sldId id="550" r:id="rId12"/>
    <p:sldId id="551" r:id="rId13"/>
    <p:sldId id="552" r:id="rId14"/>
    <p:sldId id="547" r:id="rId15"/>
    <p:sldId id="283" r:id="rId16"/>
    <p:sldId id="554" r:id="rId17"/>
    <p:sldId id="288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06" r:id="rId26"/>
    <p:sldId id="555" r:id="rId27"/>
    <p:sldId id="2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1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2355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文本占位符 2355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193C34B-3927-4E3E-A365-9FF072AB584E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17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3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2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7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8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0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5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96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7700D1-E392-4D2F-AE62-DDC183584175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0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7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791" r:id="rId6"/>
    <p:sldLayoutId id="2147483792" r:id="rId7"/>
    <p:sldLayoutId id="2147483793" r:id="rId8"/>
    <p:sldLayoutId id="2147483797" r:id="rId9"/>
    <p:sldLayoutId id="2147483798" r:id="rId10"/>
    <p:sldLayoutId id="2147483802" r:id="rId11"/>
    <p:sldLayoutId id="2147483804" r:id="rId12"/>
    <p:sldLayoutId id="21474838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17" Type="http://schemas.openxmlformats.org/officeDocument/2006/relationships/image" Target="../media/image32.wmf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6.wav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0.png"/><Relationship Id="rId17" Type="http://schemas.openxmlformats.org/officeDocument/2006/relationships/image" Target="../media/image32.wmf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3.wav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0.png"/><Relationship Id="rId17" Type="http://schemas.openxmlformats.org/officeDocument/2006/relationships/image" Target="../media/image32.wmf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3.wav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0.png"/><Relationship Id="rId17" Type="http://schemas.openxmlformats.org/officeDocument/2006/relationships/image" Target="../media/image32.wmf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3.wav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0.png"/><Relationship Id="rId17" Type="http://schemas.openxmlformats.org/officeDocument/2006/relationships/image" Target="../media/image32.wmf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3.wav"/><Relationship Id="rId1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gif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53561" y="1648606"/>
            <a:ext cx="1188498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Chuyện của hoa hồng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10" y="457676"/>
            <a:ext cx="8951495" cy="62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8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57" y="505803"/>
            <a:ext cx="8760685" cy="6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71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058779" y="566549"/>
            <a:ext cx="10106526" cy="60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49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425"/>
          <a:stretch/>
        </p:blipFill>
        <p:spPr>
          <a:xfrm>
            <a:off x="656877" y="662803"/>
            <a:ext cx="11150111" cy="59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5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650183"/>
            <a:ext cx="3818020" cy="26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69"/>
          <a:stretch/>
        </p:blipFill>
        <p:spPr>
          <a:xfrm>
            <a:off x="192505" y="650183"/>
            <a:ext cx="3866148" cy="26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88" y="650183"/>
            <a:ext cx="3738659" cy="265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269"/>
          <a:stretch/>
        </p:blipFill>
        <p:spPr>
          <a:xfrm>
            <a:off x="192505" y="3486214"/>
            <a:ext cx="5518484" cy="32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425"/>
          <a:stretch/>
        </p:blipFill>
        <p:spPr>
          <a:xfrm>
            <a:off x="5870563" y="3518298"/>
            <a:ext cx="6128084" cy="3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65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79171"/>
            <a:ext cx="8031752" cy="3058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698562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2505" y="441637"/>
            <a:ext cx="3866148" cy="3513782"/>
            <a:chOff x="192505" y="441637"/>
            <a:chExt cx="3866148" cy="35137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0841" y="3093645"/>
              <a:ext cx="37378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51159" y="441637"/>
            <a:ext cx="3913425" cy="3236783"/>
            <a:chOff x="4251159" y="441637"/>
            <a:chExt cx="3913425" cy="3236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44792" y="441637"/>
            <a:ext cx="3753855" cy="3236783"/>
            <a:chOff x="8244792" y="441637"/>
            <a:chExt cx="3753855" cy="3236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0201" y="4137908"/>
            <a:ext cx="5757673" cy="2469519"/>
            <a:chOff x="290201" y="4137908"/>
            <a:chExt cx="5757673" cy="24695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1789" y="4477420"/>
              <a:ext cx="15560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68920" y="4137908"/>
            <a:ext cx="5229727" cy="2535608"/>
            <a:chOff x="6768920" y="4137908"/>
            <a:chExt cx="5229727" cy="25356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00084" y="4354309"/>
              <a:ext cx="12985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432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" y="514558"/>
            <a:ext cx="11729700" cy="61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587506" y="2481498"/>
            <a:ext cx="5057451" cy="18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Trả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lời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câu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hỏi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theo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tranh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qua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trò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chơi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: </a:t>
            </a:r>
            <a:r>
              <a:rPr lang="en-US" altLang="zh-CN" sz="4000" b="1" dirty="0">
                <a:solidFill>
                  <a:srgbClr val="FF0000"/>
                </a:solidFill>
                <a:latin typeface="UTM Avo"/>
                <a:cs typeface="幼圆"/>
              </a:rPr>
              <a:t>“KÉO CO”</a:t>
            </a: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010595" y="2229357"/>
            <a:ext cx="2915229" cy="7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800" b="1">
                <a:solidFill>
                  <a:schemeClr val="accent5">
                    <a:lumMod val="50000"/>
                  </a:schemeClr>
                </a:solidFill>
                <a:latin typeface="+mn-lt"/>
                <a:cs typeface="幼圆"/>
              </a:rPr>
              <a:t>Cùng bạn</a:t>
            </a:r>
            <a:endParaRPr lang="en-US" altLang="zh-CN" sz="4800" b="1" dirty="0">
              <a:solidFill>
                <a:schemeClr val="accent5">
                  <a:lumMod val="50000"/>
                </a:schemeClr>
              </a:solidFill>
              <a:latin typeface="+mn-lt"/>
              <a:cs typeface="幼圆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7 Conector recto">
            <a:extLst>
              <a:ext uri="{FF2B5EF4-FFF2-40B4-BE49-F238E27FC236}">
                <a16:creationId xmlns:a16="http://schemas.microsoft.com/office/drawing/2014/main" id="{C08D4303-DD97-42D0-A0A9-9A979524503C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F2D4FF8-D242-4A94-A65F-5003C6A0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0" y="386663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9 Imagen">
            <a:extLst>
              <a:ext uri="{FF2B5EF4-FFF2-40B4-BE49-F238E27FC236}">
                <a16:creationId xmlns:a16="http://schemas.microsoft.com/office/drawing/2014/main" id="{ADB29459-4BF5-49B3-A065-099ED50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637465-9F12-443D-B8BF-49E1D89EAFA5}"/>
              </a:ext>
            </a:extLst>
          </p:cNvPr>
          <p:cNvSpPr/>
          <p:nvPr/>
        </p:nvSpPr>
        <p:spPr>
          <a:xfrm>
            <a:off x="369400" y="2401088"/>
            <a:ext cx="11521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5400" b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“Kéo co”</a:t>
            </a:r>
            <a:endParaRPr lang="en-US" sz="54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Coupe">
            <a:hlinkClick r:id="" action="ppaction://media"/>
            <a:extLst>
              <a:ext uri="{FF2B5EF4-FFF2-40B4-BE49-F238E27FC236}">
                <a16:creationId xmlns:a16="http://schemas.microsoft.com/office/drawing/2014/main" id="{63B08B32-9CB2-42D9-80B8-A9E5B8148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 Conector recto">
            <a:extLst>
              <a:ext uri="{FF2B5EF4-FFF2-40B4-BE49-F238E27FC236}">
                <a16:creationId xmlns:a16="http://schemas.microsoft.com/office/drawing/2014/main" id="{4C306799-64C3-4573-A84A-7A789475D00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BE75C9C-979A-4365-A1B9-0C303C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54291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9 Imagen">
            <a:extLst>
              <a:ext uri="{FF2B5EF4-FFF2-40B4-BE49-F238E27FC236}">
                <a16:creationId xmlns:a16="http://schemas.microsoft.com/office/drawing/2014/main" id="{9E615E76-374E-486B-9BD0-84407D40A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Coupe">
            <a:hlinkClick r:id="" action="ppaction://media"/>
            <a:extLst>
              <a:ext uri="{FF2B5EF4-FFF2-40B4-BE49-F238E27FC236}">
                <a16:creationId xmlns:a16="http://schemas.microsoft.com/office/drawing/2014/main" id="{A01AD2DB-1B6E-4116-9B05-89B6516A0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211016" y="542919"/>
            <a:ext cx="11980984" cy="379680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75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82615"/>
            <a:ext cx="8031752" cy="305479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40528" y="7207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83561" y="2863059"/>
            <a:ext cx="6144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7FE5A97E-8026-4835-A91F-02EE64B440B9}"/>
              </a:ext>
            </a:extLst>
          </p:cNvPr>
          <p:cNvSpPr/>
          <p:nvPr/>
        </p:nvSpPr>
        <p:spPr>
          <a:xfrm>
            <a:off x="5197793" y="42950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DBA6C7AE-319F-448E-8CA3-6151DFDF515D}"/>
              </a:ext>
            </a:extLst>
          </p:cNvPr>
          <p:cNvSpPr/>
          <p:nvPr/>
        </p:nvSpPr>
        <p:spPr>
          <a:xfrm>
            <a:off x="5736359" y="1115300"/>
            <a:ext cx="6497808" cy="29873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just">
              <a:defRPr/>
            </a:pPr>
            <a:r>
              <a:rPr lang="vi-VN" sz="3200">
                <a:solidFill>
                  <a:srgbClr val="002060"/>
                </a:solidFill>
              </a:rPr>
              <a:t>Sống trong một khu vườn.</a:t>
            </a:r>
            <a:endParaRPr lang="en-US" sz="320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vi-VN" sz="3200">
                <a:solidFill>
                  <a:srgbClr val="002060"/>
                </a:solidFill>
              </a:rPr>
              <a:t>Hoa hồng thấy con vật thân dài loằng ngoằng. Hoa hồng nói khiếp quá. </a:t>
            </a:r>
            <a:endParaRPr lang="vi-VN" sz="3200" dirty="0" err="1">
              <a:solidFill>
                <a:srgbClr val="002060"/>
              </a:solidFill>
            </a:endParaRP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258651" y="913485"/>
            <a:ext cx="4181703" cy="3453196"/>
            <a:chOff x="192505" y="441637"/>
            <a:chExt cx="4181703" cy="345319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8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37421" y="3033059"/>
              <a:ext cx="40367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94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287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02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804422" y="35684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435265" y="1169106"/>
            <a:ext cx="6298954" cy="29660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just">
              <a:defRPr/>
            </a:pPr>
            <a:r>
              <a:rPr lang="en-US" sz="2400" dirty="0" err="1">
                <a:solidFill>
                  <a:srgbClr val="002060"/>
                </a:solidFill>
              </a:rPr>
              <a:t>Mẹ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giải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thích</a:t>
            </a:r>
            <a:r>
              <a:rPr lang="en-US" sz="2400" dirty="0">
                <a:solidFill>
                  <a:srgbClr val="002060"/>
                </a:solidFill>
              </a:rPr>
              <a:t>: </a:t>
            </a:r>
            <a:r>
              <a:rPr lang="vi-VN" sz="2400" dirty="0">
                <a:solidFill>
                  <a:srgbClr val="002060"/>
                </a:solidFill>
              </a:rPr>
              <a:t>Giun đất là bạn tốt của cây cối, nhờ có anh ấy mà đất tơi xốp rễ cây hút được nước và thức ăn</a:t>
            </a:r>
          </a:p>
          <a:p>
            <a:pPr algn="just">
              <a:defRPr/>
            </a:pPr>
            <a:r>
              <a:rPr lang="vi-VN" sz="2400" dirty="0">
                <a:solidFill>
                  <a:srgbClr val="002060"/>
                </a:solidFill>
              </a:rPr>
              <a:t>Hoa hồng trả lời: nom anh ta sợ 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vi-VN" sz="2400" dirty="0">
                <a:solidFill>
                  <a:srgbClr val="002060"/>
                </a:solidFill>
              </a:rPr>
              <a:t>quá, con chả cần anh ta</a:t>
            </a:r>
          </a:p>
        </p:txBody>
      </p:sp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550631" y="1063827"/>
            <a:ext cx="3913425" cy="3236783"/>
            <a:chOff x="4251159" y="441637"/>
            <a:chExt cx="3913425" cy="323678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4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122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761407" y="41105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778674" y="1289274"/>
            <a:ext cx="5988376" cy="25749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</a:rPr>
              <a:t>Hoa hồng đu lên cành bưởi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</a:rPr>
              <a:t>Nó thấy khu vườn thật đẹp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340711" y="1064583"/>
            <a:ext cx="3753855" cy="3236783"/>
            <a:chOff x="8244792" y="441637"/>
            <a:chExt cx="3753855" cy="323678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48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102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287453" y="1048793"/>
            <a:ext cx="11767307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4187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367867" y="1114916"/>
            <a:ext cx="5856723" cy="320997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4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4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just">
              <a:defRPr/>
            </a:pPr>
            <a:r>
              <a:rPr lang="en-US" sz="2400" dirty="0">
                <a:solidFill>
                  <a:srgbClr val="002060"/>
                </a:solidFill>
                <a:cs typeface="Tahoma" panose="020B0604030504040204" pitchFamily="34" charset="0"/>
              </a:rPr>
              <a:t>- </a:t>
            </a:r>
            <a:r>
              <a:rPr lang="vi-VN" sz="2400" dirty="0">
                <a:solidFill>
                  <a:srgbClr val="002060"/>
                </a:solidFill>
              </a:rPr>
              <a:t>Tia nắng hút dần dòng nhựa trong hoa hồng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vi-VN" sz="24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vi-VN" sz="2400" dirty="0">
                <a:solidFill>
                  <a:srgbClr val="002060"/>
                </a:solidFill>
              </a:rPr>
              <a:t>Hoa hồng nói cứu cháu với ông mặt trời ơi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vi-VN" sz="24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vi-VN" sz="2400" dirty="0">
                <a:solidFill>
                  <a:srgbClr val="002060"/>
                </a:solidFill>
              </a:rPr>
              <a:t>Ông mặt trời bảo không có mẹ đất cháu sống sao được.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93285" y="1590519"/>
            <a:ext cx="5774582" cy="2469519"/>
            <a:chOff x="290201" y="4137908"/>
            <a:chExt cx="5774582" cy="246951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8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426772" y="4185528"/>
              <a:ext cx="16380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54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102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449042" y="1128013"/>
            <a:ext cx="11775548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686301" y="410252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680290" y="1650913"/>
            <a:ext cx="5669203" cy="209527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>
              <a:defRPr/>
            </a:pPr>
            <a:r>
              <a:rPr lang="en-US" sz="2800">
                <a:solidFill>
                  <a:srgbClr val="002060"/>
                </a:solidFill>
              </a:rPr>
              <a:t>Hoa hồng tỉnh táo.</a:t>
            </a:r>
          </a:p>
          <a:p>
            <a:pPr>
              <a:defRPr/>
            </a:pPr>
            <a:r>
              <a:rPr lang="en-US" sz="2800">
                <a:solidFill>
                  <a:srgbClr val="002060"/>
                </a:solidFill>
              </a:rPr>
              <a:t>Hối hận xin lỗi mẹ đất và anh giun đất.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93285" y="1659195"/>
            <a:ext cx="5866302" cy="2630535"/>
            <a:chOff x="6768920" y="4137908"/>
            <a:chExt cx="5215218" cy="263053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8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0685575" y="4183120"/>
              <a:ext cx="12985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6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163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99F7962-54BE-4F90-8A3B-0A0228458B45}"/>
              </a:ext>
            </a:extLst>
          </p:cNvPr>
          <p:cNvSpPr/>
          <p:nvPr/>
        </p:nvSpPr>
        <p:spPr>
          <a:xfrm>
            <a:off x="366907" y="1327321"/>
            <a:ext cx="10569316" cy="2939880"/>
          </a:xfrm>
          <a:prstGeom prst="cloud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1255777" y="2335596"/>
            <a:ext cx="943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KỂ CHUYỆN THEO TRANH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362507-DA91-44AB-ACB1-A9FD4AA95286}"/>
              </a:ext>
            </a:extLst>
          </p:cNvPr>
          <p:cNvGrpSpPr/>
          <p:nvPr/>
        </p:nvGrpSpPr>
        <p:grpSpPr>
          <a:xfrm>
            <a:off x="-839034" y="61996"/>
            <a:ext cx="13543642" cy="6354693"/>
            <a:chOff x="-1037609" y="-752984"/>
            <a:chExt cx="13818524" cy="720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D37ABE-3898-4B4E-B6C6-EAEC5C2DA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A968FF-1640-4D1E-806A-978B03B7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DAAB6-A765-4974-BFDB-3931DA70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59D4ED-EBA0-4B4F-8911-5C0B4DA3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1E71CF-A879-4A4A-8822-A97DB7A95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CCE285-2668-4085-8840-99A13FACB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4269E-A236-4C75-8861-2277214E7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2505" y="441637"/>
            <a:ext cx="3866148" cy="3513782"/>
            <a:chOff x="192505" y="441637"/>
            <a:chExt cx="3866148" cy="35137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0841" y="3093645"/>
              <a:ext cx="37378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51159" y="441637"/>
            <a:ext cx="3913425" cy="3236783"/>
            <a:chOff x="4251159" y="441637"/>
            <a:chExt cx="3913425" cy="3236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44792" y="441637"/>
            <a:ext cx="3753855" cy="3236783"/>
            <a:chOff x="8244792" y="441637"/>
            <a:chExt cx="3753855" cy="3236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0201" y="4137908"/>
            <a:ext cx="5757673" cy="2469519"/>
            <a:chOff x="290201" y="4137908"/>
            <a:chExt cx="5757673" cy="24695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1789" y="4477420"/>
              <a:ext cx="15560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68920" y="4137908"/>
            <a:ext cx="5229727" cy="2535608"/>
            <a:chOff x="6768920" y="4137908"/>
            <a:chExt cx="5229727" cy="25356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00084" y="4354309"/>
              <a:ext cx="12985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6038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7452" y="2720489"/>
            <a:ext cx="11029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Câu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chuyện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giúp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em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hiểu</a:t>
            </a:r>
            <a:r>
              <a:rPr lang="en-US" sz="4400" dirty="0">
                <a:solidFill>
                  <a:srgbClr val="002060"/>
                </a:solidFill>
              </a:rPr>
              <a:t> ra </a:t>
            </a:r>
            <a:r>
              <a:rPr lang="en-US" sz="4400" dirty="0" err="1">
                <a:solidFill>
                  <a:srgbClr val="002060"/>
                </a:solidFill>
              </a:rPr>
              <a:t>điều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gì</a:t>
            </a:r>
            <a:r>
              <a:rPr lang="en-US" sz="44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37386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81368" y="2462594"/>
            <a:ext cx="116292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>
                <a:solidFill>
                  <a:srgbClr val="FF0000"/>
                </a:solidFill>
              </a:rPr>
              <a:t>Câu chuyện khuyên các em phải biết ơn những người nuôi dưỡng, chăm sóc mình.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0A6E-B9E1-44C3-A4C1-96CF6895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429"/>
            <a:ext cx="12192000" cy="6422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1966993" y="2700682"/>
            <a:ext cx="6976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en-US" sz="4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 của hoa hồng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594"/>
          <a:stretch/>
        </p:blipFill>
        <p:spPr>
          <a:xfrm>
            <a:off x="0" y="452227"/>
            <a:ext cx="12192000" cy="640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91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650183"/>
            <a:ext cx="3818020" cy="26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69"/>
          <a:stretch/>
        </p:blipFill>
        <p:spPr>
          <a:xfrm>
            <a:off x="192505" y="650183"/>
            <a:ext cx="3866148" cy="26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88" y="650183"/>
            <a:ext cx="3738659" cy="265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269"/>
          <a:stretch/>
        </p:blipFill>
        <p:spPr>
          <a:xfrm>
            <a:off x="192505" y="3486214"/>
            <a:ext cx="5518484" cy="32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425"/>
          <a:stretch/>
        </p:blipFill>
        <p:spPr>
          <a:xfrm>
            <a:off x="5870563" y="3518298"/>
            <a:ext cx="6128084" cy="3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51" y="-136478"/>
            <a:ext cx="9448730" cy="743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701736" y="1625774"/>
            <a:ext cx="6507894" cy="452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06158" y="3134276"/>
            <a:ext cx="5586637" cy="2097950"/>
          </a:xfrm>
          <a:prstGeom prst="rect">
            <a:avLst/>
          </a:prstGeom>
          <a:noFill/>
        </p:spPr>
        <p:txBody>
          <a:bodyPr lIns="65979" tIns="32990" rIns="65979" bIns="32990">
            <a:spAutoFit/>
          </a:bodyPr>
          <a:lstStyle/>
          <a:p>
            <a:pPr algn="ctr">
              <a:defRPr/>
            </a:pP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 </a:t>
            </a:r>
          </a:p>
          <a:p>
            <a:pPr algn="ctr">
              <a:defRPr/>
            </a:pP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CHUYỆN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650183"/>
            <a:ext cx="3818020" cy="26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69"/>
          <a:stretch/>
        </p:blipFill>
        <p:spPr>
          <a:xfrm>
            <a:off x="192505" y="650183"/>
            <a:ext cx="3866148" cy="26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88" y="650183"/>
            <a:ext cx="3738659" cy="265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269"/>
          <a:stretch/>
        </p:blipFill>
        <p:spPr>
          <a:xfrm>
            <a:off x="192505" y="3486214"/>
            <a:ext cx="5518484" cy="32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425"/>
          <a:stretch/>
        </p:blipFill>
        <p:spPr>
          <a:xfrm>
            <a:off x="5870563" y="3518298"/>
            <a:ext cx="6128084" cy="3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88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556083" y="505803"/>
            <a:ext cx="8999621" cy="61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56587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819</TotalTime>
  <Words>773</Words>
  <Application>Microsoft Office PowerPoint</Application>
  <PresentationFormat>Widescreen</PresentationFormat>
  <Paragraphs>167</Paragraphs>
  <Slides>27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.VnBlack</vt:lpstr>
      <vt:lpstr>Arial</vt:lpstr>
      <vt:lpstr>Calibri</vt:lpstr>
      <vt:lpstr>等线</vt:lpstr>
      <vt:lpstr>Tahoma</vt:lpstr>
      <vt:lpstr>Times New Roman</vt:lpstr>
      <vt:lpstr>UTM Avo</vt:lpstr>
      <vt:lpstr>Wingdings</vt:lpstr>
      <vt:lpstr>幼圆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59</cp:revision>
  <dcterms:created xsi:type="dcterms:W3CDTF">2021-12-19T16:42:59Z</dcterms:created>
  <dcterms:modified xsi:type="dcterms:W3CDTF">2022-05-03T01:43:06Z</dcterms:modified>
</cp:coreProperties>
</file>