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3" r:id="rId2"/>
    <p:sldId id="271" r:id="rId3"/>
    <p:sldId id="256" r:id="rId4"/>
    <p:sldId id="257" r:id="rId5"/>
    <p:sldId id="280" r:id="rId6"/>
    <p:sldId id="281" r:id="rId7"/>
    <p:sldId id="272" r:id="rId8"/>
    <p:sldId id="282" r:id="rId9"/>
    <p:sldId id="274" r:id="rId10"/>
    <p:sldId id="275" r:id="rId11"/>
    <p:sldId id="276" r:id="rId12"/>
    <p:sldId id="278" r:id="rId13"/>
    <p:sldId id="279" r:id="rId14"/>
    <p:sldId id="28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AEC189"/>
    <a:srgbClr val="EF6E6E"/>
    <a:srgbClr val="545B7A"/>
    <a:srgbClr val="FF78A0"/>
    <a:srgbClr val="F18A78"/>
    <a:srgbClr val="FF598A"/>
    <a:srgbClr val="21333A"/>
    <a:srgbClr val="534B4F"/>
    <a:srgbClr val="D29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5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chậu để thực hiện yêu cầu</a:t>
            </a:r>
          </a:p>
          <a:p>
            <a:r>
              <a:rPr lang="en-US"/>
              <a:t>Bấm vào con cá để thả cá vào chậu. Bấm vào ngôi sao để đến bài mới.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ngôi sao để quay về.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ngôi sao để quay về.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ngôi sao để quay về.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1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28892" y="1875530"/>
            <a:ext cx="936532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O, Ô, Ơ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270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2731411" y="858701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F4E79"/>
                </a:solidFill>
              </a:rPr>
              <a:t>HƯỚNG DẪN TÔ CHỮ Ơ</a:t>
            </a:r>
          </a:p>
        </p:txBody>
      </p:sp>
      <p:pic>
        <p:nvPicPr>
          <p:cNvPr id="6" name="Hướng dẫn viết - Ơ">
            <a:hlinkClick r:id="" action="ppaction://media"/>
            <a:extLst>
              <a:ext uri="{FF2B5EF4-FFF2-40B4-BE49-F238E27FC236}">
                <a16:creationId xmlns:a16="http://schemas.microsoft.com/office/drawing/2014/main" id="{31A47AFF-0531-4597-964D-641320C80C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2031" y="1773157"/>
            <a:ext cx="8661556" cy="442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3036209" y="869587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4E79"/>
                </a:solidFill>
              </a:rPr>
              <a:t>ĐỌC TỪ, CÂU ỨNG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0EBDC-3A5E-4B62-B72C-F7A582C6AB1B}"/>
              </a:ext>
            </a:extLst>
          </p:cNvPr>
          <p:cNvSpPr txBox="1"/>
          <p:nvPr/>
        </p:nvSpPr>
        <p:spPr>
          <a:xfrm>
            <a:off x="2361732" y="2378562"/>
            <a:ext cx="762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F4E79"/>
                </a:solidFill>
              </a:rPr>
              <a:t>quyển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vở</a:t>
            </a:r>
            <a:r>
              <a:rPr lang="en-US" sz="4800" b="1" dirty="0">
                <a:solidFill>
                  <a:srgbClr val="1F4E79"/>
                </a:solidFill>
              </a:rPr>
              <a:t>          </a:t>
            </a:r>
            <a:r>
              <a:rPr lang="en-US" sz="4800" b="1" dirty="0" err="1">
                <a:solidFill>
                  <a:srgbClr val="1F4E79"/>
                </a:solidFill>
              </a:rPr>
              <a:t>mát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rượi</a:t>
            </a:r>
            <a:endParaRPr lang="en-US" sz="4800" b="1" dirty="0">
              <a:solidFill>
                <a:srgbClr val="1F4E7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619DD-21CD-4F47-9E86-B880ACC9E7DF}"/>
              </a:ext>
            </a:extLst>
          </p:cNvPr>
          <p:cNvSpPr txBox="1"/>
          <p:nvPr/>
        </p:nvSpPr>
        <p:spPr>
          <a:xfrm>
            <a:off x="2365156" y="3848840"/>
            <a:ext cx="762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F4E79"/>
                </a:solidFill>
              </a:rPr>
              <a:t>Ở </a:t>
            </a:r>
            <a:r>
              <a:rPr lang="en-US" sz="4800" b="1" dirty="0" err="1">
                <a:solidFill>
                  <a:srgbClr val="1F4E79"/>
                </a:solidFill>
              </a:rPr>
              <a:t>trường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vui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như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hội</a:t>
            </a:r>
            <a:r>
              <a:rPr lang="en-US" sz="4800" b="1" dirty="0">
                <a:solidFill>
                  <a:srgbClr val="1F4E79"/>
                </a:solidFill>
              </a:rPr>
              <a:t>.</a:t>
            </a:r>
          </a:p>
        </p:txBody>
      </p:sp>
      <p:pic>
        <p:nvPicPr>
          <p:cNvPr id="9" name="Picture 8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36DD481A-F887-448C-B0BD-880F2FCA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" y="4523684"/>
            <a:ext cx="1889455" cy="17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5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1494887" y="835399"/>
            <a:ext cx="100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4E79"/>
                </a:solidFill>
              </a:rPr>
              <a:t>HƯỚNG DẪN VIẾT TỪ, CÂU ỨNG DỤNG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34C4A6-A090-4EBC-B116-C816D391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5" y="2147078"/>
            <a:ext cx="10854993" cy="3435820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45B6E9-D9B3-428B-A580-077795C4A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0" y="4858101"/>
            <a:ext cx="2294753" cy="19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3284714" y="873396"/>
            <a:ext cx="100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E79"/>
                </a:solidFill>
              </a:rPr>
              <a:t>VIẾT VÀO VỞ LUYỆN VIẾT</a:t>
            </a:r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45B6E9-D9B3-428B-A580-077795C4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7" y="1326158"/>
            <a:ext cx="2294753" cy="190847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8EC9E9-8FC3-4E59-87C8-D9290FAE6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13704"/>
          <a:stretch/>
        </p:blipFill>
        <p:spPr>
          <a:xfrm>
            <a:off x="4108682" y="1735027"/>
            <a:ext cx="3878622" cy="46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243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38A26A10-2833-44F8-9ABE-17A26A91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"/>
            <a:ext cx="12192000" cy="638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3772702" y="2349500"/>
            <a:ext cx="49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F4E79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745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44DFFCA9-2ACF-46EB-B763-657B7B4AD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475415"/>
            <a:ext cx="9372600" cy="2828771"/>
          </a:xfrm>
          <a:prstGeom prst="rect">
            <a:avLst/>
          </a:prstGeom>
        </p:spPr>
      </p:pic>
      <p:pic>
        <p:nvPicPr>
          <p:cNvPr id="24" name="Picture 23" descr="ductri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8256" y="3238928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4328" y="3238928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238928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505200" y="2095927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2070242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400800" y="2095927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705600" y="2095927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9448800" y="2095927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448800" y="2095928"/>
            <a:ext cx="990600" cy="849353"/>
          </a:xfrm>
          <a:prstGeom prst="rect">
            <a:avLst/>
          </a:prstGeom>
        </p:spPr>
      </p:pic>
      <p:pic>
        <p:nvPicPr>
          <p:cNvPr id="41" name="Picture 40" descr="sao.png">
            <a:hlinkClick r:id="rId12" action="ppaction://hlinksldjump"/>
            <a:extLst>
              <a:ext uri="{FF2B5EF4-FFF2-40B4-BE49-F238E27FC236}">
                <a16:creationId xmlns:a16="http://schemas.microsoft.com/office/drawing/2014/main" id="{9031A5DC-C256-4A19-A5EF-95D9641A4EB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75EFF-6D15-46A6-A030-885AE443AB73}"/>
              </a:ext>
            </a:extLst>
          </p:cNvPr>
          <p:cNvSpPr txBox="1"/>
          <p:nvPr/>
        </p:nvSpPr>
        <p:spPr>
          <a:xfrm>
            <a:off x="3678000" y="846885"/>
            <a:ext cx="674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F4E79"/>
                </a:solidFill>
              </a:rPr>
              <a:t>Trò chơi: Nuôi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3A03E948-4AEA-41D4-A49B-67DE5090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09609"/>
            <a:ext cx="9372600" cy="474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742" y="278157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23" name="Picture 22" descr="sa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6CD2AA-8E89-404F-B2B3-A3B02B636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231" y="3480370"/>
            <a:ext cx="4155523" cy="91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3A03E948-4AEA-41D4-A49B-67DE5090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09608"/>
            <a:ext cx="9372600" cy="474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742" y="2772483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23" name="Picture 22" descr="sa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056CE-0BAD-4A9F-AE3B-C219AB2FD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0333" y="3610967"/>
            <a:ext cx="3466404" cy="8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3A03E948-4AEA-41D4-A49B-67DE5090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09609"/>
            <a:ext cx="9372600" cy="474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742" y="2690189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23" name="Picture 22" descr="sa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C17C0-A3B6-46BC-BBFF-230BC2FB7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197" y="3554210"/>
            <a:ext cx="3499902" cy="11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4392328" y="2487261"/>
            <a:ext cx="367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1F4E79"/>
                </a:solidFill>
              </a:rPr>
              <a:t>Tập</a:t>
            </a:r>
            <a:r>
              <a:rPr lang="en-US" sz="6000" b="1" dirty="0">
                <a:solidFill>
                  <a:srgbClr val="1F4E79"/>
                </a:solidFill>
              </a:rPr>
              <a:t> </a:t>
            </a:r>
            <a:r>
              <a:rPr lang="en-US" sz="6000" b="1" dirty="0" err="1">
                <a:solidFill>
                  <a:srgbClr val="1F4E79"/>
                </a:solidFill>
              </a:rPr>
              <a:t>viết</a:t>
            </a:r>
            <a:endParaRPr lang="en-US" sz="6000" b="1" dirty="0">
              <a:solidFill>
                <a:srgbClr val="1F4E7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6F1C3-118A-4FAE-BAC1-F672E5628032}"/>
              </a:ext>
            </a:extLst>
          </p:cNvPr>
          <p:cNvSpPr txBox="1"/>
          <p:nvPr/>
        </p:nvSpPr>
        <p:spPr>
          <a:xfrm>
            <a:off x="2425327" y="3979511"/>
            <a:ext cx="802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EF6E6E"/>
                </a:solidFill>
              </a:rPr>
              <a:t>Tô</a:t>
            </a:r>
            <a:r>
              <a:rPr lang="en-US" sz="6000" b="1" dirty="0">
                <a:solidFill>
                  <a:srgbClr val="EF6E6E"/>
                </a:solidFill>
              </a:rPr>
              <a:t> </a:t>
            </a:r>
            <a:r>
              <a:rPr lang="en-US" sz="6000" b="1" dirty="0" err="1">
                <a:solidFill>
                  <a:srgbClr val="EF6E6E"/>
                </a:solidFill>
              </a:rPr>
              <a:t>chữ</a:t>
            </a:r>
            <a:r>
              <a:rPr lang="en-US" sz="6000" b="1" dirty="0">
                <a:solidFill>
                  <a:srgbClr val="EF6E6E"/>
                </a:solidFill>
              </a:rPr>
              <a:t> </a:t>
            </a:r>
            <a:r>
              <a:rPr lang="en-US" sz="6000" b="1" dirty="0" err="1">
                <a:solidFill>
                  <a:srgbClr val="EF6E6E"/>
                </a:solidFill>
              </a:rPr>
              <a:t>hoa</a:t>
            </a:r>
            <a:r>
              <a:rPr lang="en-US" sz="6000" b="1" dirty="0">
                <a:solidFill>
                  <a:srgbClr val="EF6E6E"/>
                </a:solidFill>
              </a:rPr>
              <a:t>: O, Ô, Ơ</a:t>
            </a:r>
          </a:p>
        </p:txBody>
      </p:sp>
    </p:spTree>
    <p:extLst>
      <p:ext uri="{BB962C8B-B14F-4D97-AF65-F5344CB8AC3E}">
        <p14:creationId xmlns:p14="http://schemas.microsoft.com/office/powerpoint/2010/main" val="127582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3080657" y="860878"/>
            <a:ext cx="7168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F4E79"/>
                </a:solidFill>
              </a:rPr>
              <a:t>HƯỚNG DẪN TÔ CHỮ O</a:t>
            </a:r>
          </a:p>
        </p:txBody>
      </p:sp>
      <p:pic>
        <p:nvPicPr>
          <p:cNvPr id="2" name="Hướng dẫn viết - O">
            <a:hlinkClick r:id="" action="ppaction://media"/>
            <a:extLst>
              <a:ext uri="{FF2B5EF4-FFF2-40B4-BE49-F238E27FC236}">
                <a16:creationId xmlns:a16="http://schemas.microsoft.com/office/drawing/2014/main" id="{D8115E78-52D4-45E4-99B3-775FB4030B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9043" y="1714499"/>
            <a:ext cx="8586058" cy="45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2916467" y="836929"/>
            <a:ext cx="803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F4E79"/>
                </a:solidFill>
              </a:rPr>
              <a:t>HƯỚNG DẪN TÔ CHỮ Ô</a:t>
            </a:r>
          </a:p>
        </p:txBody>
      </p:sp>
      <p:pic>
        <p:nvPicPr>
          <p:cNvPr id="2" name="Hướng dẫn viết - Ô">
            <a:hlinkClick r:id="" action="ppaction://media"/>
            <a:extLst>
              <a:ext uri="{FF2B5EF4-FFF2-40B4-BE49-F238E27FC236}">
                <a16:creationId xmlns:a16="http://schemas.microsoft.com/office/drawing/2014/main" id="{4340F642-706C-4259-BBD3-EAA760B67A8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6745" y="1833211"/>
            <a:ext cx="8784405" cy="42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155</Words>
  <Application>Microsoft Office PowerPoint</Application>
  <PresentationFormat>Widescreen</PresentationFormat>
  <Paragraphs>30</Paragraphs>
  <Slides>14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112</cp:revision>
  <dcterms:created xsi:type="dcterms:W3CDTF">2021-11-01T08:16:43Z</dcterms:created>
  <dcterms:modified xsi:type="dcterms:W3CDTF">2022-04-06T10:26:35Z</dcterms:modified>
</cp:coreProperties>
</file>