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7" r:id="rId9"/>
    <p:sldId id="265" r:id="rId10"/>
    <p:sldId id="266" r:id="rId11"/>
    <p:sldId id="261" r:id="rId12"/>
    <p:sldId id="263" r:id="rId13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71" autoAdjust="0"/>
  </p:normalViewPr>
  <p:slideViewPr>
    <p:cSldViewPr>
      <p:cViewPr>
        <p:scale>
          <a:sx n="60" d="100"/>
          <a:sy n="60" d="100"/>
        </p:scale>
        <p:origin x="-1122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04/11/2021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664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04/11/2021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708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04/11/2021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093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04/11/2021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855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04/11/2021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226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04/11/2021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159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04/11/2021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103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04/11/2021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661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04/11/2021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48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04/11/2021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062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04/11/2021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739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D07FB-61E6-4992-A701-E5B7BD9028F8}" type="datetimeFigureOut">
              <a:rPr lang="vi-VN" smtClean="0"/>
              <a:t>04/11/2021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424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638822" y="764704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188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690336"/>
            <a:ext cx="60928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en-US" b="1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3: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Mảnh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vải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15dm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mảnh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vải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tím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ngắn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mảnh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vải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8</a:t>
            </a:r>
            <a:r>
              <a:rPr lang="en-US" altLang="en-US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dm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mảnh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vải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tím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-xi-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mét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altLang="en-US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en-US" b="1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4: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gạo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nặng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35kg,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gạo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nhẹ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ngô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3</a:t>
            </a:r>
            <a:r>
              <a:rPr lang="en-US" altLang="en-US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kg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ngô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nặng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ki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altLang="en-US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lô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-gam?</a:t>
            </a:r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83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0750" y="1916832"/>
            <a:ext cx="8136904" cy="35274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05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88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4806" y="2492896"/>
            <a:ext cx="633670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VUI</a:t>
            </a:r>
          </a:p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HỌC TOÁN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5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t="-35000" r="-3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6638" y="119534"/>
            <a:ext cx="10911176" cy="1077218"/>
            <a:chOff x="1253941" y="511805"/>
            <a:chExt cx="10911176" cy="1077218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101056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thẻ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vạch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tia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tia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83931" y="1843674"/>
            <a:ext cx="8903762" cy="516527"/>
            <a:chOff x="1486694" y="2330768"/>
            <a:chExt cx="7128792" cy="349198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1486694" y="2492896"/>
              <a:ext cx="712879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486694" y="2330768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149168" y="2330768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811642" y="2330768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474116" y="2330768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786486" y="2330768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136590" y="2330768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799064" y="2330768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461538" y="2330768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124012" y="2330768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448960" y="2330768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111430" y="2330768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 rot="20929271">
            <a:off x="838622" y="4437112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 rot="710133">
            <a:off x="1674794" y="4924552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 rot="710133">
            <a:off x="2999744" y="5088035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 rot="21240902">
            <a:off x="6676333" y="4480138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 rot="20685012">
            <a:off x="4026438" y="4690042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 rot="20240077">
            <a:off x="5603411" y="5171847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 rot="21164593">
            <a:off x="7637060" y="5212427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 rot="710133">
            <a:off x="10956609" y="5049936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 rot="710133">
            <a:off x="8974776" y="4810190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 rot="710133">
            <a:off x="10061218" y="5191678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72157" y="2504218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053471" y="2504218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933349" y="2504218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14663" y="2504218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 rot="20240077">
            <a:off x="4342634" y="5620904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573932" y="2504218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55246" y="2504218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35124" y="2504218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016438" y="2504218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844385" y="2504218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724263" y="2504218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505577" y="2504218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9323" y="3825906"/>
            <a:ext cx="1552575" cy="29337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6" t="15054" r="28096" b="12165"/>
          <a:stretch/>
        </p:blipFill>
        <p:spPr>
          <a:xfrm>
            <a:off x="367337" y="3825906"/>
            <a:ext cx="1574972" cy="2773355"/>
          </a:xfrm>
          <a:prstGeom prst="rect">
            <a:avLst/>
          </a:prstGeom>
        </p:spPr>
      </p:pic>
      <p:sp>
        <p:nvSpPr>
          <p:cNvPr id="57" name="Cloud Callout 56"/>
          <p:cNvSpPr/>
          <p:nvPr/>
        </p:nvSpPr>
        <p:spPr>
          <a:xfrm>
            <a:off x="2566814" y="3501008"/>
            <a:ext cx="3468998" cy="1365721"/>
          </a:xfrm>
          <a:prstGeom prst="cloudCallout">
            <a:avLst>
              <a:gd name="adj1" fmla="val -69300"/>
              <a:gd name="adj2" fmla="val 1066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Cloud Callout 57"/>
          <p:cNvSpPr/>
          <p:nvPr/>
        </p:nvSpPr>
        <p:spPr>
          <a:xfrm>
            <a:off x="6734949" y="3359423"/>
            <a:ext cx="3468998" cy="1365721"/>
          </a:xfrm>
          <a:prstGeom prst="cloudCallout">
            <a:avLst>
              <a:gd name="adj1" fmla="val 56119"/>
              <a:gd name="adj2" fmla="val 27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4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1" animBg="1"/>
      <p:bldP spid="45" grpId="0" animBg="1"/>
      <p:bldP spid="46" grpId="0" animBg="1"/>
      <p:bldP spid="47" grpId="0" animBg="1"/>
      <p:bldP spid="47" grpId="1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t="-35000" r="-3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6638" y="119534"/>
            <a:ext cx="10911176" cy="1077218"/>
            <a:chOff x="1253941" y="511805"/>
            <a:chExt cx="10911176" cy="1077218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101056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thiết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kế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phạm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vi 20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thú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nhất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Pin on the UW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206" y="3048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72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t="-35000" r="-3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6638" y="119534"/>
            <a:ext cx="10911176" cy="1077218"/>
            <a:chOff x="1253941" y="511805"/>
            <a:chExt cx="10911176" cy="1077218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101056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ước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xăng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ti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55" b="100000" l="0" r="99232">
                        <a14:foregroundMark x1="12390" y1="42308" x2="12610" y2="85140"/>
                        <a14:foregroundMark x1="9430" y1="72028" x2="8553" y2="86538"/>
                        <a14:foregroundMark x1="3838" y1="68007" x2="9868" y2="55245"/>
                        <a14:foregroundMark x1="6908" y1="59266" x2="3180" y2="64161"/>
                        <a14:foregroundMark x1="8772" y1="42308" x2="9759" y2="36189"/>
                        <a14:foregroundMark x1="10855" y1="36713" x2="12939" y2="37413"/>
                        <a14:foregroundMark x1="14693" y1="55070" x2="16447" y2="61888"/>
                        <a14:foregroundMark x1="43311" y1="31294" x2="40351" y2="64336"/>
                        <a14:foregroundMark x1="38158" y1="42308" x2="33443" y2="68531"/>
                        <a14:foregroundMark x1="35088" y1="46503" x2="34320" y2="52448"/>
                        <a14:foregroundMark x1="35746" y1="41783" x2="37281" y2="27273"/>
                        <a14:foregroundMark x1="41776" y1="43881" x2="45504" y2="51573"/>
                        <a14:foregroundMark x1="44189" y1="47552" x2="43311" y2="42483"/>
                        <a14:foregroundMark x1="43969" y1="44406" x2="46272" y2="51573"/>
                        <a14:foregroundMark x1="62719" y1="31818" x2="64693" y2="63811"/>
                        <a14:foregroundMark x1="65680" y1="31818" x2="69189" y2="60315"/>
                        <a14:foregroundMark x1="68202" y1="47902" x2="62500" y2="65385"/>
                        <a14:foregroundMark x1="62171" y1="61713" x2="60965" y2="47552"/>
                        <a14:foregroundMark x1="59649" y1="48077" x2="58333" y2="56818"/>
                        <a14:foregroundMark x1="67873" y1="35664" x2="67982" y2="33217"/>
                        <a14:foregroundMark x1="44846" y1="39336" x2="45943" y2="41783"/>
                        <a14:foregroundMark x1="92105" y1="45979" x2="91447" y2="88287"/>
                        <a14:foregroundMark x1="90899" y1="49650" x2="94079" y2="66958"/>
                        <a14:foregroundMark x1="89803" y1="59091" x2="87939" y2="78671"/>
                        <a14:foregroundMark x1="86404" y1="59091" x2="85088" y2="80070"/>
                        <a14:foregroundMark x1="84211" y1="63811" x2="83114" y2="67483"/>
                        <a14:foregroundMark x1="59978" y1="26573" x2="64912" y2="2447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766" y="2442428"/>
            <a:ext cx="7079704" cy="444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4871070" y="1556792"/>
            <a:ext cx="4812693" cy="1296144"/>
          </a:xfrm>
          <a:prstGeom prst="wedgeEllipseCallout">
            <a:avLst>
              <a:gd name="adj1" fmla="val -41045"/>
              <a:gd name="adj2" fmla="val 9385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15 cm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87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t="-35000" r="-3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575" y="119534"/>
            <a:ext cx="11161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74515" y="1556792"/>
            <a:ext cx="9909323" cy="5301208"/>
            <a:chOff x="1874515" y="1556792"/>
            <a:chExt cx="9909323" cy="530120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67" b="99791" l="0" r="96444">
                          <a14:foregroundMark x1="38180" y1="13570" x2="36611" y2="64927"/>
                          <a14:foregroundMark x1="41527" y1="24426" x2="40795" y2="59708"/>
                          <a14:foregroundMark x1="68201" y1="84969" x2="75523" y2="77662"/>
                          <a14:foregroundMark x1="86506" y1="73069" x2="85983" y2="26931"/>
                          <a14:foregroundMark x1="87343" y1="26931" x2="89226" y2="38205"/>
                          <a14:foregroundMark x1="86402" y1="23591" x2="81067" y2="31106"/>
                          <a14:foregroundMark x1="81276" y1="56576" x2="83682" y2="51566"/>
                          <a14:foregroundMark x1="83682" y1="50939" x2="83682" y2="71190"/>
                          <a14:foregroundMark x1="88598" y1="53653" x2="88703" y2="62630"/>
                          <a14:foregroundMark x1="89540" y1="51148" x2="90167" y2="70355"/>
                          <a14:foregroundMark x1="91004" y1="64509" x2="91109" y2="72234"/>
                          <a14:foregroundMark x1="88389" y1="97704" x2="88703" y2="99791"/>
                          <a14:foregroundMark x1="61192" y1="62213" x2="61192" y2="34029"/>
                          <a14:foregroundMark x1="58577" y1="37578" x2="54916" y2="45094"/>
                          <a14:foregroundMark x1="58787" y1="35491" x2="59414" y2="58246"/>
                          <a14:foregroundMark x1="63912" y1="37161" x2="65167" y2="46347"/>
                          <a14:foregroundMark x1="63598" y1="34238" x2="64958" y2="35908"/>
                          <a14:foregroundMark x1="64958" y1="36117" x2="66109" y2="57829"/>
                          <a14:foregroundMark x1="55126" y1="14614" x2="61925" y2="14614"/>
                          <a14:foregroundMark x1="41109" y1="28184" x2="44142" y2="40919"/>
                          <a14:foregroundMark x1="36611" y1="34238" x2="33473" y2="40084"/>
                          <a14:foregroundMark x1="36192" y1="36952" x2="35042" y2="56576"/>
                          <a14:foregroundMark x1="21653" y1="67015" x2="10146" y2="65553"/>
                          <a14:foregroundMark x1="9728" y1="43215" x2="7950" y2="97912"/>
                          <a14:foregroundMark x1="8264" y1="48643" x2="5649" y2="77662"/>
                          <a14:foregroundMark x1="8264" y1="47599" x2="4707" y2="66388"/>
                          <a14:foregroundMark x1="11402" y1="49478" x2="11715" y2="76200"/>
                          <a14:foregroundMark x1="11297" y1="53445" x2="13389" y2="58455"/>
                          <a14:foregroundMark x1="12552" y1="56159" x2="13180" y2="55324"/>
                          <a14:foregroundMark x1="12552" y1="71190" x2="17678" y2="68267"/>
                          <a14:foregroundMark x1="7741" y1="35908" x2="8996" y2="24426"/>
                          <a14:foregroundMark x1="42887" y1="27975" x2="44247" y2="30480"/>
                          <a14:foregroundMark x1="36297" y1="22547" x2="34205" y2="3027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515" y="2628479"/>
              <a:ext cx="8441382" cy="4229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Oval Callout 2"/>
            <p:cNvSpPr/>
            <p:nvPr/>
          </p:nvSpPr>
          <p:spPr>
            <a:xfrm>
              <a:off x="6959302" y="1556792"/>
              <a:ext cx="4824536" cy="1512168"/>
            </a:xfrm>
            <a:prstGeom prst="wedgeEllipseCallout">
              <a:avLst>
                <a:gd name="adj1" fmla="val -43195"/>
                <a:gd name="adj2" fmla="val 53861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chì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khoảng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15 cm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6" name="Picture 4" descr="40+ Hình ảnh động dễ thương kute cho PowerPoint đẹp nhất trong 2021 | Dễ  thương, Mèo kitty, Đang yêu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045" y="5800700"/>
            <a:ext cx="1304003" cy="10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89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35095" y="44624"/>
            <a:ext cx="10703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95174" y="136267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32" y="523620"/>
            <a:ext cx="12190412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vi-VN" sz="2400" dirty="0">
                <a:latin typeface="Tahoma" panose="020B0604030504040204" pitchFamily="34" charset="0"/>
                <a:cs typeface="Tahoma" panose="020B0604030504040204" pitchFamily="34" charset="0"/>
              </a:rPr>
              <a:t> Bao ngô cân nặng 50kg, bao thóc nặng hơn bao ngô 5kg. Hỏi bao thóc nặng bao nhiêu </a:t>
            </a:r>
            <a:r>
              <a:rPr lang="vi-VN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i-lô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vi-VN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am</a:t>
            </a:r>
            <a:r>
              <a:rPr lang="vi-VN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sz="2400" b="1" dirty="0">
                <a:latin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vi-VN" sz="2400" dirty="0">
                <a:latin typeface="Tahoma" panose="020B0604030504040204" pitchFamily="34" charset="0"/>
                <a:cs typeface="Tahoma" panose="020B0604030504040204" pitchFamily="34" charset="0"/>
              </a:rPr>
              <a:t> Bé Mai cao 92cm, bé Mai cao hơn bé Hoa 2cm. </a:t>
            </a:r>
            <a:r>
              <a:rPr lang="en-US" sz="2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vi-VN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400" dirty="0">
                <a:latin typeface="Tahoma" panose="020B0604030504040204" pitchFamily="34" charset="0"/>
                <a:cs typeface="Tahoma" panose="020B0604030504040204" pitchFamily="34" charset="0"/>
              </a:rPr>
              <a:t>bé Hoa cao bao nhiêu </a:t>
            </a:r>
            <a:r>
              <a:rPr lang="en-US" sz="2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xăng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2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ti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2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mét</a:t>
            </a:r>
            <a:r>
              <a:rPr lang="vi-VN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sz="2400" b="1" dirty="0">
                <a:latin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vi-VN" sz="2400" dirty="0">
                <a:latin typeface="Tahoma" panose="020B0604030504040204" pitchFamily="34" charset="0"/>
                <a:cs typeface="Tahoma" panose="020B0604030504040204" pitchFamily="34" charset="0"/>
              </a:rPr>
              <a:t> Một cửa hàng buổi sáng bán được 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95</a:t>
            </a:r>
            <a:r>
              <a:rPr lang="vi-VN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400" dirty="0">
                <a:latin typeface="Tahoma" panose="020B0604030504040204" pitchFamily="34" charset="0"/>
                <a:cs typeface="Tahoma" panose="020B0604030504040204" pitchFamily="34" charset="0"/>
              </a:rPr>
              <a:t>kg gạo. Buổi chiều bán ít hơn buổi sáng 24 kg. Hỏi buổi chiều cửa hàng bán được bao nhiêu ki-lô-gam gạo?</a:t>
            </a:r>
          </a:p>
          <a:p>
            <a:r>
              <a:rPr lang="vi-VN" sz="2400" b="1" dirty="0">
                <a:latin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vi-VN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vi-VN" sz="2400" dirty="0">
                <a:latin typeface="Tahoma" panose="020B0604030504040204" pitchFamily="34" charset="0"/>
                <a:cs typeface="Tahoma" panose="020B0604030504040204" pitchFamily="34" charset="0"/>
              </a:rPr>
              <a:t> Mẹ hái được 38 quả bưởi. </a:t>
            </a:r>
            <a:r>
              <a:rPr lang="en-US" sz="2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Mẹ</a:t>
            </a:r>
            <a:r>
              <a:rPr lang="vi-VN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400" dirty="0">
                <a:latin typeface="Tahoma" panose="020B0604030504040204" pitchFamily="34" charset="0"/>
                <a:cs typeface="Tahoma" panose="020B0604030504040204" pitchFamily="34" charset="0"/>
              </a:rPr>
              <a:t>hái </a:t>
            </a:r>
            <a:r>
              <a:rPr lang="vi-VN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chị</a:t>
            </a:r>
            <a:r>
              <a:rPr lang="vi-VN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400" dirty="0">
                <a:latin typeface="Tahoma" panose="020B0604030504040204" pitchFamily="34" charset="0"/>
                <a:cs typeface="Tahoma" panose="020B0604030504040204" pitchFamily="34" charset="0"/>
              </a:rPr>
              <a:t>16 quả bưởi. Hỏi </a:t>
            </a:r>
            <a:r>
              <a:rPr lang="en-US" sz="2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chị</a:t>
            </a:r>
            <a:r>
              <a:rPr lang="vi-VN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400" dirty="0">
                <a:latin typeface="Tahoma" panose="020B0604030504040204" pitchFamily="34" charset="0"/>
                <a:cs typeface="Tahoma" panose="020B0604030504040204" pitchFamily="34" charset="0"/>
              </a:rPr>
              <a:t>hái </a:t>
            </a:r>
            <a:r>
              <a:rPr lang="en-US" sz="2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bao </a:t>
            </a:r>
            <a:r>
              <a:rPr lang="vi-VN" sz="2400" dirty="0">
                <a:latin typeface="Tahoma" panose="020B0604030504040204" pitchFamily="34" charset="0"/>
                <a:cs typeface="Tahoma" panose="020B0604030504040204" pitchFamily="34" charset="0"/>
              </a:rPr>
              <a:t>nhiêu quả bưởi?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en-US" sz="24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tóm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tắt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Minh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18 </a:t>
            </a: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bóng</a:t>
            </a:r>
            <a:endParaRPr lang="en-US" altLang="en-US" sz="24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Hải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Minh 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bóng</a:t>
            </a:r>
            <a:endParaRPr lang="en-US" altLang="en-US" sz="2400" dirty="0" smtClean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Hải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: ……..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uả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altLang="en-US" sz="24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en-US" sz="2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6: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tóm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tắt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                                                                                                      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 smtClean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Bài toán về nhiều hơn, ít hơn - Phầ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70" y="5589240"/>
            <a:ext cx="4276725" cy="133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49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35095" y="44624"/>
            <a:ext cx="10703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95174" y="136267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32" y="523620"/>
            <a:ext cx="12190412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vi-VN" sz="2400" dirty="0">
                <a:latin typeface="Tahoma" panose="020B0604030504040204" pitchFamily="34" charset="0"/>
                <a:cs typeface="Tahoma" panose="020B0604030504040204" pitchFamily="34" charset="0"/>
              </a:rPr>
              <a:t> Bao ngô cân nặng 50kg, bao thóc nặng hơn bao ngô 5kg. Hỏi bao thóc nặng bao nhiêu </a:t>
            </a:r>
            <a:r>
              <a:rPr lang="vi-VN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i-lô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vi-VN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am</a:t>
            </a:r>
            <a:r>
              <a:rPr lang="vi-VN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sz="2400" b="1" dirty="0">
                <a:latin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vi-VN" sz="2400" dirty="0">
                <a:latin typeface="Tahoma" panose="020B0604030504040204" pitchFamily="34" charset="0"/>
                <a:cs typeface="Tahoma" panose="020B0604030504040204" pitchFamily="34" charset="0"/>
              </a:rPr>
              <a:t> Bé Mai cao 92cm, bé Mai cao hơn bé Hoa 2cm. </a:t>
            </a:r>
            <a:r>
              <a:rPr lang="en-US" sz="2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vi-VN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400" dirty="0">
                <a:latin typeface="Tahoma" panose="020B0604030504040204" pitchFamily="34" charset="0"/>
                <a:cs typeface="Tahoma" panose="020B0604030504040204" pitchFamily="34" charset="0"/>
              </a:rPr>
              <a:t>bé Hoa cao bao nhiêu </a:t>
            </a:r>
            <a:r>
              <a:rPr lang="en-US" sz="2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xăng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2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ti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2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mét</a:t>
            </a:r>
            <a:r>
              <a:rPr lang="vi-VN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sz="2400" b="1" dirty="0">
                <a:latin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vi-VN" sz="2400" dirty="0">
                <a:latin typeface="Tahoma" panose="020B0604030504040204" pitchFamily="34" charset="0"/>
                <a:cs typeface="Tahoma" panose="020B0604030504040204" pitchFamily="34" charset="0"/>
              </a:rPr>
              <a:t> Một cửa hàng buổi sáng bán được 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95</a:t>
            </a:r>
            <a:r>
              <a:rPr lang="vi-VN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400" dirty="0">
                <a:latin typeface="Tahoma" panose="020B0604030504040204" pitchFamily="34" charset="0"/>
                <a:cs typeface="Tahoma" panose="020B0604030504040204" pitchFamily="34" charset="0"/>
              </a:rPr>
              <a:t>kg gạo. Buổi chiều bán ít hơn buổi sáng 24 kg. Hỏi buổi chiều cửa hàng bán được bao nhiêu ki-lô-gam gạo?</a:t>
            </a:r>
          </a:p>
          <a:p>
            <a:r>
              <a:rPr lang="vi-VN" sz="2400" b="1" dirty="0">
                <a:latin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vi-VN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vi-VN" sz="2400" dirty="0">
                <a:latin typeface="Tahoma" panose="020B0604030504040204" pitchFamily="34" charset="0"/>
                <a:cs typeface="Tahoma" panose="020B0604030504040204" pitchFamily="34" charset="0"/>
              </a:rPr>
              <a:t> Mẹ hái được 38 quả bưởi. </a:t>
            </a:r>
            <a:r>
              <a:rPr lang="en-US" sz="2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Mẹ</a:t>
            </a:r>
            <a:r>
              <a:rPr lang="vi-VN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400" dirty="0">
                <a:latin typeface="Tahoma" panose="020B0604030504040204" pitchFamily="34" charset="0"/>
                <a:cs typeface="Tahoma" panose="020B0604030504040204" pitchFamily="34" charset="0"/>
              </a:rPr>
              <a:t>hái </a:t>
            </a:r>
            <a:r>
              <a:rPr lang="vi-VN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chị</a:t>
            </a:r>
            <a:r>
              <a:rPr lang="vi-VN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400" dirty="0">
                <a:latin typeface="Tahoma" panose="020B0604030504040204" pitchFamily="34" charset="0"/>
                <a:cs typeface="Tahoma" panose="020B0604030504040204" pitchFamily="34" charset="0"/>
              </a:rPr>
              <a:t>16 quả bưởi. Hỏi </a:t>
            </a:r>
            <a:r>
              <a:rPr lang="en-US" sz="2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chị</a:t>
            </a:r>
            <a:r>
              <a:rPr lang="vi-VN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400" dirty="0">
                <a:latin typeface="Tahoma" panose="020B0604030504040204" pitchFamily="34" charset="0"/>
                <a:cs typeface="Tahoma" panose="020B0604030504040204" pitchFamily="34" charset="0"/>
              </a:rPr>
              <a:t>hái </a:t>
            </a:r>
            <a:r>
              <a:rPr lang="en-US" sz="2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bao </a:t>
            </a:r>
            <a:r>
              <a:rPr lang="vi-VN" sz="2400" dirty="0">
                <a:latin typeface="Tahoma" panose="020B0604030504040204" pitchFamily="34" charset="0"/>
                <a:cs typeface="Tahoma" panose="020B0604030504040204" pitchFamily="34" charset="0"/>
              </a:rPr>
              <a:t>nhiêu quả bưởi?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en-US" sz="24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tóm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tắt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Minh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18 </a:t>
            </a: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bóng</a:t>
            </a:r>
            <a:endParaRPr lang="en-US" altLang="en-US" sz="24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Hải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Minh 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bóng</a:t>
            </a:r>
            <a:endParaRPr lang="en-US" altLang="en-US" sz="2400" dirty="0" smtClean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Hải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: ……..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uả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altLang="en-US" sz="24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en-US" sz="2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6: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tóm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tắt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                                                                                                      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 smtClean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Bài toán về nhiều hơn, ít hơn - Phầ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70" y="5589240"/>
            <a:ext cx="4276725" cy="133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00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 bài toán có lời văn: nhiều hơn, ít hơn - Toán lớp 2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89" y="2924944"/>
            <a:ext cx="4486213" cy="128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3764" y="605006"/>
            <a:ext cx="109452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en-US" sz="2800" b="1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altLang="en-US" sz="2800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Lan 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cắt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9 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bông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Minh 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cắt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Lan 8 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bông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cắt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bông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en-US" sz="2800" b="1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Mảnh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vải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15 cm 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mảnh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vải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7 cm. 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mảnh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vải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xăng-ti-mét</a:t>
            </a:r>
            <a:r>
              <a:rPr lang="en-US" altLang="en-US" sz="2800" dirty="0" smtClean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5095" y="44624"/>
            <a:ext cx="10703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6536" y="5085184"/>
            <a:ext cx="825095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tóm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tắt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en-US" sz="24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2A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13 </a:t>
            </a: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nữ</a:t>
            </a:r>
            <a:endParaRPr lang="en-US" altLang="en-US" sz="24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2B </a:t>
            </a: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2A 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nữ</a:t>
            </a:r>
            <a:endParaRPr lang="en-US" altLang="en-US" sz="24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2B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…….. </a:t>
            </a:r>
            <a:r>
              <a:rPr lang="en-US" altLang="en-US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ạn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nữ</a:t>
            </a:r>
            <a:r>
              <a:rPr lang="en-US" altLang="en-US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?</a:t>
            </a:r>
            <a:endParaRPr lang="en-US" altLang="en-US" sz="24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99062" y="2996952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1026" name="Picture 2" descr="Bài 24: Luyện tập trang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2420888"/>
            <a:ext cx="97536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75126" y="2547341"/>
            <a:ext cx="4610484" cy="2609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95006" y="4653136"/>
            <a:ext cx="129614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269</Words>
  <Application>Microsoft Office PowerPoint</Application>
  <PresentationFormat>Custom</PresentationFormat>
  <Paragraphs>70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31</cp:revision>
  <dcterms:created xsi:type="dcterms:W3CDTF">2021-08-05T09:12:04Z</dcterms:created>
  <dcterms:modified xsi:type="dcterms:W3CDTF">2021-11-04T06:40:56Z</dcterms:modified>
</cp:coreProperties>
</file>