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2" r:id="rId3"/>
    <p:sldId id="284" r:id="rId4"/>
    <p:sldId id="285" r:id="rId5"/>
    <p:sldId id="300" r:id="rId6"/>
    <p:sldId id="301" r:id="rId7"/>
    <p:sldId id="302" r:id="rId8"/>
    <p:sldId id="303" r:id="rId9"/>
    <p:sldId id="304" r:id="rId10"/>
    <p:sldId id="264" r:id="rId11"/>
    <p:sldId id="265" r:id="rId12"/>
    <p:sldId id="305" r:id="rId13"/>
    <p:sldId id="306" r:id="rId14"/>
    <p:sldId id="307" r:id="rId15"/>
    <p:sldId id="280" r:id="rId16"/>
    <p:sldId id="281" r:id="rId17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0FF"/>
    <a:srgbClr val="E6E6E6"/>
    <a:srgbClr val="8AE8FF"/>
    <a:srgbClr val="0A8BFF"/>
    <a:srgbClr val="7B4726"/>
    <a:srgbClr val="EE3034"/>
    <a:srgbClr val="88B5DE"/>
    <a:srgbClr val="0000FF"/>
    <a:srgbClr val="006B7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162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A29C4-2E26-4E83-A626-DE3CF0AC95C4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3B69F-24B7-4D26-951C-B47E69F49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3B69F-24B7-4D26-951C-B47E69F497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3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8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1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5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8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2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7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28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6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6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1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335417" y="684024"/>
            <a:ext cx="7560840" cy="339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4611946"/>
            <a:ext cx="3221436" cy="2275503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012" y="-24759"/>
            <a:ext cx="3221436" cy="22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26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55" y="1048842"/>
            <a:ext cx="4761905" cy="476190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0795C60-5D5F-4D4C-B6EE-335C8934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" r="-214"/>
          <a:stretch/>
        </p:blipFill>
        <p:spPr>
          <a:xfrm>
            <a:off x="883758" y="167172"/>
            <a:ext cx="10422896" cy="449137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501062-6076-42AA-8D3B-B863FE114F8F}"/>
              </a:ext>
            </a:extLst>
          </p:cNvPr>
          <p:cNvSpPr/>
          <p:nvPr/>
        </p:nvSpPr>
        <p:spPr>
          <a:xfrm>
            <a:off x="622598" y="4847506"/>
            <a:ext cx="7128792" cy="79208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959150775">
                  <a:custGeom>
                    <a:avLst/>
                    <a:gdLst>
                      <a:gd name="connsiteX0" fmla="*/ 0 w 7128792"/>
                      <a:gd name="connsiteY0" fmla="*/ 132017 h 792088"/>
                      <a:gd name="connsiteX1" fmla="*/ 132017 w 7128792"/>
                      <a:gd name="connsiteY1" fmla="*/ 0 h 792088"/>
                      <a:gd name="connsiteX2" fmla="*/ 6996775 w 7128792"/>
                      <a:gd name="connsiteY2" fmla="*/ 0 h 792088"/>
                      <a:gd name="connsiteX3" fmla="*/ 7128792 w 7128792"/>
                      <a:gd name="connsiteY3" fmla="*/ 132017 h 792088"/>
                      <a:gd name="connsiteX4" fmla="*/ 7128792 w 7128792"/>
                      <a:gd name="connsiteY4" fmla="*/ 660071 h 792088"/>
                      <a:gd name="connsiteX5" fmla="*/ 6996775 w 7128792"/>
                      <a:gd name="connsiteY5" fmla="*/ 792088 h 792088"/>
                      <a:gd name="connsiteX6" fmla="*/ 132017 w 7128792"/>
                      <a:gd name="connsiteY6" fmla="*/ 792088 h 792088"/>
                      <a:gd name="connsiteX7" fmla="*/ 0 w 7128792"/>
                      <a:gd name="connsiteY7" fmla="*/ 660071 h 792088"/>
                      <a:gd name="connsiteX8" fmla="*/ 0 w 7128792"/>
                      <a:gd name="connsiteY8" fmla="*/ 132017 h 79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128792" h="792088" fill="none" extrusionOk="0">
                        <a:moveTo>
                          <a:pt x="0" y="132017"/>
                        </a:moveTo>
                        <a:cubicBezTo>
                          <a:pt x="1973" y="63628"/>
                          <a:pt x="61167" y="426"/>
                          <a:pt x="132017" y="0"/>
                        </a:cubicBezTo>
                        <a:cubicBezTo>
                          <a:pt x="1032546" y="-47972"/>
                          <a:pt x="5768741" y="-135018"/>
                          <a:pt x="6996775" y="0"/>
                        </a:cubicBezTo>
                        <a:cubicBezTo>
                          <a:pt x="7068528" y="-5128"/>
                          <a:pt x="7124710" y="67468"/>
                          <a:pt x="7128792" y="132017"/>
                        </a:cubicBezTo>
                        <a:cubicBezTo>
                          <a:pt x="7094845" y="335435"/>
                          <a:pt x="7137088" y="493914"/>
                          <a:pt x="7128792" y="660071"/>
                        </a:cubicBezTo>
                        <a:cubicBezTo>
                          <a:pt x="7123804" y="729962"/>
                          <a:pt x="7073434" y="787761"/>
                          <a:pt x="6996775" y="792088"/>
                        </a:cubicBezTo>
                        <a:cubicBezTo>
                          <a:pt x="4823366" y="872574"/>
                          <a:pt x="2190818" y="698968"/>
                          <a:pt x="132017" y="792088"/>
                        </a:cubicBezTo>
                        <a:cubicBezTo>
                          <a:pt x="66969" y="794109"/>
                          <a:pt x="-832" y="732198"/>
                          <a:pt x="0" y="660071"/>
                        </a:cubicBezTo>
                        <a:cubicBezTo>
                          <a:pt x="26616" y="569742"/>
                          <a:pt x="4955" y="300488"/>
                          <a:pt x="0" y="132017"/>
                        </a:cubicBezTo>
                        <a:close/>
                      </a:path>
                      <a:path w="7128792" h="792088" stroke="0" extrusionOk="0">
                        <a:moveTo>
                          <a:pt x="0" y="132017"/>
                        </a:moveTo>
                        <a:cubicBezTo>
                          <a:pt x="2746" y="55161"/>
                          <a:pt x="57630" y="10993"/>
                          <a:pt x="132017" y="0"/>
                        </a:cubicBezTo>
                        <a:cubicBezTo>
                          <a:pt x="3542075" y="-167747"/>
                          <a:pt x="5953079" y="44969"/>
                          <a:pt x="6996775" y="0"/>
                        </a:cubicBezTo>
                        <a:cubicBezTo>
                          <a:pt x="7076931" y="-180"/>
                          <a:pt x="7130154" y="57094"/>
                          <a:pt x="7128792" y="132017"/>
                        </a:cubicBezTo>
                        <a:cubicBezTo>
                          <a:pt x="7120910" y="218611"/>
                          <a:pt x="7145263" y="594709"/>
                          <a:pt x="7128792" y="660071"/>
                        </a:cubicBezTo>
                        <a:cubicBezTo>
                          <a:pt x="7133322" y="723633"/>
                          <a:pt x="7072490" y="782690"/>
                          <a:pt x="6996775" y="792088"/>
                        </a:cubicBezTo>
                        <a:cubicBezTo>
                          <a:pt x="4999216" y="916185"/>
                          <a:pt x="2437812" y="744293"/>
                          <a:pt x="132017" y="792088"/>
                        </a:cubicBezTo>
                        <a:cubicBezTo>
                          <a:pt x="57978" y="791799"/>
                          <a:pt x="-8802" y="726457"/>
                          <a:pt x="0" y="660071"/>
                        </a:cubicBezTo>
                        <a:cubicBezTo>
                          <a:pt x="9612" y="424305"/>
                          <a:pt x="28650" y="335345"/>
                          <a:pt x="0" y="13201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</a:rPr>
              <a:t>a) Tháng 5 có bao nhiêu ngày?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8F9E8-0E0C-4CB7-89E4-48DC733B3700}"/>
              </a:ext>
            </a:extLst>
          </p:cNvPr>
          <p:cNvSpPr txBox="1"/>
          <p:nvPr/>
        </p:nvSpPr>
        <p:spPr>
          <a:xfrm>
            <a:off x="3413484" y="5878067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Tháng 5 có 31 ngày</a:t>
            </a: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55" y="1048842"/>
            <a:ext cx="4761905" cy="476190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0795C60-5D5F-4D4C-B6EE-335C8934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" r="-214"/>
          <a:stretch/>
        </p:blipFill>
        <p:spPr>
          <a:xfrm>
            <a:off x="883758" y="167172"/>
            <a:ext cx="10422896" cy="449137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501062-6076-42AA-8D3B-B863FE114F8F}"/>
              </a:ext>
            </a:extLst>
          </p:cNvPr>
          <p:cNvSpPr/>
          <p:nvPr/>
        </p:nvSpPr>
        <p:spPr>
          <a:xfrm>
            <a:off x="622598" y="4847506"/>
            <a:ext cx="10422896" cy="79208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959150775">
                  <a:custGeom>
                    <a:avLst/>
                    <a:gdLst>
                      <a:gd name="connsiteX0" fmla="*/ 0 w 10422896"/>
                      <a:gd name="connsiteY0" fmla="*/ 132017 h 792088"/>
                      <a:gd name="connsiteX1" fmla="*/ 132017 w 10422896"/>
                      <a:gd name="connsiteY1" fmla="*/ 0 h 792088"/>
                      <a:gd name="connsiteX2" fmla="*/ 10290879 w 10422896"/>
                      <a:gd name="connsiteY2" fmla="*/ 0 h 792088"/>
                      <a:gd name="connsiteX3" fmla="*/ 10422896 w 10422896"/>
                      <a:gd name="connsiteY3" fmla="*/ 132017 h 792088"/>
                      <a:gd name="connsiteX4" fmla="*/ 10422896 w 10422896"/>
                      <a:gd name="connsiteY4" fmla="*/ 660071 h 792088"/>
                      <a:gd name="connsiteX5" fmla="*/ 10290879 w 10422896"/>
                      <a:gd name="connsiteY5" fmla="*/ 792088 h 792088"/>
                      <a:gd name="connsiteX6" fmla="*/ 132017 w 10422896"/>
                      <a:gd name="connsiteY6" fmla="*/ 792088 h 792088"/>
                      <a:gd name="connsiteX7" fmla="*/ 0 w 10422896"/>
                      <a:gd name="connsiteY7" fmla="*/ 660071 h 792088"/>
                      <a:gd name="connsiteX8" fmla="*/ 0 w 10422896"/>
                      <a:gd name="connsiteY8" fmla="*/ 132017 h 79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22896" h="792088" fill="none" extrusionOk="0">
                        <a:moveTo>
                          <a:pt x="0" y="132017"/>
                        </a:moveTo>
                        <a:cubicBezTo>
                          <a:pt x="1973" y="63628"/>
                          <a:pt x="61167" y="426"/>
                          <a:pt x="132017" y="0"/>
                        </a:cubicBezTo>
                        <a:cubicBezTo>
                          <a:pt x="4542225" y="-47972"/>
                          <a:pt x="6960792" y="-135018"/>
                          <a:pt x="10290879" y="0"/>
                        </a:cubicBezTo>
                        <a:cubicBezTo>
                          <a:pt x="10362632" y="-5128"/>
                          <a:pt x="10418814" y="67468"/>
                          <a:pt x="10422896" y="132017"/>
                        </a:cubicBezTo>
                        <a:cubicBezTo>
                          <a:pt x="10388949" y="335435"/>
                          <a:pt x="10431192" y="493914"/>
                          <a:pt x="10422896" y="660071"/>
                        </a:cubicBezTo>
                        <a:cubicBezTo>
                          <a:pt x="10417908" y="729962"/>
                          <a:pt x="10367538" y="787761"/>
                          <a:pt x="10290879" y="792088"/>
                        </a:cubicBezTo>
                        <a:cubicBezTo>
                          <a:pt x="6765746" y="872574"/>
                          <a:pt x="2076054" y="698968"/>
                          <a:pt x="132017" y="792088"/>
                        </a:cubicBezTo>
                        <a:cubicBezTo>
                          <a:pt x="66969" y="794109"/>
                          <a:pt x="-832" y="732198"/>
                          <a:pt x="0" y="660071"/>
                        </a:cubicBezTo>
                        <a:cubicBezTo>
                          <a:pt x="26616" y="569742"/>
                          <a:pt x="4955" y="300488"/>
                          <a:pt x="0" y="132017"/>
                        </a:cubicBezTo>
                        <a:close/>
                      </a:path>
                      <a:path w="10422896" h="792088" stroke="0" extrusionOk="0">
                        <a:moveTo>
                          <a:pt x="0" y="132017"/>
                        </a:moveTo>
                        <a:cubicBezTo>
                          <a:pt x="2746" y="55161"/>
                          <a:pt x="57630" y="10993"/>
                          <a:pt x="132017" y="0"/>
                        </a:cubicBezTo>
                        <a:cubicBezTo>
                          <a:pt x="1198651" y="-167747"/>
                          <a:pt x="5809558" y="44969"/>
                          <a:pt x="10290879" y="0"/>
                        </a:cubicBezTo>
                        <a:cubicBezTo>
                          <a:pt x="10371035" y="-180"/>
                          <a:pt x="10424258" y="57094"/>
                          <a:pt x="10422896" y="132017"/>
                        </a:cubicBezTo>
                        <a:cubicBezTo>
                          <a:pt x="10415014" y="218611"/>
                          <a:pt x="10439367" y="594709"/>
                          <a:pt x="10422896" y="660071"/>
                        </a:cubicBezTo>
                        <a:cubicBezTo>
                          <a:pt x="10427426" y="723633"/>
                          <a:pt x="10366594" y="782690"/>
                          <a:pt x="10290879" y="792088"/>
                        </a:cubicBezTo>
                        <a:cubicBezTo>
                          <a:pt x="9159429" y="916185"/>
                          <a:pt x="4077760" y="744293"/>
                          <a:pt x="132017" y="792088"/>
                        </a:cubicBezTo>
                        <a:cubicBezTo>
                          <a:pt x="57978" y="791799"/>
                          <a:pt x="-8802" y="726457"/>
                          <a:pt x="0" y="660071"/>
                        </a:cubicBezTo>
                        <a:cubicBezTo>
                          <a:pt x="9612" y="424305"/>
                          <a:pt x="28650" y="335345"/>
                          <a:pt x="0" y="13201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</a:rPr>
              <a:t>b) Sinh nhật Bác Hồ ngày 19 tháng 5 vào thứ mấy?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8F9E8-0E0C-4CB7-89E4-48DC733B3700}"/>
              </a:ext>
            </a:extLst>
          </p:cNvPr>
          <p:cNvSpPr txBox="1"/>
          <p:nvPr/>
        </p:nvSpPr>
        <p:spPr>
          <a:xfrm>
            <a:off x="921064" y="5872895"/>
            <a:ext cx="9022022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</a:rPr>
              <a:t>Sinh nhật Bác Hồ ngày 19 tháng 5 vào thứ Năm.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0841B8-0E9E-443D-9328-AA3ED978B0E4}"/>
              </a:ext>
            </a:extLst>
          </p:cNvPr>
          <p:cNvSpPr/>
          <p:nvPr/>
        </p:nvSpPr>
        <p:spPr>
          <a:xfrm>
            <a:off x="5409406" y="3048794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55" y="1048842"/>
            <a:ext cx="4761905" cy="476190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0795C60-5D5F-4D4C-B6EE-335C8934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" r="-214"/>
          <a:stretch/>
        </p:blipFill>
        <p:spPr>
          <a:xfrm>
            <a:off x="883758" y="81422"/>
            <a:ext cx="10422896" cy="449137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501062-6076-42AA-8D3B-B863FE114F8F}"/>
              </a:ext>
            </a:extLst>
          </p:cNvPr>
          <p:cNvSpPr/>
          <p:nvPr/>
        </p:nvSpPr>
        <p:spPr>
          <a:xfrm>
            <a:off x="659904" y="4648994"/>
            <a:ext cx="10684056" cy="102538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959150775">
                  <a:custGeom>
                    <a:avLst/>
                    <a:gdLst>
                      <a:gd name="connsiteX0" fmla="*/ 0 w 10684056"/>
                      <a:gd name="connsiteY0" fmla="*/ 170902 h 1025389"/>
                      <a:gd name="connsiteX1" fmla="*/ 170902 w 10684056"/>
                      <a:gd name="connsiteY1" fmla="*/ 0 h 1025389"/>
                      <a:gd name="connsiteX2" fmla="*/ 10513154 w 10684056"/>
                      <a:gd name="connsiteY2" fmla="*/ 0 h 1025389"/>
                      <a:gd name="connsiteX3" fmla="*/ 10684056 w 10684056"/>
                      <a:gd name="connsiteY3" fmla="*/ 170902 h 1025389"/>
                      <a:gd name="connsiteX4" fmla="*/ 10684056 w 10684056"/>
                      <a:gd name="connsiteY4" fmla="*/ 854487 h 1025389"/>
                      <a:gd name="connsiteX5" fmla="*/ 10513154 w 10684056"/>
                      <a:gd name="connsiteY5" fmla="*/ 1025389 h 1025389"/>
                      <a:gd name="connsiteX6" fmla="*/ 170902 w 10684056"/>
                      <a:gd name="connsiteY6" fmla="*/ 1025389 h 1025389"/>
                      <a:gd name="connsiteX7" fmla="*/ 0 w 10684056"/>
                      <a:gd name="connsiteY7" fmla="*/ 854487 h 1025389"/>
                      <a:gd name="connsiteX8" fmla="*/ 0 w 10684056"/>
                      <a:gd name="connsiteY8" fmla="*/ 170902 h 102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684056" h="1025389" fill="none" extrusionOk="0">
                        <a:moveTo>
                          <a:pt x="0" y="170902"/>
                        </a:moveTo>
                        <a:cubicBezTo>
                          <a:pt x="3763" y="85138"/>
                          <a:pt x="79644" y="648"/>
                          <a:pt x="170902" y="0"/>
                        </a:cubicBezTo>
                        <a:cubicBezTo>
                          <a:pt x="1850662" y="-47972"/>
                          <a:pt x="6033539" y="-135018"/>
                          <a:pt x="10513154" y="0"/>
                        </a:cubicBezTo>
                        <a:cubicBezTo>
                          <a:pt x="10605283" y="-10000"/>
                          <a:pt x="10683189" y="78291"/>
                          <a:pt x="10684056" y="170902"/>
                        </a:cubicBezTo>
                        <a:cubicBezTo>
                          <a:pt x="10623906" y="341058"/>
                          <a:pt x="10712643" y="761237"/>
                          <a:pt x="10684056" y="854487"/>
                        </a:cubicBezTo>
                        <a:cubicBezTo>
                          <a:pt x="10672352" y="941788"/>
                          <a:pt x="10614859" y="1016940"/>
                          <a:pt x="10513154" y="1025389"/>
                        </a:cubicBezTo>
                        <a:cubicBezTo>
                          <a:pt x="8996567" y="1105875"/>
                          <a:pt x="2579063" y="932269"/>
                          <a:pt x="170902" y="1025389"/>
                        </a:cubicBezTo>
                        <a:cubicBezTo>
                          <a:pt x="93320" y="1029708"/>
                          <a:pt x="-6826" y="942439"/>
                          <a:pt x="0" y="854487"/>
                        </a:cubicBezTo>
                        <a:cubicBezTo>
                          <a:pt x="-56671" y="566447"/>
                          <a:pt x="5223" y="263322"/>
                          <a:pt x="0" y="170902"/>
                        </a:cubicBezTo>
                        <a:close/>
                      </a:path>
                      <a:path w="10684056" h="1025389" stroke="0" extrusionOk="0">
                        <a:moveTo>
                          <a:pt x="0" y="170902"/>
                        </a:moveTo>
                        <a:cubicBezTo>
                          <a:pt x="1561" y="74273"/>
                          <a:pt x="74044" y="18404"/>
                          <a:pt x="170902" y="0"/>
                        </a:cubicBezTo>
                        <a:cubicBezTo>
                          <a:pt x="4448925" y="-167747"/>
                          <a:pt x="8617812" y="44969"/>
                          <a:pt x="10513154" y="0"/>
                        </a:cubicBezTo>
                        <a:cubicBezTo>
                          <a:pt x="10613164" y="-140"/>
                          <a:pt x="10686771" y="72505"/>
                          <a:pt x="10684056" y="170902"/>
                        </a:cubicBezTo>
                        <a:cubicBezTo>
                          <a:pt x="10719901" y="383323"/>
                          <a:pt x="10724567" y="784892"/>
                          <a:pt x="10684056" y="854487"/>
                        </a:cubicBezTo>
                        <a:cubicBezTo>
                          <a:pt x="10691026" y="934488"/>
                          <a:pt x="10610447" y="1015649"/>
                          <a:pt x="10513154" y="1025389"/>
                        </a:cubicBezTo>
                        <a:cubicBezTo>
                          <a:pt x="7139369" y="1149486"/>
                          <a:pt x="1247018" y="977594"/>
                          <a:pt x="170902" y="1025389"/>
                        </a:cubicBezTo>
                        <a:cubicBezTo>
                          <a:pt x="67432" y="1023059"/>
                          <a:pt x="-7022" y="943668"/>
                          <a:pt x="0" y="854487"/>
                        </a:cubicBezTo>
                        <a:cubicBezTo>
                          <a:pt x="-27264" y="608342"/>
                          <a:pt x="50042" y="363850"/>
                          <a:pt x="0" y="1709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</a:rPr>
              <a:t>c) Trong tháng 5 có mấy ngày Chủ nhật? Đó là những ngày nào?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8F9E8-0E0C-4CB7-89E4-48DC733B3700}"/>
              </a:ext>
            </a:extLst>
          </p:cNvPr>
          <p:cNvSpPr txBox="1"/>
          <p:nvPr/>
        </p:nvSpPr>
        <p:spPr>
          <a:xfrm>
            <a:off x="934587" y="5782370"/>
            <a:ext cx="10321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</a:rPr>
              <a:t>Trong tháng 5 có 5 ngày Chủ nhật gồm ngày 1,  ngày 8, ngày 15, ngày 22, ngày 29.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0841B8-0E9E-443D-9328-AA3ED978B0E4}"/>
              </a:ext>
            </a:extLst>
          </p:cNvPr>
          <p:cNvSpPr/>
          <p:nvPr/>
        </p:nvSpPr>
        <p:spPr>
          <a:xfrm>
            <a:off x="9751218" y="1524794"/>
            <a:ext cx="533400" cy="4572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2C235D-68C7-4242-92CD-F697696F8B1F}"/>
              </a:ext>
            </a:extLst>
          </p:cNvPr>
          <p:cNvSpPr/>
          <p:nvPr/>
        </p:nvSpPr>
        <p:spPr>
          <a:xfrm>
            <a:off x="9751218" y="2058194"/>
            <a:ext cx="533400" cy="4572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18D3F7-7E4C-417B-BEEB-593257E74A2A}"/>
              </a:ext>
            </a:extLst>
          </p:cNvPr>
          <p:cNvSpPr/>
          <p:nvPr/>
        </p:nvSpPr>
        <p:spPr>
          <a:xfrm>
            <a:off x="9751218" y="2572544"/>
            <a:ext cx="533400" cy="4572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51E822-8041-42B8-9977-86D3DAACD04C}"/>
              </a:ext>
            </a:extLst>
          </p:cNvPr>
          <p:cNvSpPr/>
          <p:nvPr/>
        </p:nvSpPr>
        <p:spPr>
          <a:xfrm>
            <a:off x="9751218" y="3086894"/>
            <a:ext cx="533400" cy="4572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F17F22-DA15-4CF5-BAD0-565769EFA958}"/>
              </a:ext>
            </a:extLst>
          </p:cNvPr>
          <p:cNvSpPr/>
          <p:nvPr/>
        </p:nvSpPr>
        <p:spPr>
          <a:xfrm>
            <a:off x="9751218" y="3544094"/>
            <a:ext cx="533400" cy="4572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73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55" y="1048842"/>
            <a:ext cx="4761905" cy="476190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0795C60-5D5F-4D4C-B6EE-335C8934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" r="-214"/>
          <a:stretch/>
        </p:blipFill>
        <p:spPr>
          <a:xfrm>
            <a:off x="883758" y="81422"/>
            <a:ext cx="10422896" cy="449137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501062-6076-42AA-8D3B-B863FE114F8F}"/>
              </a:ext>
            </a:extLst>
          </p:cNvPr>
          <p:cNvSpPr/>
          <p:nvPr/>
        </p:nvSpPr>
        <p:spPr>
          <a:xfrm>
            <a:off x="659904" y="4648994"/>
            <a:ext cx="10684056" cy="102538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959150775">
                  <a:custGeom>
                    <a:avLst/>
                    <a:gdLst>
                      <a:gd name="connsiteX0" fmla="*/ 0 w 10684056"/>
                      <a:gd name="connsiteY0" fmla="*/ 170902 h 1025389"/>
                      <a:gd name="connsiteX1" fmla="*/ 170902 w 10684056"/>
                      <a:gd name="connsiteY1" fmla="*/ 0 h 1025389"/>
                      <a:gd name="connsiteX2" fmla="*/ 10513154 w 10684056"/>
                      <a:gd name="connsiteY2" fmla="*/ 0 h 1025389"/>
                      <a:gd name="connsiteX3" fmla="*/ 10684056 w 10684056"/>
                      <a:gd name="connsiteY3" fmla="*/ 170902 h 1025389"/>
                      <a:gd name="connsiteX4" fmla="*/ 10684056 w 10684056"/>
                      <a:gd name="connsiteY4" fmla="*/ 854487 h 1025389"/>
                      <a:gd name="connsiteX5" fmla="*/ 10513154 w 10684056"/>
                      <a:gd name="connsiteY5" fmla="*/ 1025389 h 1025389"/>
                      <a:gd name="connsiteX6" fmla="*/ 170902 w 10684056"/>
                      <a:gd name="connsiteY6" fmla="*/ 1025389 h 1025389"/>
                      <a:gd name="connsiteX7" fmla="*/ 0 w 10684056"/>
                      <a:gd name="connsiteY7" fmla="*/ 854487 h 1025389"/>
                      <a:gd name="connsiteX8" fmla="*/ 0 w 10684056"/>
                      <a:gd name="connsiteY8" fmla="*/ 170902 h 102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684056" h="1025389" fill="none" extrusionOk="0">
                        <a:moveTo>
                          <a:pt x="0" y="170902"/>
                        </a:moveTo>
                        <a:cubicBezTo>
                          <a:pt x="3763" y="85138"/>
                          <a:pt x="79644" y="648"/>
                          <a:pt x="170902" y="0"/>
                        </a:cubicBezTo>
                        <a:cubicBezTo>
                          <a:pt x="1850662" y="-47972"/>
                          <a:pt x="6033539" y="-135018"/>
                          <a:pt x="10513154" y="0"/>
                        </a:cubicBezTo>
                        <a:cubicBezTo>
                          <a:pt x="10605283" y="-10000"/>
                          <a:pt x="10683189" y="78291"/>
                          <a:pt x="10684056" y="170902"/>
                        </a:cubicBezTo>
                        <a:cubicBezTo>
                          <a:pt x="10623906" y="341058"/>
                          <a:pt x="10712643" y="761237"/>
                          <a:pt x="10684056" y="854487"/>
                        </a:cubicBezTo>
                        <a:cubicBezTo>
                          <a:pt x="10672352" y="941788"/>
                          <a:pt x="10614859" y="1016940"/>
                          <a:pt x="10513154" y="1025389"/>
                        </a:cubicBezTo>
                        <a:cubicBezTo>
                          <a:pt x="8996567" y="1105875"/>
                          <a:pt x="2579063" y="932269"/>
                          <a:pt x="170902" y="1025389"/>
                        </a:cubicBezTo>
                        <a:cubicBezTo>
                          <a:pt x="93320" y="1029708"/>
                          <a:pt x="-6826" y="942439"/>
                          <a:pt x="0" y="854487"/>
                        </a:cubicBezTo>
                        <a:cubicBezTo>
                          <a:pt x="-56671" y="566447"/>
                          <a:pt x="5223" y="263322"/>
                          <a:pt x="0" y="170902"/>
                        </a:cubicBezTo>
                        <a:close/>
                      </a:path>
                      <a:path w="10684056" h="1025389" stroke="0" extrusionOk="0">
                        <a:moveTo>
                          <a:pt x="0" y="170902"/>
                        </a:moveTo>
                        <a:cubicBezTo>
                          <a:pt x="1561" y="74273"/>
                          <a:pt x="74044" y="18404"/>
                          <a:pt x="170902" y="0"/>
                        </a:cubicBezTo>
                        <a:cubicBezTo>
                          <a:pt x="4448925" y="-167747"/>
                          <a:pt x="8617812" y="44969"/>
                          <a:pt x="10513154" y="0"/>
                        </a:cubicBezTo>
                        <a:cubicBezTo>
                          <a:pt x="10613164" y="-140"/>
                          <a:pt x="10686771" y="72505"/>
                          <a:pt x="10684056" y="170902"/>
                        </a:cubicBezTo>
                        <a:cubicBezTo>
                          <a:pt x="10719901" y="383323"/>
                          <a:pt x="10724567" y="784892"/>
                          <a:pt x="10684056" y="854487"/>
                        </a:cubicBezTo>
                        <a:cubicBezTo>
                          <a:pt x="10691026" y="934488"/>
                          <a:pt x="10610447" y="1015649"/>
                          <a:pt x="10513154" y="1025389"/>
                        </a:cubicBezTo>
                        <a:cubicBezTo>
                          <a:pt x="7139369" y="1149486"/>
                          <a:pt x="1247018" y="977594"/>
                          <a:pt x="170902" y="1025389"/>
                        </a:cubicBezTo>
                        <a:cubicBezTo>
                          <a:pt x="67432" y="1023059"/>
                          <a:pt x="-7022" y="943668"/>
                          <a:pt x="0" y="854487"/>
                        </a:cubicBezTo>
                        <a:cubicBezTo>
                          <a:pt x="-27264" y="608342"/>
                          <a:pt x="50042" y="363850"/>
                          <a:pt x="0" y="1709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</a:rPr>
              <a:t>d) Nếu thứ Bảy tuần này là ngày 7 tháng 5 thì thứ Bảy tuần sau là ngày nào?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8F9E8-0E0C-4CB7-89E4-48DC733B3700}"/>
              </a:ext>
            </a:extLst>
          </p:cNvPr>
          <p:cNvSpPr txBox="1"/>
          <p:nvPr/>
        </p:nvSpPr>
        <p:spPr>
          <a:xfrm>
            <a:off x="934587" y="5782370"/>
            <a:ext cx="10321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3200">
                <a:latin typeface="Arial" panose="020B0604020202020204" pitchFamily="34" charset="0"/>
              </a:rPr>
              <a:t>Nếu thứ Bảy tuần này là ngày 7 tháng 5 thì thứ Bảy tuần sau là ngày 14 tháng 5.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C243ED-8E1B-400C-9D6F-36E846B611F2}"/>
              </a:ext>
            </a:extLst>
          </p:cNvPr>
          <p:cNvSpPr/>
          <p:nvPr/>
        </p:nvSpPr>
        <p:spPr>
          <a:xfrm>
            <a:off x="8305006" y="205819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206" y="762794"/>
            <a:ext cx="3070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3606" y="1677194"/>
            <a:ext cx="7086600" cy="36576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386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714" y="1905794"/>
            <a:ext cx="8856984" cy="223850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47" y="2667794"/>
            <a:ext cx="5632317" cy="44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606" y="3734594"/>
            <a:ext cx="8077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ÔN LẠI NHỮNG GÌ ĐÃ HỌC</a:t>
            </a:r>
            <a:endParaRPr lang="en-US" sz="66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2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2169" y="2667794"/>
            <a:ext cx="2746073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700" b="1" err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700" b="1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7700" b="1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A4B262-4901-4D16-B5E1-C23743AFC9BB}"/>
              </a:ext>
            </a:extLst>
          </p:cNvPr>
          <p:cNvGrpSpPr/>
          <p:nvPr/>
        </p:nvGrpSpPr>
        <p:grpSpPr>
          <a:xfrm>
            <a:off x="349046" y="229394"/>
            <a:ext cx="11841366" cy="1077218"/>
            <a:chOff x="1253941" y="531968"/>
            <a:chExt cx="11841366" cy="10772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FBB104-7602-4353-B62F-9F4F38849C1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CF7A7C4-C303-43A1-86CD-CF374B20BB8D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BE1C74D-AFE9-448B-AE8E-8A5F0FC3DA4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9162E0-A2C7-45E6-AB64-E4BCE1587448}"/>
                </a:ext>
              </a:extLst>
            </p:cNvPr>
            <p:cNvSpPr txBox="1"/>
            <p:nvPr/>
          </p:nvSpPr>
          <p:spPr>
            <a:xfrm>
              <a:off x="1974020" y="531968"/>
              <a:ext cx="111212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được ghép từ bao nhiêu khối hộp chữ nhật? Khối trụ? Khối cầu?</a:t>
              </a:r>
              <a:endPara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592993-E7F0-458A-9F6A-457981E7253F}"/>
              </a:ext>
            </a:extLst>
          </p:cNvPr>
          <p:cNvCxnSpPr>
            <a:cxnSpLocks/>
          </p:cNvCxnSpPr>
          <p:nvPr/>
        </p:nvCxnSpPr>
        <p:spPr>
          <a:xfrm>
            <a:off x="1069125" y="686594"/>
            <a:ext cx="104362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23126BB-99D8-4DA0-85DC-6939ACE9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1"/>
          <a:stretch/>
        </p:blipFill>
        <p:spPr>
          <a:xfrm>
            <a:off x="1791663" y="1421706"/>
            <a:ext cx="8607086" cy="534572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5F4C8E8-A393-4D44-84A4-EE7D170E5363}"/>
              </a:ext>
            </a:extLst>
          </p:cNvPr>
          <p:cNvCxnSpPr>
            <a:cxnSpLocks/>
          </p:cNvCxnSpPr>
          <p:nvPr/>
        </p:nvCxnSpPr>
        <p:spPr>
          <a:xfrm>
            <a:off x="1064701" y="1143794"/>
            <a:ext cx="38875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780C073-2E67-4FDF-AF3E-B90861D816A2}"/>
              </a:ext>
            </a:extLst>
          </p:cNvPr>
          <p:cNvSpPr txBox="1"/>
          <p:nvPr/>
        </p:nvSpPr>
        <p:spPr>
          <a:xfrm>
            <a:off x="1218406" y="4420394"/>
            <a:ext cx="5944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Có      khối </a:t>
            </a:r>
            <a:r>
              <a:rPr lang="en-US" sz="3600"/>
              <a:t>hộp chữ nhật.</a:t>
            </a:r>
            <a:endParaRPr lang="vi-VN" sz="3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C2750D-5A9C-44E6-B149-4B47F9706445}"/>
              </a:ext>
            </a:extLst>
          </p:cNvPr>
          <p:cNvSpPr txBox="1"/>
          <p:nvPr/>
        </p:nvSpPr>
        <p:spPr>
          <a:xfrm>
            <a:off x="2594424" y="442039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7EEC17-6185-4CA9-B1F9-D67D8E31D2E4}"/>
              </a:ext>
            </a:extLst>
          </p:cNvPr>
          <p:cNvCxnSpPr>
            <a:cxnSpLocks/>
          </p:cNvCxnSpPr>
          <p:nvPr/>
        </p:nvCxnSpPr>
        <p:spPr>
          <a:xfrm flipH="1">
            <a:off x="7847806" y="3201194"/>
            <a:ext cx="792088" cy="216024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90630E-BA17-45E0-A8E7-C7AA3DDC5A2D}"/>
              </a:ext>
            </a:extLst>
          </p:cNvPr>
          <p:cNvCxnSpPr>
            <a:cxnSpLocks/>
          </p:cNvCxnSpPr>
          <p:nvPr/>
        </p:nvCxnSpPr>
        <p:spPr>
          <a:xfrm>
            <a:off x="3539814" y="2330642"/>
            <a:ext cx="960512" cy="217103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12C57B-3D85-42DF-AE13-C1B9FA4C619E}"/>
              </a:ext>
            </a:extLst>
          </p:cNvPr>
          <p:cNvSpPr txBox="1"/>
          <p:nvPr/>
        </p:nvSpPr>
        <p:spPr>
          <a:xfrm>
            <a:off x="1218406" y="5263157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Có      khối </a:t>
            </a:r>
            <a:r>
              <a:rPr lang="en-US" sz="3600"/>
              <a:t>trụ.</a:t>
            </a:r>
            <a:endParaRPr lang="vi-VN" sz="36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535CF7-D2D9-43BE-933D-27DA0D67766B}"/>
              </a:ext>
            </a:extLst>
          </p:cNvPr>
          <p:cNvSpPr txBox="1"/>
          <p:nvPr/>
        </p:nvSpPr>
        <p:spPr>
          <a:xfrm>
            <a:off x="2594424" y="526315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  <a:endParaRPr lang="vi-VN" sz="3600" b="1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A48440A-001B-4DEF-AB63-4DAC5E3DCC50}"/>
              </a:ext>
            </a:extLst>
          </p:cNvPr>
          <p:cNvCxnSpPr>
            <a:cxnSpLocks/>
          </p:cNvCxnSpPr>
          <p:nvPr/>
        </p:nvCxnSpPr>
        <p:spPr>
          <a:xfrm>
            <a:off x="3646177" y="3016444"/>
            <a:ext cx="475087" cy="170458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D625590-2F1E-4D87-BBD0-8B540F5FDA6F}"/>
              </a:ext>
            </a:extLst>
          </p:cNvPr>
          <p:cNvCxnSpPr>
            <a:cxnSpLocks/>
          </p:cNvCxnSpPr>
          <p:nvPr/>
        </p:nvCxnSpPr>
        <p:spPr>
          <a:xfrm flipH="1" flipV="1">
            <a:off x="4690098" y="3434170"/>
            <a:ext cx="414508" cy="203490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1BA105-1EC0-4EE3-8FB6-B5ABC10DEAE7}"/>
              </a:ext>
            </a:extLst>
          </p:cNvPr>
          <p:cNvCxnSpPr>
            <a:cxnSpLocks/>
          </p:cNvCxnSpPr>
          <p:nvPr/>
        </p:nvCxnSpPr>
        <p:spPr>
          <a:xfrm>
            <a:off x="5782403" y="3535915"/>
            <a:ext cx="504862" cy="335091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C958FDC-0342-4050-BF98-4C4391EC2951}"/>
              </a:ext>
            </a:extLst>
          </p:cNvPr>
          <p:cNvCxnSpPr>
            <a:cxnSpLocks/>
          </p:cNvCxnSpPr>
          <p:nvPr/>
        </p:nvCxnSpPr>
        <p:spPr>
          <a:xfrm flipH="1" flipV="1">
            <a:off x="6860522" y="4022486"/>
            <a:ext cx="453884" cy="308660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FDAA02A-8907-4B64-AB50-DD44F5637B69}"/>
              </a:ext>
            </a:extLst>
          </p:cNvPr>
          <p:cNvSpPr txBox="1"/>
          <p:nvPr/>
        </p:nvSpPr>
        <p:spPr>
          <a:xfrm>
            <a:off x="1218406" y="6109627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Có      khối </a:t>
            </a:r>
            <a:r>
              <a:rPr lang="en-US" sz="3600"/>
              <a:t>cầu.</a:t>
            </a:r>
            <a:endParaRPr lang="vi-VN" sz="36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D477A8-C95D-40AD-90A5-746A93FF80F7}"/>
              </a:ext>
            </a:extLst>
          </p:cNvPr>
          <p:cNvSpPr txBox="1"/>
          <p:nvPr/>
        </p:nvSpPr>
        <p:spPr>
          <a:xfrm>
            <a:off x="2594424" y="610962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  <a:endParaRPr lang="vi-VN" sz="3600" b="1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350C16-044A-43AA-BCE8-65077183F60B}"/>
              </a:ext>
            </a:extLst>
          </p:cNvPr>
          <p:cNvCxnSpPr>
            <a:cxnSpLocks/>
          </p:cNvCxnSpPr>
          <p:nvPr/>
        </p:nvCxnSpPr>
        <p:spPr>
          <a:xfrm flipH="1">
            <a:off x="4690098" y="1298871"/>
            <a:ext cx="331413" cy="536881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8BDB312-C4B0-4D85-94D9-3824860CB306}"/>
              </a:ext>
            </a:extLst>
          </p:cNvPr>
          <p:cNvCxnSpPr>
            <a:cxnSpLocks/>
          </p:cNvCxnSpPr>
          <p:nvPr/>
        </p:nvCxnSpPr>
        <p:spPr>
          <a:xfrm flipH="1">
            <a:off x="5533855" y="1469329"/>
            <a:ext cx="248548" cy="568353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B53DF0B-C524-4290-9B6D-A6D93F4532D2}"/>
              </a:ext>
            </a:extLst>
          </p:cNvPr>
          <p:cNvCxnSpPr>
            <a:cxnSpLocks/>
          </p:cNvCxnSpPr>
          <p:nvPr/>
        </p:nvCxnSpPr>
        <p:spPr>
          <a:xfrm flipH="1">
            <a:off x="6860522" y="1804786"/>
            <a:ext cx="302140" cy="735318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8A2F96B-8687-4AEF-9F90-85F9947DA76B}"/>
              </a:ext>
            </a:extLst>
          </p:cNvPr>
          <p:cNvCxnSpPr>
            <a:cxnSpLocks/>
          </p:cNvCxnSpPr>
          <p:nvPr/>
        </p:nvCxnSpPr>
        <p:spPr>
          <a:xfrm flipH="1">
            <a:off x="7543006" y="2037682"/>
            <a:ext cx="304800" cy="671491"/>
          </a:xfrm>
          <a:prstGeom prst="straightConnector1">
            <a:avLst/>
          </a:prstGeom>
          <a:ln w="571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9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736E-6 -2.58042E-6 L -4.88736E-6 -0.174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7" grpId="0"/>
      <p:bldP spid="3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7AC24-554D-41F7-AED4-281779CB3566}"/>
              </a:ext>
            </a:extLst>
          </p:cNvPr>
          <p:cNvGrpSpPr/>
          <p:nvPr/>
        </p:nvGrpSpPr>
        <p:grpSpPr>
          <a:xfrm>
            <a:off x="304006" y="153194"/>
            <a:ext cx="6838442" cy="651466"/>
            <a:chOff x="1253941" y="554838"/>
            <a:chExt cx="6838442" cy="6514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B82861A-219C-4B64-9ABE-CA674E49AA74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1138D63-937F-47F1-9B06-DA99D188E8F4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0EC353E-0F48-4A52-AED6-56DA53F3521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8C798F-DF80-40C6-8247-0B98BD3C6950}"/>
                </a:ext>
              </a:extLst>
            </p:cNvPr>
            <p:cNvSpPr txBox="1"/>
            <p:nvPr/>
          </p:nvSpPr>
          <p:spPr>
            <a:xfrm>
              <a:off x="1999502" y="621529"/>
              <a:ext cx="6092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 đồng hồ sau chỉ mấy giờ?</a:t>
              </a:r>
              <a:endPara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93D7B3-5B40-4BDB-B740-0E6C39D7F421}"/>
              </a:ext>
            </a:extLst>
          </p:cNvPr>
          <p:cNvCxnSpPr>
            <a:cxnSpLocks/>
          </p:cNvCxnSpPr>
          <p:nvPr/>
        </p:nvCxnSpPr>
        <p:spPr>
          <a:xfrm>
            <a:off x="1049567" y="715169"/>
            <a:ext cx="6092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DA4CA6-50F7-42DF-8BF3-230E76F52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6"/>
          <a:stretch/>
        </p:blipFill>
        <p:spPr>
          <a:xfrm>
            <a:off x="37306" y="1067594"/>
            <a:ext cx="12153107" cy="55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A5F57-0D77-4495-A2AA-93C55B0C2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6" r="68672"/>
          <a:stretch/>
        </p:blipFill>
        <p:spPr>
          <a:xfrm>
            <a:off x="31863" y="381793"/>
            <a:ext cx="4463143" cy="65161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9A7727-43F5-4161-8598-78E4A3AE50D1}"/>
              </a:ext>
            </a:extLst>
          </p:cNvPr>
          <p:cNvSpPr/>
          <p:nvPr/>
        </p:nvSpPr>
        <p:spPr>
          <a:xfrm>
            <a:off x="4647406" y="2362994"/>
            <a:ext cx="7239000" cy="2133600"/>
          </a:xfrm>
          <a:prstGeom prst="roundRect">
            <a:avLst/>
          </a:prstGeom>
          <a:solidFill>
            <a:srgbClr val="88B5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ysClr val="windowText" lastClr="000000"/>
                </a:solidFill>
              </a:rPr>
              <a:t>Bạn An đánh đàn lúc 8 giờ 30 phút tối hay 20 giờ 30 phút</a:t>
            </a:r>
          </a:p>
        </p:txBody>
      </p:sp>
    </p:spTree>
    <p:extLst>
      <p:ext uri="{BB962C8B-B14F-4D97-AF65-F5344CB8AC3E}">
        <p14:creationId xmlns:p14="http://schemas.microsoft.com/office/powerpoint/2010/main" val="214325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A5F57-0D77-4495-A2AA-93C55B0C2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1" t="12883" r="36351" b="2373"/>
          <a:stretch/>
        </p:blipFill>
        <p:spPr>
          <a:xfrm>
            <a:off x="31863" y="381793"/>
            <a:ext cx="4463143" cy="65161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9A7727-43F5-4161-8598-78E4A3AE50D1}"/>
              </a:ext>
            </a:extLst>
          </p:cNvPr>
          <p:cNvSpPr/>
          <p:nvPr/>
        </p:nvSpPr>
        <p:spPr>
          <a:xfrm>
            <a:off x="4114006" y="3124994"/>
            <a:ext cx="7924800" cy="1447800"/>
          </a:xfrm>
          <a:prstGeom prst="roundRect">
            <a:avLst/>
          </a:prstGeom>
          <a:solidFill>
            <a:srgbClr val="EE30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</a:rPr>
              <a:t>Bạn An dọn nhà lúc 10 giờ 30 phút sáng</a:t>
            </a:r>
          </a:p>
        </p:txBody>
      </p:sp>
    </p:spTree>
    <p:extLst>
      <p:ext uri="{BB962C8B-B14F-4D97-AF65-F5344CB8AC3E}">
        <p14:creationId xmlns:p14="http://schemas.microsoft.com/office/powerpoint/2010/main" val="2857855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A5F57-0D77-4495-A2AA-93C55B0C2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8" t="10360" r="1584" b="4896"/>
          <a:stretch/>
        </p:blipFill>
        <p:spPr>
          <a:xfrm>
            <a:off x="31863" y="381793"/>
            <a:ext cx="4463143" cy="65161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9A7727-43F5-4161-8598-78E4A3AE50D1}"/>
              </a:ext>
            </a:extLst>
          </p:cNvPr>
          <p:cNvSpPr/>
          <p:nvPr/>
        </p:nvSpPr>
        <p:spPr>
          <a:xfrm>
            <a:off x="4114006" y="2820194"/>
            <a:ext cx="7924800" cy="1905000"/>
          </a:xfrm>
          <a:prstGeom prst="roundRect">
            <a:avLst/>
          </a:prstGeom>
          <a:solidFill>
            <a:srgbClr val="7B472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</a:rPr>
              <a:t>Bạn An chạy bộ lúc 4 giờ 15 phút chiều hay 16 giờ 15 phút</a:t>
            </a:r>
          </a:p>
        </p:txBody>
      </p:sp>
    </p:spTree>
    <p:extLst>
      <p:ext uri="{BB962C8B-B14F-4D97-AF65-F5344CB8AC3E}">
        <p14:creationId xmlns:p14="http://schemas.microsoft.com/office/powerpoint/2010/main" val="3847961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B36FB8-F9C3-40CD-BF22-6D775B0F0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" r="-456"/>
          <a:stretch/>
        </p:blipFill>
        <p:spPr>
          <a:xfrm>
            <a:off x="2132806" y="760206"/>
            <a:ext cx="7467600" cy="32189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9E7A05-B0D2-4575-B42D-15349753C9B8}"/>
              </a:ext>
            </a:extLst>
          </p:cNvPr>
          <p:cNvSpPr txBox="1"/>
          <p:nvPr/>
        </p:nvSpPr>
        <p:spPr>
          <a:xfrm>
            <a:off x="0" y="4108567"/>
            <a:ext cx="1249369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50000"/>
              </a:lnSpc>
              <a:buFont typeface="+mj-lt"/>
              <a:buAutoNum type="alphaLcParenR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Tháng 5 có bao nhiêu ngày?</a:t>
            </a:r>
          </a:p>
          <a:p>
            <a:pPr marL="342900" indent="-342900" algn="just" fontAlgn="base">
              <a:lnSpc>
                <a:spcPct val="150000"/>
              </a:lnSpc>
              <a:buFont typeface="+mj-lt"/>
              <a:buAutoNum type="alphaLcParenR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Sinh nhật Bác Hồ ngày 19 tháng 5 vào thứ mấy?</a:t>
            </a:r>
          </a:p>
          <a:p>
            <a:pPr marL="342900" indent="-342900" algn="just" fontAlgn="base">
              <a:lnSpc>
                <a:spcPct val="150000"/>
              </a:lnSpc>
              <a:buFont typeface="+mj-lt"/>
              <a:buAutoNum type="alphaLcParenR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Trong tháng 5 có mấy ngày Chủ nhật? Đó là những ngày nào?</a:t>
            </a:r>
          </a:p>
          <a:p>
            <a:pPr marL="342900" indent="-342900" algn="just" fontAlgn="base">
              <a:lnSpc>
                <a:spcPct val="150000"/>
              </a:lnSpc>
              <a:buFont typeface="+mj-lt"/>
              <a:buAutoNum type="alphaLcParenR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</a:rPr>
              <a:t>Nếu thứ Bảy tuần này là ngày 7 tháng 5 thì thứ Bảy tuần sau là ngày nào?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E7644A-0909-4851-890A-336E4A90FACC}"/>
              </a:ext>
            </a:extLst>
          </p:cNvPr>
          <p:cNvGrpSpPr/>
          <p:nvPr/>
        </p:nvGrpSpPr>
        <p:grpSpPr>
          <a:xfrm>
            <a:off x="532607" y="161234"/>
            <a:ext cx="11657806" cy="717179"/>
            <a:chOff x="964563" y="552715"/>
            <a:chExt cx="11715891" cy="7637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3BDDE7-BA7B-4938-9376-DA91467B83F7}"/>
                </a:ext>
              </a:extLst>
            </p:cNvPr>
            <p:cNvSpPr txBox="1"/>
            <p:nvPr/>
          </p:nvSpPr>
          <p:spPr>
            <a:xfrm>
              <a:off x="1851037" y="552715"/>
              <a:ext cx="10829417" cy="62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 tờ lịch tháng 5, trả lời các câu hỏi: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96FC7F9-BB78-4E29-9326-FCCE60E1A5F4}"/>
                </a:ext>
              </a:extLst>
            </p:cNvPr>
            <p:cNvGrpSpPr/>
            <p:nvPr/>
          </p:nvGrpSpPr>
          <p:grpSpPr>
            <a:xfrm>
              <a:off x="964563" y="557947"/>
              <a:ext cx="742101" cy="758470"/>
              <a:chOff x="1568019" y="971728"/>
              <a:chExt cx="623614" cy="68128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2BF2221-9927-4290-8BC3-21529514ED4D}"/>
                  </a:ext>
                </a:extLst>
              </p:cNvPr>
              <p:cNvSpPr/>
              <p:nvPr/>
            </p:nvSpPr>
            <p:spPr>
              <a:xfrm>
                <a:off x="1696724" y="1105109"/>
                <a:ext cx="373586" cy="424808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20299F0-6612-43FB-8F07-8F2D1CC5FF7B}"/>
                  </a:ext>
                </a:extLst>
              </p:cNvPr>
              <p:cNvSpPr/>
              <p:nvPr/>
            </p:nvSpPr>
            <p:spPr>
              <a:xfrm>
                <a:off x="1568019" y="971728"/>
                <a:ext cx="623614" cy="68128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B2914F-3D56-4DCE-9221-79B2955D90F9}"/>
              </a:ext>
            </a:extLst>
          </p:cNvPr>
          <p:cNvCxnSpPr>
            <a:cxnSpLocks/>
          </p:cNvCxnSpPr>
          <p:nvPr/>
        </p:nvCxnSpPr>
        <p:spPr>
          <a:xfrm>
            <a:off x="1631068" y="624667"/>
            <a:ext cx="76645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302</Words>
  <Application>Microsoft Office PowerPoint</Application>
  <PresentationFormat>Custom</PresentationFormat>
  <Paragraphs>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ltgsvn@outlook.com</cp:lastModifiedBy>
  <cp:revision>89</cp:revision>
  <dcterms:created xsi:type="dcterms:W3CDTF">2018-01-02T14:41:22Z</dcterms:created>
  <dcterms:modified xsi:type="dcterms:W3CDTF">2022-03-06T10:32:47Z</dcterms:modified>
</cp:coreProperties>
</file>