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0" r:id="rId5"/>
  </p:sldMasterIdLst>
  <p:notesMasterIdLst>
    <p:notesMasterId r:id="rId32"/>
  </p:notesMasterIdLst>
  <p:sldIdLst>
    <p:sldId id="257" r:id="rId6"/>
    <p:sldId id="258" r:id="rId7"/>
    <p:sldId id="264" r:id="rId8"/>
    <p:sldId id="260" r:id="rId9"/>
    <p:sldId id="261" r:id="rId10"/>
    <p:sldId id="263" r:id="rId11"/>
    <p:sldId id="262" r:id="rId12"/>
    <p:sldId id="266" r:id="rId13"/>
    <p:sldId id="267" r:id="rId14"/>
    <p:sldId id="265" r:id="rId15"/>
    <p:sldId id="523" r:id="rId16"/>
    <p:sldId id="2007577156" r:id="rId17"/>
    <p:sldId id="2007577153" r:id="rId18"/>
    <p:sldId id="2007577126" r:id="rId19"/>
    <p:sldId id="524" r:id="rId20"/>
    <p:sldId id="2007577154" r:id="rId21"/>
    <p:sldId id="2007577155" r:id="rId22"/>
    <p:sldId id="306" r:id="rId23"/>
    <p:sldId id="269" r:id="rId24"/>
    <p:sldId id="2007577131" r:id="rId25"/>
    <p:sldId id="2007577132" r:id="rId26"/>
    <p:sldId id="2007577134" r:id="rId27"/>
    <p:sldId id="2007577138" r:id="rId28"/>
    <p:sldId id="2007577136" r:id="rId29"/>
    <p:sldId id="2007577137" r:id="rId30"/>
    <p:sldId id="292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2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6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7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3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4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4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90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67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51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27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93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63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5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2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96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10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12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06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37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CACA57-1CC9-4B95-94B9-EE1E91658903}"/>
              </a:ext>
            </a:extLst>
          </p:cNvPr>
          <p:cNvSpPr txBox="1"/>
          <p:nvPr userDrawn="1"/>
        </p:nvSpPr>
        <p:spPr>
          <a:xfrm>
            <a:off x="9439275" y="4968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096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microsoft.com/office/2007/relationships/hdphoto" Target="../media/hdphoto1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8.png"/><Relationship Id="rId21" Type="http://schemas.openxmlformats.org/officeDocument/2006/relationships/image" Target="../media/image15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16.GIF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17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77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01" y="1098522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5"/>
            <a:ext cx="7647816" cy="1501855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098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299336"/>
            <a:ext cx="7647816" cy="1202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thứ hai cho biết công việc của chị lao công vất vả như thế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8F4AFDA5-1642-47C2-B33F-FF9D817BB8BF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8A36E-210B-44F3-A6F2-2A5C8BFB109A}"/>
              </a:ext>
            </a:extLst>
          </p:cNvPr>
          <p:cNvSpPr txBox="1"/>
          <p:nvPr/>
        </p:nvSpPr>
        <p:spPr>
          <a:xfrm>
            <a:off x="3323711" y="3056404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96744" y="946150"/>
            <a:ext cx="7647816" cy="52463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câu thơ sau nói  lên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hỏi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E48CD-9935-4273-BDB6-D1B7D67BC370}"/>
              </a:ext>
            </a:extLst>
          </p:cNvPr>
          <p:cNvSpPr/>
          <p:nvPr/>
        </p:nvSpPr>
        <p:spPr>
          <a:xfrm>
            <a:off x="2503181" y="1375722"/>
            <a:ext cx="7647816" cy="1114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4012AF-CF45-4E05-9CCF-6AEA227E4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-41693" y="4149785"/>
            <a:ext cx="2625436" cy="2367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6A656-BE07-4B98-8038-6C87CD2C9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" y="5663329"/>
            <a:ext cx="1039920" cy="1008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E1B00E-2E09-4D21-98A2-42D8D0106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60" y="5452860"/>
            <a:ext cx="1753077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8E450-61E0-41AA-8CFB-FA7BB6DE8D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590" y="1123049"/>
            <a:ext cx="1509427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F959EB-DA8C-4EE7-A3BB-96460C5C3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9" y="5747862"/>
            <a:ext cx="924198" cy="924198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3C89A804-5323-4D75-B904-CEE6EF5FAED8}"/>
              </a:ext>
            </a:extLst>
          </p:cNvPr>
          <p:cNvSpPr/>
          <p:nvPr/>
        </p:nvSpPr>
        <p:spPr>
          <a:xfrm rot="10800000">
            <a:off x="2503181" y="2854664"/>
            <a:ext cx="7647816" cy="2367393"/>
          </a:xfrm>
          <a:prstGeom prst="homePlat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5573E0-89CC-46B9-9E41-3269CFB17DAE}"/>
              </a:ext>
            </a:extLst>
          </p:cNvPr>
          <p:cNvSpPr txBox="1"/>
          <p:nvPr/>
        </p:nvSpPr>
        <p:spPr>
          <a:xfrm>
            <a:off x="3613079" y="3137427"/>
            <a:ext cx="6180880" cy="1625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3 câu thơ cuối tác giả muốn nhắn nhủ em giữ gìn đường phố sạch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983848" y="2257063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3345084" y="1608881"/>
            <a:ext cx="7349924" cy="2569580"/>
          </a:xfrm>
          <a:custGeom>
            <a:avLst/>
            <a:gdLst>
              <a:gd name="connsiteX0" fmla="*/ 0 w 7349924"/>
              <a:gd name="connsiteY0" fmla="*/ 428272 h 2569580"/>
              <a:gd name="connsiteX1" fmla="*/ 428272 w 7349924"/>
              <a:gd name="connsiteY1" fmla="*/ 0 h 2569580"/>
              <a:gd name="connsiteX2" fmla="*/ 1083513 w 7349924"/>
              <a:gd name="connsiteY2" fmla="*/ 0 h 2569580"/>
              <a:gd name="connsiteX3" fmla="*/ 1608887 w 7349924"/>
              <a:gd name="connsiteY3" fmla="*/ 0 h 2569580"/>
              <a:gd name="connsiteX4" fmla="*/ 2264128 w 7349924"/>
              <a:gd name="connsiteY4" fmla="*/ 0 h 2569580"/>
              <a:gd name="connsiteX5" fmla="*/ 2659633 w 7349924"/>
              <a:gd name="connsiteY5" fmla="*/ 0 h 2569580"/>
              <a:gd name="connsiteX6" fmla="*/ 3120073 w 7349924"/>
              <a:gd name="connsiteY6" fmla="*/ 0 h 2569580"/>
              <a:gd name="connsiteX7" fmla="*/ 3580513 w 7349924"/>
              <a:gd name="connsiteY7" fmla="*/ 0 h 2569580"/>
              <a:gd name="connsiteX8" fmla="*/ 4235754 w 7349924"/>
              <a:gd name="connsiteY8" fmla="*/ 0 h 2569580"/>
              <a:gd name="connsiteX9" fmla="*/ 4955929 w 7349924"/>
              <a:gd name="connsiteY9" fmla="*/ 0 h 2569580"/>
              <a:gd name="connsiteX10" fmla="*/ 5546236 w 7349924"/>
              <a:gd name="connsiteY10" fmla="*/ 0 h 2569580"/>
              <a:gd name="connsiteX11" fmla="*/ 6266411 w 7349924"/>
              <a:gd name="connsiteY11" fmla="*/ 0 h 2569580"/>
              <a:gd name="connsiteX12" fmla="*/ 6921652 w 7349924"/>
              <a:gd name="connsiteY12" fmla="*/ 0 h 2569580"/>
              <a:gd name="connsiteX13" fmla="*/ 7349924 w 7349924"/>
              <a:gd name="connsiteY13" fmla="*/ 428272 h 2569580"/>
              <a:gd name="connsiteX14" fmla="*/ 7349924 w 7349924"/>
              <a:gd name="connsiteY14" fmla="*/ 947893 h 2569580"/>
              <a:gd name="connsiteX15" fmla="*/ 7349924 w 7349924"/>
              <a:gd name="connsiteY15" fmla="*/ 1467514 h 2569580"/>
              <a:gd name="connsiteX16" fmla="*/ 7349924 w 7349924"/>
              <a:gd name="connsiteY16" fmla="*/ 2141308 h 2569580"/>
              <a:gd name="connsiteX17" fmla="*/ 6921652 w 7349924"/>
              <a:gd name="connsiteY17" fmla="*/ 2569580 h 2569580"/>
              <a:gd name="connsiteX18" fmla="*/ 6396279 w 7349924"/>
              <a:gd name="connsiteY18" fmla="*/ 2569580 h 2569580"/>
              <a:gd name="connsiteX19" fmla="*/ 5935839 w 7349924"/>
              <a:gd name="connsiteY19" fmla="*/ 2569580 h 2569580"/>
              <a:gd name="connsiteX20" fmla="*/ 5475399 w 7349924"/>
              <a:gd name="connsiteY20" fmla="*/ 2569580 h 2569580"/>
              <a:gd name="connsiteX21" fmla="*/ 4950026 w 7349924"/>
              <a:gd name="connsiteY21" fmla="*/ 2569580 h 2569580"/>
              <a:gd name="connsiteX22" fmla="*/ 4424652 w 7349924"/>
              <a:gd name="connsiteY22" fmla="*/ 2569580 h 2569580"/>
              <a:gd name="connsiteX23" fmla="*/ 3964213 w 7349924"/>
              <a:gd name="connsiteY23" fmla="*/ 2569580 h 2569580"/>
              <a:gd name="connsiteX24" fmla="*/ 3244038 w 7349924"/>
              <a:gd name="connsiteY24" fmla="*/ 2569580 h 2569580"/>
              <a:gd name="connsiteX25" fmla="*/ 2523863 w 7349924"/>
              <a:gd name="connsiteY25" fmla="*/ 2569580 h 2569580"/>
              <a:gd name="connsiteX26" fmla="*/ 1933556 w 7349924"/>
              <a:gd name="connsiteY26" fmla="*/ 2569580 h 2569580"/>
              <a:gd name="connsiteX27" fmla="*/ 1278314 w 7349924"/>
              <a:gd name="connsiteY27" fmla="*/ 2569580 h 2569580"/>
              <a:gd name="connsiteX28" fmla="*/ 428272 w 7349924"/>
              <a:gd name="connsiteY28" fmla="*/ 2569580 h 2569580"/>
              <a:gd name="connsiteX29" fmla="*/ 0 w 7349924"/>
              <a:gd name="connsiteY29" fmla="*/ 2141308 h 2569580"/>
              <a:gd name="connsiteX30" fmla="*/ 0 w 7349924"/>
              <a:gd name="connsiteY30" fmla="*/ 1587426 h 2569580"/>
              <a:gd name="connsiteX31" fmla="*/ 0 w 7349924"/>
              <a:gd name="connsiteY31" fmla="*/ 1016414 h 2569580"/>
              <a:gd name="connsiteX32" fmla="*/ 0 w 7349924"/>
              <a:gd name="connsiteY32" fmla="*/ 428272 h 256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49924" h="2569580" fill="none" extrusionOk="0">
                <a:moveTo>
                  <a:pt x="0" y="428272"/>
                </a:moveTo>
                <a:cubicBezTo>
                  <a:pt x="26315" y="227554"/>
                  <a:pt x="215162" y="-29484"/>
                  <a:pt x="428272" y="0"/>
                </a:cubicBezTo>
                <a:cubicBezTo>
                  <a:pt x="644556" y="-23154"/>
                  <a:pt x="942649" y="19125"/>
                  <a:pt x="1083513" y="0"/>
                </a:cubicBezTo>
                <a:cubicBezTo>
                  <a:pt x="1224377" y="-19125"/>
                  <a:pt x="1445387" y="41276"/>
                  <a:pt x="1608887" y="0"/>
                </a:cubicBezTo>
                <a:cubicBezTo>
                  <a:pt x="1772387" y="-41276"/>
                  <a:pt x="1998189" y="28163"/>
                  <a:pt x="2264128" y="0"/>
                </a:cubicBezTo>
                <a:cubicBezTo>
                  <a:pt x="2530067" y="-28163"/>
                  <a:pt x="2574193" y="31696"/>
                  <a:pt x="2659633" y="0"/>
                </a:cubicBezTo>
                <a:cubicBezTo>
                  <a:pt x="2745074" y="-31696"/>
                  <a:pt x="2981152" y="30736"/>
                  <a:pt x="3120073" y="0"/>
                </a:cubicBezTo>
                <a:cubicBezTo>
                  <a:pt x="3258994" y="-30736"/>
                  <a:pt x="3373938" y="20200"/>
                  <a:pt x="3580513" y="0"/>
                </a:cubicBezTo>
                <a:cubicBezTo>
                  <a:pt x="3787088" y="-20200"/>
                  <a:pt x="4077198" y="9467"/>
                  <a:pt x="4235754" y="0"/>
                </a:cubicBezTo>
                <a:cubicBezTo>
                  <a:pt x="4394310" y="-9467"/>
                  <a:pt x="4665716" y="6504"/>
                  <a:pt x="4955929" y="0"/>
                </a:cubicBezTo>
                <a:cubicBezTo>
                  <a:pt x="5246142" y="-6504"/>
                  <a:pt x="5363449" y="11626"/>
                  <a:pt x="5546236" y="0"/>
                </a:cubicBezTo>
                <a:cubicBezTo>
                  <a:pt x="5729023" y="-11626"/>
                  <a:pt x="6105839" y="19957"/>
                  <a:pt x="6266411" y="0"/>
                </a:cubicBezTo>
                <a:cubicBezTo>
                  <a:pt x="6426984" y="-19957"/>
                  <a:pt x="6687991" y="777"/>
                  <a:pt x="6921652" y="0"/>
                </a:cubicBezTo>
                <a:cubicBezTo>
                  <a:pt x="7168343" y="7092"/>
                  <a:pt x="7362651" y="205619"/>
                  <a:pt x="7349924" y="428272"/>
                </a:cubicBezTo>
                <a:cubicBezTo>
                  <a:pt x="7381070" y="566417"/>
                  <a:pt x="7341573" y="837218"/>
                  <a:pt x="7349924" y="947893"/>
                </a:cubicBezTo>
                <a:cubicBezTo>
                  <a:pt x="7358275" y="1058568"/>
                  <a:pt x="7291452" y="1281301"/>
                  <a:pt x="7349924" y="1467514"/>
                </a:cubicBezTo>
                <a:cubicBezTo>
                  <a:pt x="7408396" y="1653727"/>
                  <a:pt x="7306528" y="1879936"/>
                  <a:pt x="7349924" y="2141308"/>
                </a:cubicBezTo>
                <a:cubicBezTo>
                  <a:pt x="7356380" y="2352254"/>
                  <a:pt x="7140003" y="2600637"/>
                  <a:pt x="6921652" y="2569580"/>
                </a:cubicBezTo>
                <a:cubicBezTo>
                  <a:pt x="6756690" y="2627946"/>
                  <a:pt x="6592029" y="2563388"/>
                  <a:pt x="6396279" y="2569580"/>
                </a:cubicBezTo>
                <a:cubicBezTo>
                  <a:pt x="6200529" y="2575772"/>
                  <a:pt x="6081912" y="2520414"/>
                  <a:pt x="5935839" y="2569580"/>
                </a:cubicBezTo>
                <a:cubicBezTo>
                  <a:pt x="5789766" y="2618746"/>
                  <a:pt x="5685444" y="2546359"/>
                  <a:pt x="5475399" y="2569580"/>
                </a:cubicBezTo>
                <a:cubicBezTo>
                  <a:pt x="5265354" y="2592801"/>
                  <a:pt x="5128997" y="2511298"/>
                  <a:pt x="4950026" y="2569580"/>
                </a:cubicBezTo>
                <a:cubicBezTo>
                  <a:pt x="4771055" y="2627862"/>
                  <a:pt x="4572042" y="2567326"/>
                  <a:pt x="4424652" y="2569580"/>
                </a:cubicBezTo>
                <a:cubicBezTo>
                  <a:pt x="4277262" y="2571834"/>
                  <a:pt x="4060235" y="2521351"/>
                  <a:pt x="3964213" y="2569580"/>
                </a:cubicBezTo>
                <a:cubicBezTo>
                  <a:pt x="3868191" y="2617809"/>
                  <a:pt x="3566328" y="2557128"/>
                  <a:pt x="3244038" y="2569580"/>
                </a:cubicBezTo>
                <a:cubicBezTo>
                  <a:pt x="2921749" y="2582032"/>
                  <a:pt x="2838901" y="2569363"/>
                  <a:pt x="2523863" y="2569580"/>
                </a:cubicBezTo>
                <a:cubicBezTo>
                  <a:pt x="2208826" y="2569797"/>
                  <a:pt x="2161900" y="2539951"/>
                  <a:pt x="1933556" y="2569580"/>
                </a:cubicBezTo>
                <a:cubicBezTo>
                  <a:pt x="1705212" y="2599209"/>
                  <a:pt x="1529246" y="2540609"/>
                  <a:pt x="1278314" y="2569580"/>
                </a:cubicBezTo>
                <a:cubicBezTo>
                  <a:pt x="1027382" y="2598551"/>
                  <a:pt x="742062" y="2470053"/>
                  <a:pt x="428272" y="2569580"/>
                </a:cubicBezTo>
                <a:cubicBezTo>
                  <a:pt x="242024" y="2571684"/>
                  <a:pt x="-44633" y="2399762"/>
                  <a:pt x="0" y="2141308"/>
                </a:cubicBezTo>
                <a:cubicBezTo>
                  <a:pt x="-29207" y="1923165"/>
                  <a:pt x="48247" y="1825611"/>
                  <a:pt x="0" y="1587426"/>
                </a:cubicBezTo>
                <a:cubicBezTo>
                  <a:pt x="-48247" y="1349241"/>
                  <a:pt x="56982" y="1155353"/>
                  <a:pt x="0" y="1016414"/>
                </a:cubicBezTo>
                <a:cubicBezTo>
                  <a:pt x="-56982" y="877475"/>
                  <a:pt x="47030" y="716069"/>
                  <a:pt x="0" y="428272"/>
                </a:cubicBezTo>
                <a:close/>
              </a:path>
              <a:path w="7349924" h="2569580" stroke="0" extrusionOk="0">
                <a:moveTo>
                  <a:pt x="0" y="428272"/>
                </a:moveTo>
                <a:cubicBezTo>
                  <a:pt x="-47932" y="185684"/>
                  <a:pt x="137398" y="-43496"/>
                  <a:pt x="428272" y="0"/>
                </a:cubicBezTo>
                <a:cubicBezTo>
                  <a:pt x="603851" y="-37119"/>
                  <a:pt x="787985" y="18190"/>
                  <a:pt x="888712" y="0"/>
                </a:cubicBezTo>
                <a:cubicBezTo>
                  <a:pt x="989439" y="-18190"/>
                  <a:pt x="1287373" y="62686"/>
                  <a:pt x="1479019" y="0"/>
                </a:cubicBezTo>
                <a:cubicBezTo>
                  <a:pt x="1670665" y="-62686"/>
                  <a:pt x="1787935" y="11109"/>
                  <a:pt x="1939459" y="0"/>
                </a:cubicBezTo>
                <a:cubicBezTo>
                  <a:pt x="2090983" y="-11109"/>
                  <a:pt x="2377616" y="22516"/>
                  <a:pt x="2659633" y="0"/>
                </a:cubicBezTo>
                <a:cubicBezTo>
                  <a:pt x="2941650" y="-22516"/>
                  <a:pt x="2975939" y="9273"/>
                  <a:pt x="3055139" y="0"/>
                </a:cubicBezTo>
                <a:cubicBezTo>
                  <a:pt x="3134339" y="-9273"/>
                  <a:pt x="3303797" y="8414"/>
                  <a:pt x="3515579" y="0"/>
                </a:cubicBezTo>
                <a:cubicBezTo>
                  <a:pt x="3727361" y="-8414"/>
                  <a:pt x="3831297" y="32538"/>
                  <a:pt x="4105886" y="0"/>
                </a:cubicBezTo>
                <a:cubicBezTo>
                  <a:pt x="4380475" y="-32538"/>
                  <a:pt x="4639566" y="21178"/>
                  <a:pt x="4826061" y="0"/>
                </a:cubicBezTo>
                <a:cubicBezTo>
                  <a:pt x="5012557" y="-21178"/>
                  <a:pt x="5139537" y="863"/>
                  <a:pt x="5286501" y="0"/>
                </a:cubicBezTo>
                <a:cubicBezTo>
                  <a:pt x="5433465" y="-863"/>
                  <a:pt x="5575097" y="42250"/>
                  <a:pt x="5811874" y="0"/>
                </a:cubicBezTo>
                <a:cubicBezTo>
                  <a:pt x="6048651" y="-42250"/>
                  <a:pt x="6087610" y="3955"/>
                  <a:pt x="6337248" y="0"/>
                </a:cubicBezTo>
                <a:cubicBezTo>
                  <a:pt x="6586886" y="-3955"/>
                  <a:pt x="6741751" y="21664"/>
                  <a:pt x="6921652" y="0"/>
                </a:cubicBezTo>
                <a:cubicBezTo>
                  <a:pt x="7144858" y="-6768"/>
                  <a:pt x="7307972" y="210138"/>
                  <a:pt x="7349924" y="428272"/>
                </a:cubicBezTo>
                <a:cubicBezTo>
                  <a:pt x="7379191" y="555054"/>
                  <a:pt x="7316132" y="800727"/>
                  <a:pt x="7349924" y="1016414"/>
                </a:cubicBezTo>
                <a:cubicBezTo>
                  <a:pt x="7383716" y="1232101"/>
                  <a:pt x="7308887" y="1415456"/>
                  <a:pt x="7349924" y="1570296"/>
                </a:cubicBezTo>
                <a:cubicBezTo>
                  <a:pt x="7390961" y="1725136"/>
                  <a:pt x="7293569" y="2015719"/>
                  <a:pt x="7349924" y="2141308"/>
                </a:cubicBezTo>
                <a:cubicBezTo>
                  <a:pt x="7343631" y="2380975"/>
                  <a:pt x="7138580" y="2625374"/>
                  <a:pt x="6921652" y="2569580"/>
                </a:cubicBezTo>
                <a:cubicBezTo>
                  <a:pt x="6733619" y="2603450"/>
                  <a:pt x="6528699" y="2548300"/>
                  <a:pt x="6331345" y="2569580"/>
                </a:cubicBezTo>
                <a:cubicBezTo>
                  <a:pt x="6133991" y="2590860"/>
                  <a:pt x="5873382" y="2492013"/>
                  <a:pt x="5676104" y="2569580"/>
                </a:cubicBezTo>
                <a:cubicBezTo>
                  <a:pt x="5478826" y="2647147"/>
                  <a:pt x="5305649" y="2515697"/>
                  <a:pt x="5020863" y="2569580"/>
                </a:cubicBezTo>
                <a:cubicBezTo>
                  <a:pt x="4736077" y="2623463"/>
                  <a:pt x="4777519" y="2514414"/>
                  <a:pt x="4560423" y="2569580"/>
                </a:cubicBezTo>
                <a:cubicBezTo>
                  <a:pt x="4343327" y="2624746"/>
                  <a:pt x="4145468" y="2515960"/>
                  <a:pt x="4035049" y="2569580"/>
                </a:cubicBezTo>
                <a:cubicBezTo>
                  <a:pt x="3924630" y="2623200"/>
                  <a:pt x="3569570" y="2524081"/>
                  <a:pt x="3444742" y="2569580"/>
                </a:cubicBezTo>
                <a:cubicBezTo>
                  <a:pt x="3319914" y="2615079"/>
                  <a:pt x="3185591" y="2521260"/>
                  <a:pt x="2984302" y="2569580"/>
                </a:cubicBezTo>
                <a:cubicBezTo>
                  <a:pt x="2783013" y="2617900"/>
                  <a:pt x="2638739" y="2528265"/>
                  <a:pt x="2458929" y="2569580"/>
                </a:cubicBezTo>
                <a:cubicBezTo>
                  <a:pt x="2279119" y="2610895"/>
                  <a:pt x="1987510" y="2496759"/>
                  <a:pt x="1738754" y="2569580"/>
                </a:cubicBezTo>
                <a:cubicBezTo>
                  <a:pt x="1489999" y="2642401"/>
                  <a:pt x="1302041" y="2488778"/>
                  <a:pt x="1018579" y="2569580"/>
                </a:cubicBezTo>
                <a:cubicBezTo>
                  <a:pt x="735117" y="2650382"/>
                  <a:pt x="698074" y="2512360"/>
                  <a:pt x="428272" y="2569580"/>
                </a:cubicBezTo>
                <a:cubicBezTo>
                  <a:pt x="153278" y="2520730"/>
                  <a:pt x="-19558" y="2391790"/>
                  <a:pt x="0" y="2141308"/>
                </a:cubicBezTo>
                <a:cubicBezTo>
                  <a:pt x="-19661" y="1963825"/>
                  <a:pt x="67883" y="1748591"/>
                  <a:pt x="0" y="1570296"/>
                </a:cubicBezTo>
                <a:cubicBezTo>
                  <a:pt x="-67883" y="1392001"/>
                  <a:pt x="16830" y="1162418"/>
                  <a:pt x="0" y="1016414"/>
                </a:cubicBezTo>
                <a:cubicBezTo>
                  <a:pt x="-16830" y="870410"/>
                  <a:pt x="12025" y="661359"/>
                  <a:pt x="0" y="4282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934655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10C2F-6A8B-4EB3-A65B-EC452AAC6B55}"/>
              </a:ext>
            </a:extLst>
          </p:cNvPr>
          <p:cNvSpPr txBox="1"/>
          <p:nvPr/>
        </p:nvSpPr>
        <p:spPr>
          <a:xfrm>
            <a:off x="2291787" y="2054506"/>
            <a:ext cx="7893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A0DBD3-8C66-450C-A39E-91C4D25C700A}"/>
              </a:ext>
            </a:extLst>
          </p:cNvPr>
          <p:cNvSpPr txBox="1"/>
          <p:nvPr/>
        </p:nvSpPr>
        <p:spPr>
          <a:xfrm>
            <a:off x="3750197" y="3788870"/>
            <a:ext cx="4977114" cy="720507"/>
          </a:xfrm>
          <a:prstGeom prst="hex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1ED1F-950C-4F77-94DC-B57CB8CD4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507" y="4210050"/>
            <a:ext cx="235748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DEBCDC-2DD4-4618-84FE-1284E0485226}"/>
              </a:ext>
            </a:extLst>
          </p:cNvPr>
          <p:cNvSpPr/>
          <p:nvPr/>
        </p:nvSpPr>
        <p:spPr>
          <a:xfrm>
            <a:off x="991565" y="1015678"/>
            <a:ext cx="10208870" cy="4988689"/>
          </a:xfrm>
          <a:custGeom>
            <a:avLst/>
            <a:gdLst>
              <a:gd name="connsiteX0" fmla="*/ 0 w 10208870"/>
              <a:gd name="connsiteY0" fmla="*/ 831465 h 4988689"/>
              <a:gd name="connsiteX1" fmla="*/ 831465 w 10208870"/>
              <a:gd name="connsiteY1" fmla="*/ 0 h 4988689"/>
              <a:gd name="connsiteX2" fmla="*/ 1144816 w 10208870"/>
              <a:gd name="connsiteY2" fmla="*/ 0 h 4988689"/>
              <a:gd name="connsiteX3" fmla="*/ 1458167 w 10208870"/>
              <a:gd name="connsiteY3" fmla="*/ 0 h 4988689"/>
              <a:gd name="connsiteX4" fmla="*/ 1856978 w 10208870"/>
              <a:gd name="connsiteY4" fmla="*/ 0 h 4988689"/>
              <a:gd name="connsiteX5" fmla="*/ 2341248 w 10208870"/>
              <a:gd name="connsiteY5" fmla="*/ 0 h 4988689"/>
              <a:gd name="connsiteX6" fmla="*/ 2825518 w 10208870"/>
              <a:gd name="connsiteY6" fmla="*/ 0 h 4988689"/>
              <a:gd name="connsiteX7" fmla="*/ 3224328 w 10208870"/>
              <a:gd name="connsiteY7" fmla="*/ 0 h 4988689"/>
              <a:gd name="connsiteX8" fmla="*/ 3623139 w 10208870"/>
              <a:gd name="connsiteY8" fmla="*/ 0 h 4988689"/>
              <a:gd name="connsiteX9" fmla="*/ 4021949 w 10208870"/>
              <a:gd name="connsiteY9" fmla="*/ 0 h 4988689"/>
              <a:gd name="connsiteX10" fmla="*/ 4506219 w 10208870"/>
              <a:gd name="connsiteY10" fmla="*/ 0 h 4988689"/>
              <a:gd name="connsiteX11" fmla="*/ 4990489 w 10208870"/>
              <a:gd name="connsiteY11" fmla="*/ 0 h 4988689"/>
              <a:gd name="connsiteX12" fmla="*/ 5389300 w 10208870"/>
              <a:gd name="connsiteY12" fmla="*/ 0 h 4988689"/>
              <a:gd name="connsiteX13" fmla="*/ 6129948 w 10208870"/>
              <a:gd name="connsiteY13" fmla="*/ 0 h 4988689"/>
              <a:gd name="connsiteX14" fmla="*/ 6870596 w 10208870"/>
              <a:gd name="connsiteY14" fmla="*/ 0 h 4988689"/>
              <a:gd name="connsiteX15" fmla="*/ 7440325 w 10208870"/>
              <a:gd name="connsiteY15" fmla="*/ 0 h 4988689"/>
              <a:gd name="connsiteX16" fmla="*/ 8095514 w 10208870"/>
              <a:gd name="connsiteY16" fmla="*/ 0 h 4988689"/>
              <a:gd name="connsiteX17" fmla="*/ 8494325 w 10208870"/>
              <a:gd name="connsiteY17" fmla="*/ 0 h 4988689"/>
              <a:gd name="connsiteX18" fmla="*/ 8807676 w 10208870"/>
              <a:gd name="connsiteY18" fmla="*/ 0 h 4988689"/>
              <a:gd name="connsiteX19" fmla="*/ 9377405 w 10208870"/>
              <a:gd name="connsiteY19" fmla="*/ 0 h 4988689"/>
              <a:gd name="connsiteX20" fmla="*/ 10208870 w 10208870"/>
              <a:gd name="connsiteY20" fmla="*/ 831465 h 4988689"/>
              <a:gd name="connsiteX21" fmla="*/ 10208870 w 10208870"/>
              <a:gd name="connsiteY21" fmla="*/ 1452273 h 4988689"/>
              <a:gd name="connsiteX22" fmla="*/ 10208870 w 10208870"/>
              <a:gd name="connsiteY22" fmla="*/ 1940051 h 4988689"/>
              <a:gd name="connsiteX23" fmla="*/ 10208870 w 10208870"/>
              <a:gd name="connsiteY23" fmla="*/ 2427829 h 4988689"/>
              <a:gd name="connsiteX24" fmla="*/ 10208870 w 10208870"/>
              <a:gd name="connsiteY24" fmla="*/ 2882350 h 4988689"/>
              <a:gd name="connsiteX25" fmla="*/ 10208870 w 10208870"/>
              <a:gd name="connsiteY25" fmla="*/ 3370128 h 4988689"/>
              <a:gd name="connsiteX26" fmla="*/ 10208870 w 10208870"/>
              <a:gd name="connsiteY26" fmla="*/ 4157224 h 4988689"/>
              <a:gd name="connsiteX27" fmla="*/ 9377405 w 10208870"/>
              <a:gd name="connsiteY27" fmla="*/ 4988689 h 4988689"/>
              <a:gd name="connsiteX28" fmla="*/ 8722216 w 10208870"/>
              <a:gd name="connsiteY28" fmla="*/ 4988689 h 4988689"/>
              <a:gd name="connsiteX29" fmla="*/ 8237946 w 10208870"/>
              <a:gd name="connsiteY29" fmla="*/ 4988689 h 4988689"/>
              <a:gd name="connsiteX30" fmla="*/ 7839136 w 10208870"/>
              <a:gd name="connsiteY30" fmla="*/ 4988689 h 4988689"/>
              <a:gd name="connsiteX31" fmla="*/ 7354866 w 10208870"/>
              <a:gd name="connsiteY31" fmla="*/ 4988689 h 4988689"/>
              <a:gd name="connsiteX32" fmla="*/ 7041515 w 10208870"/>
              <a:gd name="connsiteY32" fmla="*/ 4988689 h 4988689"/>
              <a:gd name="connsiteX33" fmla="*/ 6728164 w 10208870"/>
              <a:gd name="connsiteY33" fmla="*/ 4988689 h 4988689"/>
              <a:gd name="connsiteX34" fmla="*/ 6329353 w 10208870"/>
              <a:gd name="connsiteY34" fmla="*/ 4988689 h 4988689"/>
              <a:gd name="connsiteX35" fmla="*/ 5674164 w 10208870"/>
              <a:gd name="connsiteY35" fmla="*/ 4988689 h 4988689"/>
              <a:gd name="connsiteX36" fmla="*/ 5275354 w 10208870"/>
              <a:gd name="connsiteY36" fmla="*/ 4988689 h 4988689"/>
              <a:gd name="connsiteX37" fmla="*/ 4705624 w 10208870"/>
              <a:gd name="connsiteY37" fmla="*/ 4988689 h 4988689"/>
              <a:gd name="connsiteX38" fmla="*/ 3964976 w 10208870"/>
              <a:gd name="connsiteY38" fmla="*/ 4988689 h 4988689"/>
              <a:gd name="connsiteX39" fmla="*/ 3224328 w 10208870"/>
              <a:gd name="connsiteY39" fmla="*/ 4988689 h 4988689"/>
              <a:gd name="connsiteX40" fmla="*/ 2654599 w 10208870"/>
              <a:gd name="connsiteY40" fmla="*/ 4988689 h 4988689"/>
              <a:gd name="connsiteX41" fmla="*/ 2255788 w 10208870"/>
              <a:gd name="connsiteY41" fmla="*/ 4988689 h 4988689"/>
              <a:gd name="connsiteX42" fmla="*/ 1771518 w 10208870"/>
              <a:gd name="connsiteY42" fmla="*/ 4988689 h 4988689"/>
              <a:gd name="connsiteX43" fmla="*/ 831465 w 10208870"/>
              <a:gd name="connsiteY43" fmla="*/ 4988689 h 4988689"/>
              <a:gd name="connsiteX44" fmla="*/ 0 w 10208870"/>
              <a:gd name="connsiteY44" fmla="*/ 4157224 h 4988689"/>
              <a:gd name="connsiteX45" fmla="*/ 0 w 10208870"/>
              <a:gd name="connsiteY45" fmla="*/ 3569673 h 4988689"/>
              <a:gd name="connsiteX46" fmla="*/ 0 w 10208870"/>
              <a:gd name="connsiteY46" fmla="*/ 3081895 h 4988689"/>
              <a:gd name="connsiteX47" fmla="*/ 0 w 10208870"/>
              <a:gd name="connsiteY47" fmla="*/ 2594117 h 4988689"/>
              <a:gd name="connsiteX48" fmla="*/ 0 w 10208870"/>
              <a:gd name="connsiteY48" fmla="*/ 2106339 h 4988689"/>
              <a:gd name="connsiteX49" fmla="*/ 0 w 10208870"/>
              <a:gd name="connsiteY49" fmla="*/ 1585304 h 4988689"/>
              <a:gd name="connsiteX50" fmla="*/ 0 w 10208870"/>
              <a:gd name="connsiteY50" fmla="*/ 831465 h 49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208870" h="4988689" fill="none" extrusionOk="0">
                <a:moveTo>
                  <a:pt x="0" y="831465"/>
                </a:moveTo>
                <a:cubicBezTo>
                  <a:pt x="103418" y="444427"/>
                  <a:pt x="438361" y="72061"/>
                  <a:pt x="831465" y="0"/>
                </a:cubicBezTo>
                <a:cubicBezTo>
                  <a:pt x="931997" y="-19339"/>
                  <a:pt x="1019989" y="11571"/>
                  <a:pt x="1144816" y="0"/>
                </a:cubicBezTo>
                <a:cubicBezTo>
                  <a:pt x="1269643" y="-11571"/>
                  <a:pt x="1368449" y="16186"/>
                  <a:pt x="1458167" y="0"/>
                </a:cubicBezTo>
                <a:cubicBezTo>
                  <a:pt x="1547885" y="-16186"/>
                  <a:pt x="1675148" y="37204"/>
                  <a:pt x="1856978" y="0"/>
                </a:cubicBezTo>
                <a:cubicBezTo>
                  <a:pt x="2038808" y="-37204"/>
                  <a:pt x="2179347" y="45206"/>
                  <a:pt x="2341248" y="0"/>
                </a:cubicBezTo>
                <a:cubicBezTo>
                  <a:pt x="2503149" y="-45206"/>
                  <a:pt x="2590767" y="19052"/>
                  <a:pt x="2825518" y="0"/>
                </a:cubicBezTo>
                <a:cubicBezTo>
                  <a:pt x="3060269" y="-19052"/>
                  <a:pt x="3125644" y="23185"/>
                  <a:pt x="3224328" y="0"/>
                </a:cubicBezTo>
                <a:cubicBezTo>
                  <a:pt x="3323012" y="-23185"/>
                  <a:pt x="3538498" y="2507"/>
                  <a:pt x="3623139" y="0"/>
                </a:cubicBezTo>
                <a:cubicBezTo>
                  <a:pt x="3707780" y="-2507"/>
                  <a:pt x="3838288" y="8828"/>
                  <a:pt x="4021949" y="0"/>
                </a:cubicBezTo>
                <a:cubicBezTo>
                  <a:pt x="4205610" y="-8828"/>
                  <a:pt x="4304719" y="23120"/>
                  <a:pt x="4506219" y="0"/>
                </a:cubicBezTo>
                <a:cubicBezTo>
                  <a:pt x="4707719" y="-23120"/>
                  <a:pt x="4815077" y="52942"/>
                  <a:pt x="4990489" y="0"/>
                </a:cubicBezTo>
                <a:cubicBezTo>
                  <a:pt x="5165901" y="-52942"/>
                  <a:pt x="5296709" y="6768"/>
                  <a:pt x="5389300" y="0"/>
                </a:cubicBezTo>
                <a:cubicBezTo>
                  <a:pt x="5481891" y="-6768"/>
                  <a:pt x="5953616" y="73565"/>
                  <a:pt x="6129948" y="0"/>
                </a:cubicBezTo>
                <a:cubicBezTo>
                  <a:pt x="6306280" y="-73565"/>
                  <a:pt x="6646399" y="70698"/>
                  <a:pt x="6870596" y="0"/>
                </a:cubicBezTo>
                <a:cubicBezTo>
                  <a:pt x="7094793" y="-70698"/>
                  <a:pt x="7212465" y="29187"/>
                  <a:pt x="7440325" y="0"/>
                </a:cubicBezTo>
                <a:cubicBezTo>
                  <a:pt x="7668185" y="-29187"/>
                  <a:pt x="7837198" y="35280"/>
                  <a:pt x="8095514" y="0"/>
                </a:cubicBezTo>
                <a:cubicBezTo>
                  <a:pt x="8353830" y="-35280"/>
                  <a:pt x="8375048" y="18886"/>
                  <a:pt x="8494325" y="0"/>
                </a:cubicBezTo>
                <a:cubicBezTo>
                  <a:pt x="8613602" y="-18886"/>
                  <a:pt x="8697258" y="2799"/>
                  <a:pt x="8807676" y="0"/>
                </a:cubicBezTo>
                <a:cubicBezTo>
                  <a:pt x="8918094" y="-2799"/>
                  <a:pt x="9157111" y="28939"/>
                  <a:pt x="9377405" y="0"/>
                </a:cubicBezTo>
                <a:cubicBezTo>
                  <a:pt x="9908383" y="45184"/>
                  <a:pt x="10224162" y="340725"/>
                  <a:pt x="10208870" y="831465"/>
                </a:cubicBezTo>
                <a:cubicBezTo>
                  <a:pt x="10236388" y="1044947"/>
                  <a:pt x="10174305" y="1252094"/>
                  <a:pt x="10208870" y="1452273"/>
                </a:cubicBezTo>
                <a:cubicBezTo>
                  <a:pt x="10243435" y="1652452"/>
                  <a:pt x="10169264" y="1827439"/>
                  <a:pt x="10208870" y="1940051"/>
                </a:cubicBezTo>
                <a:cubicBezTo>
                  <a:pt x="10248476" y="2052663"/>
                  <a:pt x="10194355" y="2261862"/>
                  <a:pt x="10208870" y="2427829"/>
                </a:cubicBezTo>
                <a:cubicBezTo>
                  <a:pt x="10223385" y="2593796"/>
                  <a:pt x="10166930" y="2708254"/>
                  <a:pt x="10208870" y="2882350"/>
                </a:cubicBezTo>
                <a:cubicBezTo>
                  <a:pt x="10250810" y="3056446"/>
                  <a:pt x="10193139" y="3225109"/>
                  <a:pt x="10208870" y="3370128"/>
                </a:cubicBezTo>
                <a:cubicBezTo>
                  <a:pt x="10224601" y="3515147"/>
                  <a:pt x="10137618" y="3965928"/>
                  <a:pt x="10208870" y="4157224"/>
                </a:cubicBezTo>
                <a:cubicBezTo>
                  <a:pt x="10147319" y="4600682"/>
                  <a:pt x="9815511" y="5052837"/>
                  <a:pt x="9377405" y="4988689"/>
                </a:cubicBezTo>
                <a:cubicBezTo>
                  <a:pt x="9074467" y="5061539"/>
                  <a:pt x="8936579" y="4973433"/>
                  <a:pt x="8722216" y="4988689"/>
                </a:cubicBezTo>
                <a:cubicBezTo>
                  <a:pt x="8507853" y="5003945"/>
                  <a:pt x="8450843" y="4972344"/>
                  <a:pt x="8237946" y="4988689"/>
                </a:cubicBezTo>
                <a:cubicBezTo>
                  <a:pt x="8025049" y="5005034"/>
                  <a:pt x="7977124" y="4974561"/>
                  <a:pt x="7839136" y="4988689"/>
                </a:cubicBezTo>
                <a:cubicBezTo>
                  <a:pt x="7701148" y="5002817"/>
                  <a:pt x="7558094" y="4959649"/>
                  <a:pt x="7354866" y="4988689"/>
                </a:cubicBezTo>
                <a:cubicBezTo>
                  <a:pt x="7151638" y="5017729"/>
                  <a:pt x="7190451" y="4959249"/>
                  <a:pt x="7041515" y="4988689"/>
                </a:cubicBezTo>
                <a:cubicBezTo>
                  <a:pt x="6892579" y="5018129"/>
                  <a:pt x="6807203" y="4967246"/>
                  <a:pt x="6728164" y="4988689"/>
                </a:cubicBezTo>
                <a:cubicBezTo>
                  <a:pt x="6649125" y="5010132"/>
                  <a:pt x="6478085" y="4948448"/>
                  <a:pt x="6329353" y="4988689"/>
                </a:cubicBezTo>
                <a:cubicBezTo>
                  <a:pt x="6180621" y="5028930"/>
                  <a:pt x="5909215" y="4974886"/>
                  <a:pt x="5674164" y="4988689"/>
                </a:cubicBezTo>
                <a:cubicBezTo>
                  <a:pt x="5439113" y="5002492"/>
                  <a:pt x="5467748" y="4971831"/>
                  <a:pt x="5275354" y="4988689"/>
                </a:cubicBezTo>
                <a:cubicBezTo>
                  <a:pt x="5082960" y="5005547"/>
                  <a:pt x="4877973" y="4980409"/>
                  <a:pt x="4705624" y="4988689"/>
                </a:cubicBezTo>
                <a:cubicBezTo>
                  <a:pt x="4533275" y="4996969"/>
                  <a:pt x="4248234" y="4986464"/>
                  <a:pt x="3964976" y="4988689"/>
                </a:cubicBezTo>
                <a:cubicBezTo>
                  <a:pt x="3681718" y="4990914"/>
                  <a:pt x="3430124" y="4929510"/>
                  <a:pt x="3224328" y="4988689"/>
                </a:cubicBezTo>
                <a:cubicBezTo>
                  <a:pt x="3018532" y="5047868"/>
                  <a:pt x="2865057" y="4949089"/>
                  <a:pt x="2654599" y="4988689"/>
                </a:cubicBezTo>
                <a:cubicBezTo>
                  <a:pt x="2444141" y="5028289"/>
                  <a:pt x="2352193" y="4949270"/>
                  <a:pt x="2255788" y="4988689"/>
                </a:cubicBezTo>
                <a:cubicBezTo>
                  <a:pt x="2159383" y="5028108"/>
                  <a:pt x="1925808" y="4938425"/>
                  <a:pt x="1771518" y="4988689"/>
                </a:cubicBezTo>
                <a:cubicBezTo>
                  <a:pt x="1617228" y="5038953"/>
                  <a:pt x="1133863" y="4959182"/>
                  <a:pt x="831465" y="4988689"/>
                </a:cubicBezTo>
                <a:cubicBezTo>
                  <a:pt x="293294" y="5064688"/>
                  <a:pt x="-104480" y="4615926"/>
                  <a:pt x="0" y="4157224"/>
                </a:cubicBezTo>
                <a:cubicBezTo>
                  <a:pt x="-30318" y="3905639"/>
                  <a:pt x="45283" y="3736787"/>
                  <a:pt x="0" y="3569673"/>
                </a:cubicBezTo>
                <a:cubicBezTo>
                  <a:pt x="-45283" y="3402559"/>
                  <a:pt x="24210" y="3231687"/>
                  <a:pt x="0" y="3081895"/>
                </a:cubicBezTo>
                <a:cubicBezTo>
                  <a:pt x="-24210" y="2932103"/>
                  <a:pt x="32107" y="2773293"/>
                  <a:pt x="0" y="2594117"/>
                </a:cubicBezTo>
                <a:cubicBezTo>
                  <a:pt x="-32107" y="2414941"/>
                  <a:pt x="412" y="2248979"/>
                  <a:pt x="0" y="2106339"/>
                </a:cubicBezTo>
                <a:cubicBezTo>
                  <a:pt x="-412" y="1963699"/>
                  <a:pt x="30724" y="1793427"/>
                  <a:pt x="0" y="1585304"/>
                </a:cubicBezTo>
                <a:cubicBezTo>
                  <a:pt x="-30724" y="1377181"/>
                  <a:pt x="69135" y="1176187"/>
                  <a:pt x="0" y="831465"/>
                </a:cubicBezTo>
                <a:close/>
              </a:path>
              <a:path w="10208870" h="4988689" stroke="0" extrusionOk="0">
                <a:moveTo>
                  <a:pt x="0" y="831465"/>
                </a:moveTo>
                <a:cubicBezTo>
                  <a:pt x="-89164" y="360987"/>
                  <a:pt x="276914" y="-76310"/>
                  <a:pt x="831465" y="0"/>
                </a:cubicBezTo>
                <a:cubicBezTo>
                  <a:pt x="947626" y="-31932"/>
                  <a:pt x="1052736" y="21581"/>
                  <a:pt x="1230276" y="0"/>
                </a:cubicBezTo>
                <a:cubicBezTo>
                  <a:pt x="1407816" y="-21581"/>
                  <a:pt x="1657847" y="3546"/>
                  <a:pt x="1800005" y="0"/>
                </a:cubicBezTo>
                <a:cubicBezTo>
                  <a:pt x="1942163" y="-3546"/>
                  <a:pt x="2093633" y="23584"/>
                  <a:pt x="2198815" y="0"/>
                </a:cubicBezTo>
                <a:cubicBezTo>
                  <a:pt x="2303997" y="-23584"/>
                  <a:pt x="2686009" y="39125"/>
                  <a:pt x="2939464" y="0"/>
                </a:cubicBezTo>
                <a:cubicBezTo>
                  <a:pt x="3192919" y="-39125"/>
                  <a:pt x="3105297" y="36403"/>
                  <a:pt x="3252815" y="0"/>
                </a:cubicBezTo>
                <a:cubicBezTo>
                  <a:pt x="3400333" y="-36403"/>
                  <a:pt x="3478601" y="20936"/>
                  <a:pt x="3651625" y="0"/>
                </a:cubicBezTo>
                <a:cubicBezTo>
                  <a:pt x="3824649" y="-20936"/>
                  <a:pt x="4049567" y="56877"/>
                  <a:pt x="4221355" y="0"/>
                </a:cubicBezTo>
                <a:cubicBezTo>
                  <a:pt x="4393143" y="-56877"/>
                  <a:pt x="4764916" y="9582"/>
                  <a:pt x="4962003" y="0"/>
                </a:cubicBezTo>
                <a:cubicBezTo>
                  <a:pt x="5159090" y="-9582"/>
                  <a:pt x="5237389" y="36794"/>
                  <a:pt x="5360813" y="0"/>
                </a:cubicBezTo>
                <a:cubicBezTo>
                  <a:pt x="5484237" y="-36794"/>
                  <a:pt x="5610700" y="27576"/>
                  <a:pt x="5845083" y="0"/>
                </a:cubicBezTo>
                <a:cubicBezTo>
                  <a:pt x="6079466" y="-27576"/>
                  <a:pt x="6221853" y="41933"/>
                  <a:pt x="6329353" y="0"/>
                </a:cubicBezTo>
                <a:cubicBezTo>
                  <a:pt x="6436853" y="-41933"/>
                  <a:pt x="6885603" y="7861"/>
                  <a:pt x="7070001" y="0"/>
                </a:cubicBezTo>
                <a:cubicBezTo>
                  <a:pt x="7254399" y="-7861"/>
                  <a:pt x="7414364" y="21959"/>
                  <a:pt x="7554271" y="0"/>
                </a:cubicBezTo>
                <a:cubicBezTo>
                  <a:pt x="7694178" y="-21959"/>
                  <a:pt x="7751024" y="8858"/>
                  <a:pt x="7867622" y="0"/>
                </a:cubicBezTo>
                <a:cubicBezTo>
                  <a:pt x="7984220" y="-8858"/>
                  <a:pt x="8286363" y="68275"/>
                  <a:pt x="8437352" y="0"/>
                </a:cubicBezTo>
                <a:cubicBezTo>
                  <a:pt x="8588341" y="-68275"/>
                  <a:pt x="9040130" y="68288"/>
                  <a:pt x="9377405" y="0"/>
                </a:cubicBezTo>
                <a:cubicBezTo>
                  <a:pt x="9872849" y="34958"/>
                  <a:pt x="10210926" y="408450"/>
                  <a:pt x="10208870" y="831465"/>
                </a:cubicBezTo>
                <a:cubicBezTo>
                  <a:pt x="10259700" y="1014101"/>
                  <a:pt x="10205265" y="1269283"/>
                  <a:pt x="10208870" y="1452273"/>
                </a:cubicBezTo>
                <a:cubicBezTo>
                  <a:pt x="10212475" y="1635263"/>
                  <a:pt x="10189544" y="1785770"/>
                  <a:pt x="10208870" y="1973309"/>
                </a:cubicBezTo>
                <a:cubicBezTo>
                  <a:pt x="10228196" y="2160848"/>
                  <a:pt x="10171855" y="2404394"/>
                  <a:pt x="10208870" y="2560860"/>
                </a:cubicBezTo>
                <a:cubicBezTo>
                  <a:pt x="10245885" y="2717326"/>
                  <a:pt x="10183566" y="2893428"/>
                  <a:pt x="10208870" y="3148410"/>
                </a:cubicBezTo>
                <a:cubicBezTo>
                  <a:pt x="10234174" y="3403392"/>
                  <a:pt x="10154426" y="3475257"/>
                  <a:pt x="10208870" y="3636188"/>
                </a:cubicBezTo>
                <a:cubicBezTo>
                  <a:pt x="10263314" y="3797119"/>
                  <a:pt x="10151720" y="3990936"/>
                  <a:pt x="10208870" y="4157224"/>
                </a:cubicBezTo>
                <a:cubicBezTo>
                  <a:pt x="10209605" y="4594070"/>
                  <a:pt x="9784399" y="5011379"/>
                  <a:pt x="9377405" y="4988689"/>
                </a:cubicBezTo>
                <a:cubicBezTo>
                  <a:pt x="9185648" y="4994629"/>
                  <a:pt x="9092336" y="4943072"/>
                  <a:pt x="8893135" y="4988689"/>
                </a:cubicBezTo>
                <a:cubicBezTo>
                  <a:pt x="8693934" y="5034306"/>
                  <a:pt x="8397255" y="4909283"/>
                  <a:pt x="8152487" y="4988689"/>
                </a:cubicBezTo>
                <a:cubicBezTo>
                  <a:pt x="7907719" y="5068095"/>
                  <a:pt x="7635696" y="4942390"/>
                  <a:pt x="7411839" y="4988689"/>
                </a:cubicBezTo>
                <a:cubicBezTo>
                  <a:pt x="7187982" y="5034988"/>
                  <a:pt x="6868615" y="4934294"/>
                  <a:pt x="6671191" y="4988689"/>
                </a:cubicBezTo>
                <a:cubicBezTo>
                  <a:pt x="6473767" y="5043084"/>
                  <a:pt x="6468334" y="4961291"/>
                  <a:pt x="6272380" y="4988689"/>
                </a:cubicBezTo>
                <a:cubicBezTo>
                  <a:pt x="6076426" y="5016087"/>
                  <a:pt x="5903747" y="4984514"/>
                  <a:pt x="5702651" y="4988689"/>
                </a:cubicBezTo>
                <a:cubicBezTo>
                  <a:pt x="5501555" y="4992864"/>
                  <a:pt x="5376482" y="4964224"/>
                  <a:pt x="5218381" y="4988689"/>
                </a:cubicBezTo>
                <a:cubicBezTo>
                  <a:pt x="5060280" y="5013154"/>
                  <a:pt x="4932890" y="4950917"/>
                  <a:pt x="4734111" y="4988689"/>
                </a:cubicBezTo>
                <a:cubicBezTo>
                  <a:pt x="4535332" y="5026461"/>
                  <a:pt x="4363282" y="4955982"/>
                  <a:pt x="4249841" y="4988689"/>
                </a:cubicBezTo>
                <a:cubicBezTo>
                  <a:pt x="4136400" y="5021396"/>
                  <a:pt x="4002326" y="4965059"/>
                  <a:pt x="3765571" y="4988689"/>
                </a:cubicBezTo>
                <a:cubicBezTo>
                  <a:pt x="3528816" y="5012319"/>
                  <a:pt x="3439889" y="4981919"/>
                  <a:pt x="3195842" y="4988689"/>
                </a:cubicBezTo>
                <a:cubicBezTo>
                  <a:pt x="2951795" y="4995459"/>
                  <a:pt x="2828579" y="4965850"/>
                  <a:pt x="2540653" y="4988689"/>
                </a:cubicBezTo>
                <a:cubicBezTo>
                  <a:pt x="2252727" y="5011528"/>
                  <a:pt x="2204180" y="4965637"/>
                  <a:pt x="2056383" y="4988689"/>
                </a:cubicBezTo>
                <a:cubicBezTo>
                  <a:pt x="1908586" y="5011741"/>
                  <a:pt x="1696605" y="4928976"/>
                  <a:pt x="1401194" y="4988689"/>
                </a:cubicBezTo>
                <a:cubicBezTo>
                  <a:pt x="1105783" y="5048402"/>
                  <a:pt x="987443" y="4930575"/>
                  <a:pt x="831465" y="4988689"/>
                </a:cubicBezTo>
                <a:cubicBezTo>
                  <a:pt x="473854" y="4945118"/>
                  <a:pt x="-18429" y="4603358"/>
                  <a:pt x="0" y="4157224"/>
                </a:cubicBezTo>
                <a:cubicBezTo>
                  <a:pt x="-37450" y="3981022"/>
                  <a:pt x="45601" y="3806455"/>
                  <a:pt x="0" y="3702704"/>
                </a:cubicBezTo>
                <a:cubicBezTo>
                  <a:pt x="-45601" y="3598953"/>
                  <a:pt x="48222" y="3234792"/>
                  <a:pt x="0" y="3081895"/>
                </a:cubicBezTo>
                <a:cubicBezTo>
                  <a:pt x="-48222" y="2928998"/>
                  <a:pt x="29964" y="2801497"/>
                  <a:pt x="0" y="2527602"/>
                </a:cubicBezTo>
                <a:cubicBezTo>
                  <a:pt x="-29964" y="2253707"/>
                  <a:pt x="48866" y="2080553"/>
                  <a:pt x="0" y="1906794"/>
                </a:cubicBezTo>
                <a:cubicBezTo>
                  <a:pt x="-48866" y="1733035"/>
                  <a:pt x="68709" y="1360933"/>
                  <a:pt x="0" y="83146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255672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C0B92231-0D51-4CA0-976F-07EF43082661}"/>
              </a:ext>
            </a:extLst>
          </p:cNvPr>
          <p:cNvSpPr/>
          <p:nvPr/>
        </p:nvSpPr>
        <p:spPr>
          <a:xfrm>
            <a:off x="5314709" y="228599"/>
            <a:ext cx="1562582" cy="141211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738F4-0111-4B3F-9820-7744B3B45F3C}"/>
              </a:ext>
            </a:extLst>
          </p:cNvPr>
          <p:cNvSpPr txBox="1"/>
          <p:nvPr/>
        </p:nvSpPr>
        <p:spPr>
          <a:xfrm>
            <a:off x="1842303" y="1462761"/>
            <a:ext cx="8875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60C6A-31E7-41B8-B9FE-7C869FDDCCFE}"/>
              </a:ext>
            </a:extLst>
          </p:cNvPr>
          <p:cNvSpPr txBox="1"/>
          <p:nvPr/>
        </p:nvSpPr>
        <p:spPr>
          <a:xfrm>
            <a:off x="2015923" y="3181688"/>
            <a:ext cx="852861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rất biết ơn chị vì chị đã làm cho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 sạch, đẹp.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C9D4D-EFC2-4DDD-B25E-4B08160BD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52" y="4782321"/>
            <a:ext cx="1257300" cy="182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1559" y="511807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1901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1939834" y="3467100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0" y="367986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684170" y="3507449"/>
            <a:ext cx="5983975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7993" y="956945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700" y="4360092"/>
            <a:ext cx="3177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DEBF87-B85D-40E5-9CC9-FEAADE901A3E}"/>
              </a:ext>
            </a:extLst>
          </p:cNvPr>
          <p:cNvSpPr txBox="1"/>
          <p:nvPr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1009</Words>
  <Application>Microsoft Office PowerPoint</Application>
  <PresentationFormat>Widescreen</PresentationFormat>
  <Paragraphs>261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Microsoft YaHei</vt:lpstr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黑体</vt:lpstr>
      <vt:lpstr>Times New Roman</vt:lpstr>
      <vt:lpstr>字魂59号-创粗黑</vt:lpstr>
      <vt:lpstr>汉仪跳跳体简</vt:lpstr>
      <vt:lpstr>1_Office Theme</vt:lpstr>
      <vt:lpstr>2_Office Theme</vt:lpstr>
      <vt:lpstr>9_Office Theme</vt:lpstr>
      <vt:lpstr>2_Office 主题​​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ltgsvn@outlook.com</cp:lastModifiedBy>
  <cp:revision>2</cp:revision>
  <dcterms:created xsi:type="dcterms:W3CDTF">2021-08-02T05:04:21Z</dcterms:created>
  <dcterms:modified xsi:type="dcterms:W3CDTF">2022-03-06T10:26:07Z</dcterms:modified>
</cp:coreProperties>
</file>