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307" r:id="rId3"/>
    <p:sldId id="304" r:id="rId4"/>
    <p:sldId id="272" r:id="rId5"/>
    <p:sldId id="299" r:id="rId6"/>
    <p:sldId id="300" r:id="rId7"/>
    <p:sldId id="310" r:id="rId8"/>
    <p:sldId id="309" r:id="rId9"/>
    <p:sldId id="312" r:id="rId10"/>
    <p:sldId id="301" r:id="rId11"/>
    <p:sldId id="311" r:id="rId12"/>
    <p:sldId id="28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B4"/>
    <a:srgbClr val="2E7E38"/>
    <a:srgbClr val="FFE305"/>
    <a:srgbClr val="FFDE05"/>
    <a:srgbClr val="FEEF05"/>
    <a:srgbClr val="FFF473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7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7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909" y="-24765"/>
            <a:ext cx="9595031" cy="44083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84103" y="2179394"/>
            <a:ext cx="568264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0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5" y="156755"/>
            <a:ext cx="1180001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91" y="954741"/>
            <a:ext cx="9569825" cy="42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47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6489" y="1476583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</a:t>
            </a:r>
            <a:r>
              <a:rPr lang="en-US" altLang="zh-CN" sz="9000" dirty="0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 smtClean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ơn</a:t>
            </a:r>
            <a:endParaRPr lang="en-US" altLang="zh-CN" sz="90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2009515"/>
            <a:ext cx="4771390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1</a:t>
              </a:r>
              <a:endPara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7" name="云形 8"/>
          <p:cNvSpPr/>
          <p:nvPr/>
        </p:nvSpPr>
        <p:spPr>
          <a:xfrm>
            <a:off x="1896036" y="833719"/>
            <a:ext cx="5893950" cy="2095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2444695" y="1219774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</a:t>
            </a:r>
            <a:r>
              <a:rPr lang="en-US" altLang="zh-CN" sz="80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endParaRPr lang="zh-CN" altLang="en-US" sz="80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554" y="3355127"/>
            <a:ext cx="881844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932198" y="4381791"/>
            <a:ext cx="7715574" cy="57259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3406" y="-116206"/>
            <a:ext cx="10162903" cy="4282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6163" y="2172619"/>
            <a:ext cx="859538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10: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xúc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nhân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44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2)</a:t>
            </a:r>
            <a:endParaRPr kumimoji="0" lang="zh-CN" altLang="en-US" sz="16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0463" y="1538599"/>
            <a:ext cx="56826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Đạo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1998630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sp>
        <p:nvSpPr>
          <p:cNvPr id="8" name="云形 8"/>
          <p:cNvSpPr/>
          <p:nvPr/>
        </p:nvSpPr>
        <p:spPr>
          <a:xfrm>
            <a:off x="1896036" y="833719"/>
            <a:ext cx="5893950" cy="280297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A0D4E1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3625" y="1386398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</a:t>
            </a:r>
            <a:r>
              <a:rPr lang="en-US" altLang="zh-CN" sz="8000" b="1" dirty="0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 smtClean="0">
                <a:solidFill>
                  <a:srgbClr val="2E7E38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tập</a:t>
            </a:r>
            <a:endParaRPr lang="zh-CN" altLang="en-US" sz="8000" b="1" spc="30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1" y="995082"/>
            <a:ext cx="4829763" cy="291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14" y="839825"/>
            <a:ext cx="4433969" cy="2878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2" y="3718355"/>
            <a:ext cx="4807882" cy="2845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33" y="3915028"/>
            <a:ext cx="4468250" cy="26584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3964" y="3321899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3179" y="6116211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7099" y="3307902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9390" y="6177039"/>
            <a:ext cx="1788459" cy="396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5" y="1"/>
            <a:ext cx="11570317" cy="115311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7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" y="1744751"/>
            <a:ext cx="5093666" cy="466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67" y="1744751"/>
            <a:ext cx="5192267" cy="45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" y="1744751"/>
            <a:ext cx="5093666" cy="4669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9094" y="2446746"/>
            <a:ext cx="5435348" cy="1823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0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5" y="0"/>
            <a:ext cx="11208662" cy="146208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0" y="1462088"/>
            <a:ext cx="5192267" cy="4508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295" y="1672018"/>
            <a:ext cx="5477435" cy="3637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Nô-en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50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442"/>
            <a:ext cx="4771390" cy="49359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195695" y="1006397"/>
            <a:ext cx="4879975" cy="0"/>
          </a:xfrm>
          <a:prstGeom prst="line">
            <a:avLst/>
          </a:prstGeom>
          <a:ln>
            <a:solidFill>
              <a:srgbClr val="2E7E3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48328" y="2032674"/>
            <a:ext cx="7169732" cy="1421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37" y="286553"/>
            <a:ext cx="11228292" cy="15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179</Words>
  <Application>Microsoft Office PowerPoint</Application>
  <PresentationFormat>Custom</PresentationFormat>
  <Paragraphs>29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1. Bạn nào thể hiện cảm xúc tích cực, bạn nào thể hiện cảm xúc tiêu cực.</vt:lpstr>
      <vt:lpstr>2. Đóng vai     Em sẽ thể hiện cảm xúc như thế nào trong các tình huống sau :</vt:lpstr>
      <vt:lpstr>2. Đóng vai     Em sẽ thể hiện cảm xúc như thế nào trong các tình huống sau :</vt:lpstr>
      <vt:lpstr>2. Đóng vai     Em sẽ thể hiện cảm xúc như thế nào trong các tình huống sau 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7U010221</cp:lastModifiedBy>
  <cp:revision>64</cp:revision>
  <dcterms:created xsi:type="dcterms:W3CDTF">2015-05-05T08:02:00Z</dcterms:created>
  <dcterms:modified xsi:type="dcterms:W3CDTF">2021-08-19T13:12:54Z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