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sldIdLst>
    <p:sldId id="257" r:id="rId2"/>
    <p:sldId id="260" r:id="rId3"/>
    <p:sldId id="259" r:id="rId4"/>
    <p:sldId id="261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40790-C69A-4F7E-9C4C-4E33ED21EE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484C-3D13-45B1-80ED-546D29D1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70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6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0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815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14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441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3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>
            <a:off x="878345" y="977179"/>
            <a:ext cx="3445682" cy="35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9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0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2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429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759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470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97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392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167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323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4A3-BB88-4753-A00B-727DE4823D2A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3A29-13D8-4850-8661-FC51E028DEC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2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4CBD-FCA8-4606-B545-782C727023E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C6B9-7DFB-4444-9E29-E3486278616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662" r:id="rId16"/>
    <p:sldLayoutId id="2147483666" r:id="rId17"/>
    <p:sldLayoutId id="2147483668" r:id="rId18"/>
    <p:sldLayoutId id="214748366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33F70-F5F6-4603-95BC-F6445D96F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694" y="2110337"/>
            <a:ext cx="8144962" cy="318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E68CC7-5DB3-4C7B-93C9-EAAE1C552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242" y="1245254"/>
            <a:ext cx="370668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192F7-C8F2-4006-B0C4-399EF94EA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115" y="4346857"/>
            <a:ext cx="29568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6">
            <a:extLst>
              <a:ext uri="{FF2B5EF4-FFF2-40B4-BE49-F238E27FC236}">
                <a16:creationId xmlns:a16="http://schemas.microsoft.com/office/drawing/2014/main" id="{557B2BD6-FD24-48E3-B656-DFE3512E84FC}"/>
              </a:ext>
            </a:extLst>
          </p:cNvPr>
          <p:cNvSpPr/>
          <p:nvPr/>
        </p:nvSpPr>
        <p:spPr>
          <a:xfrm>
            <a:off x="978196" y="668275"/>
            <a:ext cx="8654902" cy="1405074"/>
          </a:xfrm>
          <a:prstGeom prst="wedgeRoundRectCallout">
            <a:avLst>
              <a:gd name="adj1" fmla="val 56346"/>
              <a:gd name="adj2" fmla="val 85079"/>
              <a:gd name="adj3" fmla="val 16667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(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18">
            <a:extLst>
              <a:ext uri="{FF2B5EF4-FFF2-40B4-BE49-F238E27FC236}">
                <a16:creationId xmlns:a16="http://schemas.microsoft.com/office/drawing/2014/main" id="{1324C08F-1ED6-4949-9CC2-6CA229A2485B}"/>
              </a:ext>
            </a:extLst>
          </p:cNvPr>
          <p:cNvSpPr/>
          <p:nvPr/>
        </p:nvSpPr>
        <p:spPr>
          <a:xfrm>
            <a:off x="903767" y="2582174"/>
            <a:ext cx="9473610" cy="1282762"/>
          </a:xfrm>
          <a:prstGeom prst="wedgeRoundRectCallout">
            <a:avLst>
              <a:gd name="adj1" fmla="val 47403"/>
              <a:gd name="adj2" fmla="val 73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hít vào thật sâu em thấy bụng phình ra, lồng ngực phồng l</a:t>
            </a:r>
            <a:r>
              <a:rPr lang="en-US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kh</a:t>
            </a:r>
            <a:r>
              <a:rPr lang="en-US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khí tràn vào phổi.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FF8965E-294E-4A19-8939-7FBCFE46DDAE}"/>
              </a:ext>
            </a:extLst>
          </p:cNvPr>
          <p:cNvSpPr/>
          <p:nvPr/>
        </p:nvSpPr>
        <p:spPr>
          <a:xfrm>
            <a:off x="903767" y="4275826"/>
            <a:ext cx="9077259" cy="1556133"/>
          </a:xfrm>
          <a:prstGeom prst="wedgeRoundRectCallout">
            <a:avLst>
              <a:gd name="adj1" fmla="val 57454"/>
              <a:gd name="adj2" fmla="val 63289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thở ra, bụng thót lại, lồng ngực hạ xuống, đẩy không khí từ phổi ra ngoài.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E07CD-9726-4EE3-A357-27C3A306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197" y="2438822"/>
            <a:ext cx="752921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04E2BC-B144-43C6-A498-23E41CFC50DD}"/>
              </a:ext>
            </a:extLst>
          </p:cNvPr>
          <p:cNvGrpSpPr>
            <a:grpSpLocks/>
          </p:cNvGrpSpPr>
          <p:nvPr/>
        </p:nvGrpSpPr>
        <p:grpSpPr bwMode="auto">
          <a:xfrm>
            <a:off x="1881963" y="341608"/>
            <a:ext cx="7452206" cy="1350962"/>
            <a:chOff x="6035526" y="1478029"/>
            <a:chExt cx="6683757" cy="408623"/>
          </a:xfrm>
        </p:grpSpPr>
        <p:sp>
          <p:nvSpPr>
            <p:cNvPr id="3" name="Rounded Rectangular Callout 3">
              <a:extLst>
                <a:ext uri="{FF2B5EF4-FFF2-40B4-BE49-F238E27FC236}">
                  <a16:creationId xmlns:a16="http://schemas.microsoft.com/office/drawing/2014/main" id="{56EAF9F0-D205-4EF8-A15B-20C002EAF533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40F348F-B8E5-4AB2-9085-9875C633FE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2697"/>
              <a:ext cx="6194527" cy="319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i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r>
                <a:rPr lang="nl-NL" sz="2800" i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hỉ vào các hình và nói về đường đi của không khí khi ta hít vào và thở ra.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75BAAE-D13D-4138-BF3E-599B4E28536A}"/>
              </a:ext>
            </a:extLst>
          </p:cNvPr>
          <p:cNvGrpSpPr/>
          <p:nvPr/>
        </p:nvGrpSpPr>
        <p:grpSpPr>
          <a:xfrm>
            <a:off x="523183" y="2087083"/>
            <a:ext cx="4567569" cy="3354572"/>
            <a:chOff x="850846" y="3429000"/>
            <a:chExt cx="4567569" cy="3354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28A94D-41A1-4B1E-B310-80283037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0846" y="3429000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516DE59-643C-4EB2-BF90-5463C836F803}"/>
                </a:ext>
              </a:extLst>
            </p:cNvPr>
            <p:cNvSpPr/>
            <p:nvPr/>
          </p:nvSpPr>
          <p:spPr>
            <a:xfrm>
              <a:off x="1286540" y="5847907"/>
              <a:ext cx="3827720" cy="9356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64481-03D5-4579-B9E1-E012026F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5015"/>
            <a:ext cx="5718987" cy="46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7"/>
            <a:ext cx="7452206" cy="1350962"/>
            <a:chOff x="6035526" y="1478029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2697"/>
              <a:ext cx="6194527" cy="319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i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Khi ta hít vào, không khí đi qua mũi, khí quản, phế quản vào phổi.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67850"/>
            <a:ext cx="7452206" cy="135096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2697"/>
              <a:ext cx="6194527" cy="319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i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Khi ta thở ra không khí từ phổi đi qua phế quản, khí quản, mũi ra khỏi cơ thể.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119181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Điều gì sẽ xảy ra với cơ thể nếu cơ quan hô hấp ngừng hoạt động?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244045-57B4-4823-BC45-D5C0E44DF964}"/>
              </a:ext>
            </a:extLst>
          </p:cNvPr>
          <p:cNvSpPr/>
          <p:nvPr/>
        </p:nvSpPr>
        <p:spPr>
          <a:xfrm>
            <a:off x="2424888" y="1972773"/>
            <a:ext cx="8493125" cy="119181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Nếu cơ quan hô hấp ngừng hoạt động, cơ thể sẽ chết. 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88F0A-5EB8-4F9E-9CB1-5D263444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433083"/>
            <a:ext cx="10229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713899-31CE-4300-BDFF-EFE980E9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005012"/>
            <a:ext cx="10020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75EC78-1B78-48B7-832B-C0FF2861B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80" y="2502327"/>
            <a:ext cx="7980356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573619" y="744279"/>
            <a:ext cx="9112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hỉ và nói tên các bộ phận chính của cơ quan hô hấp trên sơ đồ trang 93 SGK.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D08DC-4C3E-4650-90BA-25E05022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733660"/>
            <a:ext cx="60769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18">
            <a:extLst>
              <a:ext uri="{FF2B5EF4-FFF2-40B4-BE49-F238E27FC236}">
                <a16:creationId xmlns:a16="http://schemas.microsoft.com/office/drawing/2014/main" id="{069F0ACB-0BB9-4779-BD48-EC46E6D54CFF}"/>
              </a:ext>
            </a:extLst>
          </p:cNvPr>
          <p:cNvSpPr/>
          <p:nvPr/>
        </p:nvSpPr>
        <p:spPr>
          <a:xfrm>
            <a:off x="1705778" y="2266272"/>
            <a:ext cx="8780443" cy="1556133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srgbClr val="6E4F2B"/>
                </a:solidFill>
              </a:rPr>
              <a:t>Các bộ phận chính của cơ quan hô hấp bao gồm mũi, khí quản, phế quản và hai lá phổi.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86" y="2215060"/>
            <a:ext cx="1890871" cy="4026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C30A8-E910-48F5-880A-ED88CB4B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35" y="931354"/>
            <a:ext cx="8193734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F29E0-56A8-4179-8D70-E8CAEBA9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24" y="2505376"/>
            <a:ext cx="713293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8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63D5CEB3-0878-433B-8903-4E57AE46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87E93B-20E6-41AF-ACC8-75F54167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76734"/>
            <a:ext cx="30662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Làm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nhóm</a:t>
            </a:r>
            <a:endParaRPr lang="en-US" altLang="en-US" sz="3200" b="1" dirty="0">
              <a:solidFill>
                <a:srgbClr val="E53238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6CBE987-B798-4EA4-97D2-215001602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2" y="908050"/>
            <a:ext cx="9781953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1.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làm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tác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vào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sâu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thở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ra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chậm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D4A5FD4-0BD9-4C2F-ABD6-76DEED92C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6" y="4225002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91" y="1651611"/>
            <a:ext cx="10446524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2.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Đặt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một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tay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ngực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tay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kia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bụng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để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cảm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nhận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sự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của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bụng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ngực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thở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trao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đổi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với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bạn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A5EC0E-1889-4C77-91E3-6BDF1312E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2912237"/>
            <a:ext cx="16192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870B7-EA6E-466E-8B32-73378AE83249}"/>
              </a:ext>
            </a:extLst>
          </p:cNvPr>
          <p:cNvGrpSpPr/>
          <p:nvPr/>
        </p:nvGrpSpPr>
        <p:grpSpPr>
          <a:xfrm>
            <a:off x="2057015" y="921896"/>
            <a:ext cx="754538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椭圆 42">
              <a:extLst>
                <a:ext uri="{FF2B5EF4-FFF2-40B4-BE49-F238E27FC236}">
                  <a16:creationId xmlns:a16="http://schemas.microsoft.com/office/drawing/2014/main" id="{A102C485-584A-4BED-BA0B-620532E762A7}"/>
                </a:ext>
              </a:extLst>
            </p:cNvPr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椭圆 42">
              <a:extLst>
                <a:ext uri="{FF2B5EF4-FFF2-40B4-BE49-F238E27FC236}">
                  <a16:creationId xmlns:a16="http://schemas.microsoft.com/office/drawing/2014/main" id="{716F9503-6D5B-49A3-BB5A-28958171846B}"/>
                </a:ext>
              </a:extLst>
            </p:cNvPr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5" name="椭圆 42">
              <a:extLst>
                <a:ext uri="{FF2B5EF4-FFF2-40B4-BE49-F238E27FC236}">
                  <a16:creationId xmlns:a16="http://schemas.microsoft.com/office/drawing/2014/main" id="{3083823B-E413-4D88-A29C-D7E809E852EA}"/>
                </a:ext>
              </a:extLst>
            </p:cNvPr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>
              <a:extLst>
                <a:ext uri="{FF2B5EF4-FFF2-40B4-BE49-F238E27FC236}">
                  <a16:creationId xmlns:a16="http://schemas.microsoft.com/office/drawing/2014/main" id="{35C20522-A792-463A-A485-638551B0E32A}"/>
                </a:ext>
              </a:extLst>
            </p:cNvPr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>
              <a:extLst>
                <a:ext uri="{FF2B5EF4-FFF2-40B4-BE49-F238E27FC236}">
                  <a16:creationId xmlns:a16="http://schemas.microsoft.com/office/drawing/2014/main" id="{7C65FB25-BCA9-4C50-AABB-CE99266D6599}"/>
                </a:ext>
              </a:extLst>
            </p:cNvPr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49E4FB9-C2A3-4CDD-92A4-860D2CC6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87" y="2201564"/>
            <a:ext cx="5560034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279</Words>
  <Application>Microsoft Office PowerPoint</Application>
  <PresentationFormat>Widescreen</PresentationFormat>
  <Paragraphs>24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Microsoft YaHei</vt:lpstr>
      <vt:lpstr>Arial</vt:lpstr>
      <vt:lpstr>Calibri</vt:lpstr>
      <vt:lpstr>Calibri Light</vt:lpstr>
      <vt:lpstr>等线</vt:lpstr>
      <vt:lpstr>FZHei-B01S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ltgsvn@outlook.com</cp:lastModifiedBy>
  <cp:revision>13</cp:revision>
  <dcterms:created xsi:type="dcterms:W3CDTF">2022-01-01T03:54:51Z</dcterms:created>
  <dcterms:modified xsi:type="dcterms:W3CDTF">2022-03-06T10:35:48Z</dcterms:modified>
</cp:coreProperties>
</file>