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3" r:id="rId4"/>
    <p:sldMasterId id="2147483705" r:id="rId5"/>
    <p:sldMasterId id="2147483711" r:id="rId6"/>
    <p:sldMasterId id="2147483723" r:id="rId7"/>
  </p:sldMasterIdLst>
  <p:notesMasterIdLst>
    <p:notesMasterId r:id="rId24"/>
  </p:notesMasterIdLst>
  <p:sldIdLst>
    <p:sldId id="259" r:id="rId8"/>
    <p:sldId id="297" r:id="rId9"/>
    <p:sldId id="295" r:id="rId10"/>
    <p:sldId id="344" r:id="rId11"/>
    <p:sldId id="257" r:id="rId12"/>
    <p:sldId id="374" r:id="rId13"/>
    <p:sldId id="375" r:id="rId14"/>
    <p:sldId id="376" r:id="rId15"/>
    <p:sldId id="379" r:id="rId16"/>
    <p:sldId id="358" r:id="rId17"/>
    <p:sldId id="355" r:id="rId18"/>
    <p:sldId id="356" r:id="rId19"/>
    <p:sldId id="357" r:id="rId20"/>
    <p:sldId id="359" r:id="rId21"/>
    <p:sldId id="360" r:id="rId22"/>
    <p:sldId id="35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94EBC-B848-4244-8883-42C03EC9DA06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AFE31-D495-41D4-B797-914619C36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66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995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157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706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258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512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545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490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6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17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83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60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32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4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77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0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470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4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7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83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9847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32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3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07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4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13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47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7402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82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66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57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84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35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07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35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46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10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96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308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46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6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51378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9/14/2022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73786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9/14/2022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79549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96268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7582185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029882"/>
      </p:ext>
    </p:extLst>
  </p:cSld>
  <p:clrMapOvr>
    <a:masterClrMapping/>
  </p:clrMapOvr>
  <p:transition spd="slow"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901268"/>
      </p:ext>
    </p:extLst>
  </p:cSld>
  <p:clrMapOvr>
    <a:masterClrMapping/>
  </p:clrMapOvr>
  <p:transition spd="slow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747325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3652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537788"/>
      </p:ext>
    </p:extLst>
  </p:cSld>
  <p:clrMapOvr>
    <a:masterClrMapping/>
  </p:clrMapOvr>
  <p:transition spd="slow"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430920"/>
      </p:ext>
    </p:extLst>
  </p:cSld>
  <p:clrMapOvr>
    <a:masterClrMapping/>
  </p:clrMapOvr>
  <p:transition spd="slow"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863402"/>
      </p:ext>
    </p:extLst>
  </p:cSld>
  <p:clrMapOvr>
    <a:masterClrMapping/>
  </p:clrMapOvr>
  <p:transition spd="slow"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33282"/>
      </p:ext>
    </p:extLst>
  </p:cSld>
  <p:clrMapOvr>
    <a:masterClrMapping/>
  </p:clrMapOvr>
  <p:transition spd="slow">
    <p:wipe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31669"/>
      </p:ext>
    </p:extLst>
  </p:cSld>
  <p:clrMapOvr>
    <a:masterClrMapping/>
  </p:clrMapOvr>
  <p:transition spd="slow">
    <p:wipe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44319"/>
      </p:ext>
    </p:extLst>
  </p:cSld>
  <p:clrMapOvr>
    <a:masterClrMapping/>
  </p:clrMapOvr>
  <p:transition spd="slow"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55696"/>
      </p:ext>
    </p:extLst>
  </p:cSld>
  <p:clrMapOvr>
    <a:masterClrMapping/>
  </p:clrMapOvr>
  <p:transition spd="slow">
    <p:wipe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236507"/>
      </p:ext>
    </p:extLst>
  </p:cSld>
  <p:clrMapOvr>
    <a:masterClrMapping/>
  </p:clrMapOvr>
  <p:transition spd="slow">
    <p:wipe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763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53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2577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991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776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740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611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556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87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905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584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15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645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286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191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743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689370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830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26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985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27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5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35.png"/><Relationship Id="rId5" Type="http://schemas.openxmlformats.org/officeDocument/2006/relationships/audio" Target="../media/audio3.wav"/><Relationship Id="rId15" Type="http://schemas.openxmlformats.org/officeDocument/2006/relationships/image" Target="../media/image37.wmf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4.png"/><Relationship Id="rId1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35.png"/><Relationship Id="rId5" Type="http://schemas.openxmlformats.org/officeDocument/2006/relationships/audio" Target="../media/audio3.wav"/><Relationship Id="rId15" Type="http://schemas.openxmlformats.org/officeDocument/2006/relationships/image" Target="../media/image37.wmf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4.png"/><Relationship Id="rId1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35.png"/><Relationship Id="rId5" Type="http://schemas.openxmlformats.org/officeDocument/2006/relationships/audio" Target="../media/audio3.wav"/><Relationship Id="rId15" Type="http://schemas.openxmlformats.org/officeDocument/2006/relationships/image" Target="../media/image37.wmf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4.pn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17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0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17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0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829320" y="1456899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1337399" y="3197422"/>
            <a:ext cx="690088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88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88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Trò chơi củng cố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Hoa sen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16067" y="1022385"/>
            <a:ext cx="8324215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gì nở giữa mùa hè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đầm thơm mát, lá xòe che 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 là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Mùa hè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95479" y="1022385"/>
            <a:ext cx="7565390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 gì phượng đỏ rực trời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 kêu ra rả rộn ràng khắc nơi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 mùa gì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Quả bưởi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0107" y="1022385"/>
            <a:ext cx="971613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 gì như quả bóng xanh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Đung đưa trên cành chờ tết Trung thu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7366578" y="3252718"/>
            <a:ext cx="4731798" cy="3759028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719208" y="1445087"/>
            <a:ext cx="98972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</a:t>
            </a:r>
          </a:p>
          <a:p>
            <a:pPr lvl="0" algn="ctr"/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DB958F-F643-4B27-8A4C-3BA507DD2E1D}"/>
              </a:ext>
            </a:extLst>
          </p:cNvPr>
          <p:cNvSpPr/>
          <p:nvPr/>
        </p:nvSpPr>
        <p:spPr>
          <a:xfrm>
            <a:off x="1623915" y="3058424"/>
            <a:ext cx="83519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4800" b="1" i="1" u="none" strike="noStrike" kern="1200" cap="none" spc="0" normalizeH="0" baseline="0" noProof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1177326"/>
            <a:ext cx="11513574" cy="54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2622533" y="6284612"/>
            <a:ext cx="127423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928" y="6943724"/>
            <a:ext cx="2252133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CAFB1A-1105-42F1-9EF7-70F318F59EB3}"/>
              </a:ext>
            </a:extLst>
          </p:cNvPr>
          <p:cNvSpPr txBox="1"/>
          <p:nvPr/>
        </p:nvSpPr>
        <p:spPr>
          <a:xfrm>
            <a:off x="3630168" y="2350008"/>
            <a:ext cx="6208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E5C68F-3035-4666-8332-C8AAB9607572}"/>
              </a:ext>
            </a:extLst>
          </p:cNvPr>
          <p:cNvSpPr txBox="1"/>
          <p:nvPr/>
        </p:nvSpPr>
        <p:spPr>
          <a:xfrm>
            <a:off x="3630168" y="3353831"/>
            <a:ext cx="6922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Trong tranh có những ai?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0D38CD-1A58-41A9-92B7-294E49A17E15}"/>
              </a:ext>
            </a:extLst>
          </p:cNvPr>
          <p:cNvSpPr txBox="1"/>
          <p:nvPr/>
        </p:nvSpPr>
        <p:spPr>
          <a:xfrm>
            <a:off x="3712464" y="4337349"/>
            <a:ext cx="6839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 người đang làm gì?</a:t>
            </a:r>
            <a:endParaRPr lang="nn-NO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52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0565E-6 L 0.36493 -0.332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-166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6493806" y="3512026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63790" y="968177"/>
            <a:ext cx="11346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93B87-F5A0-4D85-A8D9-55030CD8BD6B}"/>
              </a:ext>
            </a:extLst>
          </p:cNvPr>
          <p:cNvSpPr txBox="1"/>
          <p:nvPr/>
        </p:nvSpPr>
        <p:spPr>
          <a:xfrm>
            <a:off x="62144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1286C1E-0C04-47B7-96A9-58B87FCD099D}"/>
              </a:ext>
            </a:extLst>
          </p:cNvPr>
          <p:cNvSpPr/>
          <p:nvPr/>
        </p:nvSpPr>
        <p:spPr>
          <a:xfrm>
            <a:off x="895739" y="2668555"/>
            <a:ext cx="5635036" cy="8304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7BA6E-1DC4-4D13-A697-F34D01BCBA38}"/>
              </a:ext>
            </a:extLst>
          </p:cNvPr>
          <p:cNvSpPr/>
          <p:nvPr/>
        </p:nvSpPr>
        <p:spPr>
          <a:xfrm>
            <a:off x="895739" y="3802047"/>
            <a:ext cx="5635036" cy="101057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E085D38-4B03-4165-9115-E401F1367C9E}"/>
              </a:ext>
            </a:extLst>
          </p:cNvPr>
          <p:cNvSpPr/>
          <p:nvPr/>
        </p:nvSpPr>
        <p:spPr>
          <a:xfrm>
            <a:off x="895739" y="4990392"/>
            <a:ext cx="5635036" cy="8304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7460197" y="1602658"/>
            <a:ext cx="38960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6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000">
        <p15:prstTrans prst="origami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7366578" y="3252718"/>
            <a:ext cx="4731798" cy="3759028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516570" y="1393006"/>
            <a:ext cx="105528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vi-VN" sz="4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2:</a:t>
            </a:r>
            <a:endParaRPr lang="en-US" sz="40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vi-VN" sz="4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Cảm xúc của em khi trở lại trường sau kì nghỉ hè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6656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6731225" y="2001520"/>
            <a:ext cx="47175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Sau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7366578" y="3252718"/>
            <a:ext cx="4731798" cy="3759028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1387804" y="1393006"/>
            <a:ext cx="88104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kumimoji="0" lang="vi-VN" sz="4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vi-VN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vi-VN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 2-3 câu về kì nghỉ hè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7423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6493806" y="3512026"/>
            <a:ext cx="5635036" cy="3556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A93B87-F5A0-4D85-A8D9-55030CD8BD6B}"/>
              </a:ext>
            </a:extLst>
          </p:cNvPr>
          <p:cNvSpPr txBox="1"/>
          <p:nvPr/>
        </p:nvSpPr>
        <p:spPr>
          <a:xfrm>
            <a:off x="62144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D038A8-6412-4516-AF6A-C029C2F0A41D}"/>
              </a:ext>
            </a:extLst>
          </p:cNvPr>
          <p:cNvSpPr/>
          <p:nvPr/>
        </p:nvSpPr>
        <p:spPr>
          <a:xfrm>
            <a:off x="1129003" y="1350132"/>
            <a:ext cx="9311951" cy="2286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ột hoạt động em thích nhất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ột nơi em từng đến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ảm xúc, suy nghĩ của em trong kì nghỉ hè, …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41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525</Words>
  <Application>Microsoft Office PowerPoint</Application>
  <PresentationFormat>Widescreen</PresentationFormat>
  <Paragraphs>122</Paragraphs>
  <Slides>16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6" baseType="lpstr">
      <vt:lpstr>SimSun</vt:lpstr>
      <vt:lpstr>SimSun</vt:lpstr>
      <vt:lpstr>.VnBlack</vt:lpstr>
      <vt:lpstr>Arial</vt:lpstr>
      <vt:lpstr>Arial-Rounded</vt:lpstr>
      <vt:lpstr>Calibri</vt:lpstr>
      <vt:lpstr>Calibri Light</vt:lpstr>
      <vt:lpstr>等线</vt:lpstr>
      <vt:lpstr>等线 Light</vt:lpstr>
      <vt:lpstr>Tahoma</vt:lpstr>
      <vt:lpstr>Times New Roman</vt:lpstr>
      <vt:lpstr>Wingdings</vt:lpstr>
      <vt:lpstr>华康少女文字W5(P)</vt:lpstr>
      <vt:lpstr>1_Office 主题​​</vt:lpstr>
      <vt:lpstr>2_Office 主题​​</vt:lpstr>
      <vt:lpstr>1_Office 主题</vt:lpstr>
      <vt:lpstr>Office 主题​​</vt:lpstr>
      <vt:lpstr>Office 主题</vt:lpstr>
      <vt:lpstr>1_Tema de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ltgsvn@outlook.com</cp:lastModifiedBy>
  <cp:revision>8</cp:revision>
  <dcterms:created xsi:type="dcterms:W3CDTF">2021-07-23T04:01:03Z</dcterms:created>
  <dcterms:modified xsi:type="dcterms:W3CDTF">2022-09-14T08:50:13Z</dcterms:modified>
</cp:coreProperties>
</file>