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43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2" autoAdjust="0"/>
    <p:restoredTop sz="94660"/>
  </p:normalViewPr>
  <p:slideViewPr>
    <p:cSldViewPr>
      <p:cViewPr>
        <p:scale>
          <a:sx n="33" d="100"/>
          <a:sy n="33" d="100"/>
        </p:scale>
        <p:origin x="2104" y="6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42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58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49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42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420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20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4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16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91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68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8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12AB-DF9D-49F4-9936-6C98DB5444E3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3DCCC-835C-486B-94C1-53D08911BE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361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5.png"/><Relationship Id="rId12" Type="http://schemas.openxmlformats.org/officeDocument/2006/relationships/image" Target="../media/image14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gif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5.gif"/><Relationship Id="rId23" Type="http://schemas.openxmlformats.org/officeDocument/2006/relationships/slide" Target="slide4.xml"/><Relationship Id="rId10" Type="http://schemas.openxmlformats.org/officeDocument/2006/relationships/image" Target="../media/image12.gif"/><Relationship Id="rId19" Type="http://schemas.openxmlformats.org/officeDocument/2006/relationships/slide" Target="slide6.xml"/><Relationship Id="rId4" Type="http://schemas.openxmlformats.org/officeDocument/2006/relationships/image" Target="../media/image2.png"/><Relationship Id="rId9" Type="http://schemas.openxmlformats.org/officeDocument/2006/relationships/image" Target="../media/image11.gif"/><Relationship Id="rId14" Type="http://schemas.openxmlformats.org/officeDocument/2006/relationships/image" Target="../media/image10.gif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62068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Huy Duẩn"/>
          <p:cNvSpPr txBox="1"/>
          <p:nvPr/>
        </p:nvSpPr>
        <p:spPr>
          <a:xfrm>
            <a:off x="7472058" y="4023022"/>
            <a:ext cx="4718355" cy="74632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</a:t>
            </a:r>
            <a:endParaRPr sz="44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91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457522" y="2041469"/>
            <a:ext cx="5040560" cy="3634118"/>
            <a:chOff x="-457522" y="2041469"/>
            <a:chExt cx="5040560" cy="36341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6" r="7125" b="11325"/>
            <a:stretch/>
          </p:blipFill>
          <p:spPr>
            <a:xfrm>
              <a:off x="-457522" y="2041469"/>
              <a:ext cx="5040560" cy="3634118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330351" y="3209568"/>
              <a:ext cx="2877711" cy="648960"/>
              <a:chOff x="4379707" y="1515254"/>
              <a:chExt cx="2877711" cy="64896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379707" y="1517883"/>
                <a:ext cx="287771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575        577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400146" y="1515254"/>
                <a:ext cx="700502" cy="646331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330351" y="4301212"/>
              <a:ext cx="2877711" cy="648960"/>
              <a:chOff x="4396871" y="1515254"/>
              <a:chExt cx="2877711" cy="64896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396871" y="1517883"/>
                <a:ext cx="287771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486        468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369216" y="1515254"/>
                <a:ext cx="718253" cy="630696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936255" y="2795184"/>
            <a:ext cx="4509912" cy="3853990"/>
            <a:chOff x="4472697" y="2697970"/>
            <a:chExt cx="4509912" cy="38539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0" b="12950"/>
            <a:stretch/>
          </p:blipFill>
          <p:spPr>
            <a:xfrm>
              <a:off x="4472697" y="2697970"/>
              <a:ext cx="4509912" cy="385399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362799" y="4460232"/>
              <a:ext cx="2877711" cy="646331"/>
              <a:chOff x="4359197" y="1517883"/>
              <a:chExt cx="2877711" cy="64633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359197" y="1517883"/>
                <a:ext cx="287771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936        836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413489" y="1517883"/>
                <a:ext cx="607984" cy="60494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362799" y="5551876"/>
              <a:ext cx="2877711" cy="678736"/>
              <a:chOff x="4376361" y="1517883"/>
              <a:chExt cx="2877711" cy="67873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376361" y="1517883"/>
                <a:ext cx="287771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837        837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50226" y="1595410"/>
                <a:ext cx="570104" cy="601209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2350790" y="3206939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302695" y="4279607"/>
            <a:ext cx="718253" cy="65492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880649" y="4558390"/>
            <a:ext cx="607984" cy="60494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00222" y="5727380"/>
            <a:ext cx="570104" cy="60121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91350" y="306040"/>
            <a:ext cx="5040560" cy="2767683"/>
            <a:chOff x="7391350" y="308405"/>
            <a:chExt cx="5040560" cy="27848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2" t="10014" r="1241" b="4938"/>
            <a:stretch/>
          </p:blipFill>
          <p:spPr>
            <a:xfrm>
              <a:off x="7391350" y="308405"/>
              <a:ext cx="5040560" cy="278489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7595047" y="670337"/>
              <a:ext cx="2877711" cy="651072"/>
              <a:chOff x="4354687" y="1517883"/>
              <a:chExt cx="2877711" cy="65107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354687" y="1517883"/>
                <a:ext cx="2877711" cy="650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437        473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369168" y="1518604"/>
                <a:ext cx="672374" cy="650351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518202" y="1742153"/>
              <a:ext cx="2877711" cy="670179"/>
              <a:chOff x="4295006" y="1498055"/>
              <a:chExt cx="2877711" cy="67017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295006" y="1517883"/>
                <a:ext cx="2877711" cy="650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189        286 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40200" y="1498055"/>
                <a:ext cx="693885" cy="650351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?</a:t>
                </a:r>
                <a:endParaRPr lang="vi-VN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42" name="Oval 41"/>
          <p:cNvSpPr/>
          <p:nvPr/>
        </p:nvSpPr>
        <p:spPr>
          <a:xfrm>
            <a:off x="8609528" y="641951"/>
            <a:ext cx="672374" cy="68576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539065" y="1741177"/>
            <a:ext cx="718216" cy="63608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67903" y="551890"/>
            <a:ext cx="4946878" cy="646331"/>
            <a:chOff x="334566" y="183146"/>
            <a:chExt cx="4946878" cy="646331"/>
          </a:xfrm>
        </p:grpSpPr>
        <p:grpSp>
          <p:nvGrpSpPr>
            <p:cNvPr id="44" name="Group 43"/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228486" y="183146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991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7461" y="165746"/>
            <a:ext cx="11972898" cy="635000"/>
            <a:chOff x="544613" y="188640"/>
            <a:chExt cx="11972898" cy="635000"/>
          </a:xfrm>
        </p:grpSpPr>
        <p:grpSp>
          <p:nvGrpSpPr>
            <p:cNvPr id="5" name="Group 4"/>
            <p:cNvGrpSpPr/>
            <p:nvPr/>
          </p:nvGrpSpPr>
          <p:grpSpPr>
            <a:xfrm>
              <a:off x="544613" y="188640"/>
              <a:ext cx="654049" cy="635000"/>
              <a:chOff x="7934325" y="85725"/>
              <a:chExt cx="654049" cy="635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65337" y="220319"/>
              <a:ext cx="11252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  <a:cs typeface="Times New Roman" pitchFamily="18" charset="0"/>
                </a:rPr>
                <a:t>So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sánh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số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học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sinh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của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các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trường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tiểu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học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dưới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đây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: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1" b="100000" l="2786" r="9832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1" y="997265"/>
            <a:ext cx="3851808" cy="190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3" b="100000" l="4913" r="9768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29" y="1025069"/>
            <a:ext cx="3682926" cy="205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" b="96098" l="3158" r="98158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14" y="1139719"/>
            <a:ext cx="3755874" cy="202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6064" y="2942503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dirty="0">
                <a:latin typeface="+mj-lt"/>
                <a:cs typeface="Times New Roman" pitchFamily="18" charset="0"/>
              </a:rPr>
              <a:t> Kim </a:t>
            </a:r>
            <a:r>
              <a:rPr lang="en-US" sz="2800" dirty="0" err="1">
                <a:latin typeface="+mj-lt"/>
                <a:cs typeface="Times New Roman" pitchFamily="18" charset="0"/>
              </a:rPr>
              <a:t>Đồng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itchFamily="18" charset="0"/>
              </a:rPr>
              <a:t>581 </a:t>
            </a:r>
            <a:r>
              <a:rPr lang="en-US" sz="2800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480" y="3013489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Thành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Công</a:t>
            </a:r>
            <a:r>
              <a:rPr lang="en-US" sz="2800" dirty="0">
                <a:latin typeface="+mj-lt"/>
                <a:cs typeface="Times New Roman" pitchFamily="18" charset="0"/>
              </a:rPr>
              <a:t> 496 </a:t>
            </a:r>
            <a:r>
              <a:rPr lang="en-US" sz="2800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8872" y="3165914"/>
            <a:ext cx="3642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Quyết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Thắng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+mj-lt"/>
                <a:cs typeface="Times New Roman" pitchFamily="18" charset="0"/>
              </a:rPr>
              <a:t>605 </a:t>
            </a:r>
            <a:r>
              <a:rPr lang="en-US" sz="2800" dirty="0" err="1">
                <a:latin typeface="+mj-lt"/>
                <a:cs typeface="Times New Roman" pitchFamily="18" charset="0"/>
              </a:rPr>
              <a:t>học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497" y="4217600"/>
            <a:ext cx="94792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          6 &gt; 5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5  &gt; 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:            605 &gt; 581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581 &gt; 496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Quyết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nhất</a:t>
            </a:r>
            <a:endParaRPr lang="en-US" sz="32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nhất</a:t>
            </a:r>
            <a:endParaRPr lang="vi-VN" sz="32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94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7DFBE9-5106-4965-9CB4-CA568BE79200}"/>
              </a:ext>
            </a:extLst>
          </p:cNvPr>
          <p:cNvGrpSpPr/>
          <p:nvPr/>
        </p:nvGrpSpPr>
        <p:grpSpPr>
          <a:xfrm>
            <a:off x="3406247" y="106345"/>
            <a:ext cx="5377917" cy="802375"/>
            <a:chOff x="3516976" y="-2973"/>
            <a:chExt cx="5377917" cy="802375"/>
          </a:xfrm>
        </p:grpSpPr>
        <p:grpSp>
          <p:nvGrpSpPr>
            <p:cNvPr id="7" name="Group 6"/>
            <p:cNvGrpSpPr/>
            <p:nvPr/>
          </p:nvGrpSpPr>
          <p:grpSpPr>
            <a:xfrm>
              <a:off x="3516976" y="-2973"/>
              <a:ext cx="856895" cy="802375"/>
              <a:chOff x="1522698" y="971728"/>
              <a:chExt cx="720080" cy="76783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630710" y="1125820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+mj-lt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02405" y="158050"/>
              <a:ext cx="4392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+mj-lt"/>
                  <a:cs typeface="Times New Roman" pitchFamily="18" charset="0"/>
                </a:rPr>
                <a:t>Trò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chơi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“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Lập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”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4566" y="908720"/>
            <a:ext cx="11377264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>
                <a:latin typeface="+mj-lt"/>
                <a:cs typeface="Times New Roman" pitchFamily="18" charset="0"/>
              </a:rPr>
              <a:t>Mỗi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người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chơi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lấy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ra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thẻ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và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tạo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thành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một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chữ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>
                <a:latin typeface="+mj-lt"/>
                <a:cs typeface="Times New Roman" pitchFamily="18" charset="0"/>
              </a:rPr>
              <a:t>Người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là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thắng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1" b="98636" l="9406" r="94401">
                        <a14:foregroundMark x1="29451" y1="26818" x2="26204" y2="65909"/>
                        <a14:foregroundMark x1="16125" y1="82045" x2="71669" y2="94091"/>
                        <a14:foregroundMark x1="52408" y1="26136" x2="48712" y2="27500"/>
                        <a14:foregroundMark x1="51848" y1="26818" x2="56887" y2="30455"/>
                        <a14:foregroundMark x1="55879" y1="29773" x2="50840" y2="66364"/>
                        <a14:foregroundMark x1="24524" y1="29773" x2="31019" y2="25909"/>
                        <a14:foregroundMark x1="32587" y1="41364" x2="33819" y2="40909"/>
                        <a14:foregroundMark x1="23292" y1="42045" x2="22396" y2="45227"/>
                        <a14:foregroundMark x1="81747" y1="13636" x2="82867" y2="97273"/>
                        <a14:foregroundMark x1="90929" y1="60227" x2="90482" y2="66364"/>
                        <a14:foregroundMark x1="92609" y1="64545" x2="94401" y2="56136"/>
                        <a14:foregroundMark x1="90146" y1="70227" x2="89810" y2="9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3" y="3764204"/>
            <a:ext cx="6480720" cy="319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733616" y="3255290"/>
            <a:ext cx="6480720" cy="1054453"/>
          </a:xfrm>
          <a:prstGeom prst="wedgeEllipseCallout">
            <a:avLst>
              <a:gd name="adj1" fmla="val 57433"/>
              <a:gd name="adj2" fmla="val 5462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chơi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nhiều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lần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lưu</a:t>
            </a:r>
            <a:r>
              <a:rPr lang="en-US" sz="2800" dirty="0"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latin typeface="+mj-lt"/>
                <a:cs typeface="Times New Roman" pitchFamily="18" charset="0"/>
              </a:rPr>
              <a:t>mỗi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thẻ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chỉ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lấy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lần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6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4560" y="0"/>
            <a:ext cx="45897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 CỐ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9" y="1708462"/>
            <a:ext cx="6455246" cy="527582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90032" y="2835210"/>
            <a:ext cx="3954929" cy="830997"/>
            <a:chOff x="4295006" y="1517883"/>
            <a:chExt cx="3954929" cy="830997"/>
          </a:xfrm>
        </p:grpSpPr>
        <p:sp>
          <p:nvSpPr>
            <p:cNvPr id="26" name="Rectangle 25"/>
            <p:cNvSpPr/>
            <p:nvPr/>
          </p:nvSpPr>
          <p:spPr>
            <a:xfrm>
              <a:off x="4295006" y="1517883"/>
              <a:ext cx="39549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454            345</a:t>
              </a:r>
              <a:endParaRPr lang="vi-VN" sz="4400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951190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80735" y="3876421"/>
            <a:ext cx="4269117" cy="830997"/>
            <a:chOff x="4264485" y="3246075"/>
            <a:chExt cx="4269117" cy="830997"/>
          </a:xfrm>
        </p:grpSpPr>
        <p:sp>
          <p:nvSpPr>
            <p:cNvPr id="29" name="Rectangle 28"/>
            <p:cNvSpPr/>
            <p:nvPr/>
          </p:nvSpPr>
          <p:spPr>
            <a:xfrm>
              <a:off x="4264485" y="3246075"/>
              <a:ext cx="426911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450             482 </a:t>
              </a:r>
              <a:endParaRPr lang="vi-VN" sz="4400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920669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2646216" y="2840191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646216" y="3876421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1717238"/>
            <a:ext cx="6455246" cy="527582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221859" y="2843986"/>
            <a:ext cx="4112023" cy="830997"/>
            <a:chOff x="4295006" y="1517883"/>
            <a:chExt cx="4112023" cy="830997"/>
          </a:xfrm>
        </p:grpSpPr>
        <p:sp>
          <p:nvSpPr>
            <p:cNvPr id="35" name="Rectangle 34"/>
            <p:cNvSpPr/>
            <p:nvPr/>
          </p:nvSpPr>
          <p:spPr>
            <a:xfrm>
              <a:off x="4295006" y="1517883"/>
              <a:ext cx="4112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356             358</a:t>
              </a:r>
              <a:endParaRPr lang="vi-VN" sz="4400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951190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12562" y="3885197"/>
            <a:ext cx="4112023" cy="830997"/>
            <a:chOff x="4264485" y="3246075"/>
            <a:chExt cx="4112023" cy="830997"/>
          </a:xfrm>
        </p:grpSpPr>
        <p:sp>
          <p:nvSpPr>
            <p:cNvPr id="38" name="Rectangle 37"/>
            <p:cNvSpPr/>
            <p:nvPr/>
          </p:nvSpPr>
          <p:spPr>
            <a:xfrm>
              <a:off x="4264485" y="3246075"/>
              <a:ext cx="4112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257             257</a:t>
              </a:r>
              <a:endParaRPr lang="vi-VN" sz="4400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920669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8878043" y="2848967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878043" y="3885197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  <p:bldP spid="32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196752"/>
            <a:ext cx="3718942" cy="1224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2758" y="2445562"/>
            <a:ext cx="7128792" cy="2999662"/>
          </a:xfrm>
        </p:spPr>
        <p:txBody>
          <a:bodyPr/>
          <a:lstStyle/>
          <a:p>
            <a:endParaRPr lang="vi-V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0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3609020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18" y="5013176"/>
            <a:ext cx="2497432" cy="195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134" y="769589"/>
            <a:ext cx="6083543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37" y="1933084"/>
            <a:ext cx="6662639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06" y="4440015"/>
            <a:ext cx="5748278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1" y="4679330"/>
            <a:ext cx="2285702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73" y="2565659"/>
            <a:ext cx="2410833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82882"/>
            <a:ext cx="2599887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648" y="4241799"/>
            <a:ext cx="6441623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4" y="4464085"/>
            <a:ext cx="2951083" cy="2501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60694" y="202757"/>
            <a:ext cx="532815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15050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134" y="769589"/>
            <a:ext cx="6083543" cy="3694496"/>
          </a:xfrm>
          <a:prstGeom prst="rect">
            <a:avLst/>
          </a:prstGeom>
        </p:spPr>
      </p:pic>
      <p:pic>
        <p:nvPicPr>
          <p:cNvPr id="19" name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37" y="1933084"/>
            <a:ext cx="6662639" cy="2944623"/>
          </a:xfrm>
          <a:prstGeom prst="rect">
            <a:avLst/>
          </a:prstGeom>
        </p:spPr>
      </p:pic>
      <p:pic>
        <p:nvPicPr>
          <p:cNvPr id="16" name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06" y="4440015"/>
            <a:ext cx="5748278" cy="2408129"/>
          </a:xfrm>
          <a:prstGeom prst="rect">
            <a:avLst/>
          </a:prstGeom>
        </p:spPr>
      </p:pic>
      <p:pic>
        <p:nvPicPr>
          <p:cNvPr id="21" name="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1" y="4679330"/>
            <a:ext cx="2285702" cy="2286000"/>
          </a:xfrm>
          <a:prstGeom prst="rect">
            <a:avLst/>
          </a:prstGeom>
        </p:spPr>
      </p:pic>
      <p:pic>
        <p:nvPicPr>
          <p:cNvPr id="1026" name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473" y="2565659"/>
            <a:ext cx="2410832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7599" y="2153147"/>
            <a:ext cx="2631599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00" y="2445077"/>
            <a:ext cx="2285702" cy="2286000"/>
          </a:xfrm>
          <a:prstGeom prst="rect">
            <a:avLst/>
          </a:prstGeom>
        </p:spPr>
      </p:pic>
      <p:pic>
        <p:nvPicPr>
          <p:cNvPr id="1030" name="9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44" y="1696626"/>
            <a:ext cx="3047603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0648" y="4241799"/>
            <a:ext cx="6441623" cy="2723530"/>
          </a:xfrm>
          <a:prstGeom prst="rect">
            <a:avLst/>
          </a:prstGeom>
        </p:spPr>
      </p:pic>
      <p:pic>
        <p:nvPicPr>
          <p:cNvPr id="32" name="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84" y="4464085"/>
            <a:ext cx="2951083" cy="2501244"/>
          </a:xfrm>
          <a:prstGeom prst="rect">
            <a:avLst/>
          </a:prstGeom>
        </p:spPr>
      </p:pic>
      <p:pic>
        <p:nvPicPr>
          <p:cNvPr id="33" name="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00" y="4356089"/>
            <a:ext cx="2297925" cy="2591982"/>
          </a:xfrm>
          <a:prstGeom prst="rect">
            <a:avLst/>
          </a:prstGeom>
        </p:spPr>
      </p:pic>
      <p:pic>
        <p:nvPicPr>
          <p:cNvPr id="22" name="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29" y="4156723"/>
            <a:ext cx="2701223" cy="2701575"/>
          </a:xfrm>
          <a:prstGeom prst="rect">
            <a:avLst/>
          </a:prstGeom>
        </p:spPr>
      </p:pic>
      <p:pic>
        <p:nvPicPr>
          <p:cNvPr id="34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217" y="91263"/>
            <a:ext cx="820046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454" y="92773"/>
            <a:ext cx="840258" cy="872134"/>
          </a:xfrm>
          <a:prstGeom prst="rect">
            <a:avLst/>
          </a:prstGeom>
        </p:spPr>
      </p:pic>
      <p:pic>
        <p:nvPicPr>
          <p:cNvPr id="36" name="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390" y="96544"/>
            <a:ext cx="811383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7849" y="96544"/>
            <a:ext cx="811383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0749647" y="0"/>
            <a:ext cx="1100920" cy="769589"/>
          </a:xfrm>
          <a:prstGeom prst="rightArrow">
            <a:avLst/>
          </a:prstGeom>
          <a:solidFill>
            <a:srgbClr val="5A8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725210"/>
            <a:ext cx="2517035" cy="1054463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845        654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3459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433518" y="3956131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0" y="393484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90" y="3920122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6344" y="1805561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92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3" grpId="0" animBg="1"/>
      <p:bldP spid="2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648" y="5689314"/>
            <a:ext cx="2872383" cy="1214449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845        854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62022" y="361699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42081" y="3941134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374596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0" y="393484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55" y="3920122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5" name="Oval 2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522" y="1712544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3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" y="5403211"/>
            <a:ext cx="2353400" cy="1429205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655        654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53459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433518" y="3956131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40351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0" y="393484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90" y="3920122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35" name="Oval 3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6344" y="1805561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28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1" grpId="0" animBg="1"/>
      <p:bldP spid="3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26" y="5333733"/>
            <a:ext cx="3299778" cy="1458372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587        587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52846" y="363199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32905" y="3956131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8150731" y="361070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&lt;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99032" y="3623279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&gt;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01" y="3934848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90" y="3920122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5" name="Oval 24"/>
          <p:cNvSpPr/>
          <p:nvPr/>
        </p:nvSpPr>
        <p:spPr>
          <a:xfrm>
            <a:off x="5744976" y="1484784"/>
            <a:ext cx="792088" cy="7101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958" y="1559056"/>
            <a:ext cx="483578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94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Y DUẨN"/>
          <p:cNvSpPr/>
          <p:nvPr/>
        </p:nvSpPr>
        <p:spPr>
          <a:xfrm>
            <a:off x="2062758" y="1988840"/>
            <a:ext cx="79208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SO </a:t>
            </a:r>
            <a:r>
              <a:rPr lang="vi-VN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SÁNH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itchFamily="18" charset="0"/>
              </a:rPr>
              <a:t>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5201638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50" y="2780928"/>
            <a:ext cx="47906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 2</a:t>
            </a:r>
          </a:p>
        </p:txBody>
      </p:sp>
    </p:spTree>
    <p:extLst>
      <p:ext uri="{BB962C8B-B14F-4D97-AF65-F5344CB8AC3E}">
        <p14:creationId xmlns:p14="http://schemas.microsoft.com/office/powerpoint/2010/main" val="4242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236</Words>
  <Application>Microsoft Office PowerPoint</Application>
  <PresentationFormat>Custom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Duẩn Huy</cp:lastModifiedBy>
  <cp:revision>23</cp:revision>
  <dcterms:created xsi:type="dcterms:W3CDTF">2021-08-08T17:07:11Z</dcterms:created>
  <dcterms:modified xsi:type="dcterms:W3CDTF">2022-03-02T02:52:01Z</dcterms:modified>
</cp:coreProperties>
</file>