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35" r:id="rId2"/>
    <p:sldMasterId id="2147483753" r:id="rId3"/>
    <p:sldMasterId id="2147483767" r:id="rId4"/>
  </p:sldMasterIdLst>
  <p:notesMasterIdLst>
    <p:notesMasterId r:id="rId13"/>
  </p:notesMasterIdLst>
  <p:sldIdLst>
    <p:sldId id="257" r:id="rId5"/>
    <p:sldId id="309" r:id="rId6"/>
    <p:sldId id="310" r:id="rId7"/>
    <p:sldId id="2007577118" r:id="rId8"/>
    <p:sldId id="256" r:id="rId9"/>
    <p:sldId id="259" r:id="rId10"/>
    <p:sldId id="261" r:id="rId11"/>
    <p:sldId id="34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EBB57-7B87-49E4-B2EA-D1CE0C492A4B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960DB0-7588-4240-8FEB-B05D137B6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60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787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493663"/>
      </p:ext>
    </p:extLst>
  </p:cSld>
  <p:clrMapOvr>
    <a:masterClrMapping/>
  </p:clrMapOvr>
  <p:transition spd="med" advClick="0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997297"/>
      </p:ext>
    </p:extLst>
  </p:cSld>
  <p:clrMapOvr>
    <a:masterClrMapping/>
  </p:clrMapOvr>
  <p:transition spd="med" advClick="0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986399"/>
      </p:ext>
    </p:extLst>
  </p:cSld>
  <p:clrMapOvr>
    <a:masterClrMapping/>
  </p:clrMapOvr>
  <p:transition spd="med" advClick="0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77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74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83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62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07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38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36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66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239348"/>
      </p:ext>
    </p:extLst>
  </p:cSld>
  <p:clrMapOvr>
    <a:masterClrMapping/>
  </p:clrMapOvr>
  <p:transition spd="med" advClick="0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62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26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84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95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374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24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316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230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98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21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014891"/>
      </p:ext>
    </p:extLst>
  </p:cSld>
  <p:clrMapOvr>
    <a:masterClrMapping/>
  </p:clrMapOvr>
  <p:transition spd="med" advClick="0" advTm="400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729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157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37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928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33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04589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19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5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568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06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544817"/>
      </p:ext>
    </p:extLst>
  </p:cSld>
  <p:clrMapOvr>
    <a:masterClrMapping/>
  </p:clrMapOvr>
  <p:transition spd="med" advClick="0" advTm="4000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79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147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704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3261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491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147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5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829834"/>
      </p:ext>
    </p:extLst>
  </p:cSld>
  <p:clrMapOvr>
    <a:masterClrMapping/>
  </p:clrMapOvr>
  <p:transition spd="med" advClick="0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580354"/>
      </p:ext>
    </p:extLst>
  </p:cSld>
  <p:clrMapOvr>
    <a:masterClrMapping/>
  </p:clrMapOvr>
  <p:transition spd="med" advClick="0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437729"/>
      </p:ext>
    </p:extLst>
  </p:cSld>
  <p:clrMapOvr>
    <a:masterClrMapping/>
  </p:clrMapOvr>
  <p:transition spd="med" advClick="0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347496"/>
      </p:ext>
    </p:extLst>
  </p:cSld>
  <p:clrMapOvr>
    <a:masterClrMapping/>
  </p:clrMapOvr>
  <p:transition spd="med" advClick="0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207692"/>
      </p:ext>
    </p:extLst>
  </p:cSld>
  <p:clrMapOvr>
    <a:masterClrMapping/>
  </p:clrMapOvr>
  <p:transition spd="med" advClick="0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50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590033-B98B-4845-9D42-788CDFDF4AB5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888912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61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4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31.emf"/><Relationship Id="rId3" Type="http://schemas.microsoft.com/office/2007/relationships/media" Target="../media/media3.mp3"/><Relationship Id="rId21" Type="http://schemas.openxmlformats.org/officeDocument/2006/relationships/image" Target="../media/image20.png"/><Relationship Id="rId7" Type="http://schemas.openxmlformats.org/officeDocument/2006/relationships/audio" Target="../media/audio1.wav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audio" Target="../media/media2.wav"/><Relationship Id="rId16" Type="http://schemas.openxmlformats.org/officeDocument/2006/relationships/image" Target="../media/image29.png"/><Relationship Id="rId20" Type="http://schemas.openxmlformats.org/officeDocument/2006/relationships/image" Target="../media/image32.png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15.png"/><Relationship Id="rId10" Type="http://schemas.openxmlformats.org/officeDocument/2006/relationships/image" Target="../media/image14.png"/><Relationship Id="rId19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4.png"/><Relationship Id="rId18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openxmlformats.org/officeDocument/2006/relationships/image" Target="../media/image23.png"/><Relationship Id="rId12" Type="http://schemas.openxmlformats.org/officeDocument/2006/relationships/image" Target="../media/image33.png"/><Relationship Id="rId17" Type="http://schemas.openxmlformats.org/officeDocument/2006/relationships/image" Target="../media/image30.png"/><Relationship Id="rId2" Type="http://schemas.openxmlformats.org/officeDocument/2006/relationships/audio" Target="../media/media2.wav"/><Relationship Id="rId16" Type="http://schemas.openxmlformats.org/officeDocument/2006/relationships/image" Target="../media/image18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31.emf"/><Relationship Id="rId10" Type="http://schemas.openxmlformats.org/officeDocument/2006/relationships/image" Target="../media/image25.png"/><Relationship Id="rId19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14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15973"/>
            <a:ext cx="7992532" cy="600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6942667" y="4819102"/>
            <a:ext cx="5249333" cy="2021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18" y="4364568"/>
            <a:ext cx="3537583" cy="1931633"/>
          </a:xfrm>
          <a:prstGeom prst="rect">
            <a:avLst/>
          </a:prstGeom>
        </p:spPr>
      </p:pic>
      <p:sp>
        <p:nvSpPr>
          <p:cNvPr id="8" name="L 形 7"/>
          <p:cNvSpPr/>
          <p:nvPr/>
        </p:nvSpPr>
        <p:spPr>
          <a:xfrm flipV="1">
            <a:off x="5576856" y="1509035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96000" y="1787905"/>
            <a:ext cx="524933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Luyện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từ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Montserrat Alternates Black" panose="00000A00000000000000" pitchFamily="50" charset="0"/>
              <a:ea typeface="微软雅黑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và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câu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 (t4)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Montserrat Alternates Black" panose="00000A00000000000000" pitchFamily="50" charset="0"/>
              <a:ea typeface="微软雅黑"/>
              <a:cs typeface="+mn-cs"/>
            </a:endParaRPr>
          </a:p>
        </p:txBody>
      </p:sp>
      <p:sp>
        <p:nvSpPr>
          <p:cNvPr id="16" name="L 形 15"/>
          <p:cNvSpPr/>
          <p:nvPr/>
        </p:nvSpPr>
        <p:spPr>
          <a:xfrm flipH="1">
            <a:off x="10988053" y="2760959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376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E76F2-AF00-466C-AA44-97FF9EEB4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F7693-4B63-44F5-B9E4-E789BF034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663018F5-09B4-403A-B87C-313156D9B57F}"/>
              </a:ext>
            </a:extLst>
          </p:cNvPr>
          <p:cNvSpPr/>
          <p:nvPr/>
        </p:nvSpPr>
        <p:spPr>
          <a:xfrm>
            <a:off x="154851" y="361632"/>
            <a:ext cx="7039610" cy="6388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Giải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27B2C2F-E350-433B-85C6-EE4B1C411CF2}"/>
              </a:ext>
            </a:extLst>
          </p:cNvPr>
          <p:cNvSpPr txBox="1">
            <a:spLocks/>
          </p:cNvSpPr>
          <p:nvPr/>
        </p:nvSpPr>
        <p:spPr>
          <a:xfrm>
            <a:off x="699975" y="1162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đêm,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 em đi ngủ, nhắc em học 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chậm bước khoan thai,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chạy những bước dài thật nhanh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 cái gì?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B28FC-4B0E-4B22-85F6-362C55126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748" y="956667"/>
            <a:ext cx="2607635" cy="2472333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35754A-3D57-4D77-BFE5-B66A5A9CBCD4}"/>
              </a:ext>
            </a:extLst>
          </p:cNvPr>
          <p:cNvSpPr txBox="1">
            <a:spLocks/>
          </p:cNvSpPr>
          <p:nvPr/>
        </p:nvSpPr>
        <p:spPr>
          <a:xfrm>
            <a:off x="476693" y="372566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CB01D7-AC14-482E-B326-CBC6F0063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009" y="3545959"/>
            <a:ext cx="2043112" cy="1543050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0FE991E-86E1-4351-BDDC-80D79A3D166F}"/>
              </a:ext>
            </a:extLst>
          </p:cNvPr>
          <p:cNvSpPr txBox="1">
            <a:spLocks/>
          </p:cNvSpPr>
          <p:nvPr/>
        </p:nvSpPr>
        <p:spPr>
          <a:xfrm>
            <a:off x="699975" y="48657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giầy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9E42E7-BD27-4BEC-B959-4A0399E53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818" y="5502078"/>
            <a:ext cx="1550151" cy="1124043"/>
          </a:xfrm>
          <a:prstGeom prst="rect">
            <a:avLst/>
          </a:prstGeom>
        </p:spPr>
      </p:pic>
      <p:pic>
        <p:nvPicPr>
          <p:cNvPr id="11" name="Content Placeholder 2" descr="logo">
            <a:extLst>
              <a:ext uri="{FF2B5EF4-FFF2-40B4-BE49-F238E27FC236}">
                <a16:creationId xmlns:a16="http://schemas.microsoft.com/office/drawing/2014/main" id="{A4DF7C3C-8DA7-449B-9F1D-9F1101EF0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0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EF91C-A930-4770-BAF5-E28EDFEAF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0AF35-7946-426A-BBB1-7AD91133F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1A152BEB-2DFD-4991-9721-37227ABA51D7}"/>
              </a:ext>
            </a:extLst>
          </p:cNvPr>
          <p:cNvSpPr/>
          <p:nvPr/>
        </p:nvSpPr>
        <p:spPr>
          <a:xfrm>
            <a:off x="154850" y="361632"/>
            <a:ext cx="8070967" cy="6388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FC170F6E-2761-40A4-BC2D-14983C193C95}"/>
              </a:ext>
            </a:extLst>
          </p:cNvPr>
          <p:cNvSpPr txBox="1">
            <a:spLocks/>
          </p:cNvSpPr>
          <p:nvPr/>
        </p:nvSpPr>
        <p:spPr>
          <a:xfrm>
            <a:off x="699975" y="1162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Cái gì tích tắc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đêm,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 em đi ngủ, nhắc em học bài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chậm bước khoan thai,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chạy những bước dài thật nhanh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 cái gì?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5B12C5-EA99-449B-823D-B47518C3C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748" y="956667"/>
            <a:ext cx="2607635" cy="2472333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FE0310-AF97-4AA2-9E5D-53ACA394A896}"/>
              </a:ext>
            </a:extLst>
          </p:cNvPr>
          <p:cNvSpPr txBox="1">
            <a:spLocks/>
          </p:cNvSpPr>
          <p:nvPr/>
        </p:nvSpPr>
        <p:spPr>
          <a:xfrm>
            <a:off x="476693" y="372566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3B3F3F-1674-4676-9532-562C57159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009" y="3545959"/>
            <a:ext cx="2043112" cy="1543050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90092F81-D53A-4E6C-8E0C-CB83F3C98223}"/>
              </a:ext>
            </a:extLst>
          </p:cNvPr>
          <p:cNvSpPr txBox="1">
            <a:spLocks/>
          </p:cNvSpPr>
          <p:nvPr/>
        </p:nvSpPr>
        <p:spPr>
          <a:xfrm>
            <a:off x="699975" y="48657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giầy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91D8B1-5AF1-47EF-98B0-6A8AAA640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818" y="5502078"/>
            <a:ext cx="1550151" cy="112404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588600-95EB-4063-9121-9803F44E8A36}"/>
              </a:ext>
            </a:extLst>
          </p:cNvPr>
          <p:cNvCxnSpPr/>
          <p:nvPr/>
        </p:nvCxnSpPr>
        <p:spPr>
          <a:xfrm>
            <a:off x="2158409" y="2615609"/>
            <a:ext cx="7655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B3C12E-E4BA-4FAB-8F7D-7B3D19313D39}"/>
              </a:ext>
            </a:extLst>
          </p:cNvPr>
          <p:cNvCxnSpPr>
            <a:cxnSpLocks/>
          </p:cNvCxnSpPr>
          <p:nvPr/>
        </p:nvCxnSpPr>
        <p:spPr>
          <a:xfrm>
            <a:off x="4688958" y="3136604"/>
            <a:ext cx="69111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D295E5-4B95-47AA-BDA1-34FCDC3AA4D6}"/>
              </a:ext>
            </a:extLst>
          </p:cNvPr>
          <p:cNvCxnSpPr>
            <a:cxnSpLocks/>
          </p:cNvCxnSpPr>
          <p:nvPr/>
        </p:nvCxnSpPr>
        <p:spPr>
          <a:xfrm>
            <a:off x="1584251" y="4189227"/>
            <a:ext cx="6485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EE72F7-7F45-440B-B914-89518C83C5D6}"/>
              </a:ext>
            </a:extLst>
          </p:cNvPr>
          <p:cNvCxnSpPr/>
          <p:nvPr/>
        </p:nvCxnSpPr>
        <p:spPr>
          <a:xfrm>
            <a:off x="1201479" y="4699590"/>
            <a:ext cx="7655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C642BD-F817-4DA8-8600-B96E36EC981D}"/>
              </a:ext>
            </a:extLst>
          </p:cNvPr>
          <p:cNvCxnSpPr/>
          <p:nvPr/>
        </p:nvCxnSpPr>
        <p:spPr>
          <a:xfrm>
            <a:off x="1063255" y="5337543"/>
            <a:ext cx="7655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4B07B1-7BED-4D75-BC27-8C7BB65A14EC}"/>
              </a:ext>
            </a:extLst>
          </p:cNvPr>
          <p:cNvCxnSpPr/>
          <p:nvPr/>
        </p:nvCxnSpPr>
        <p:spPr>
          <a:xfrm>
            <a:off x="699975" y="5879803"/>
            <a:ext cx="7655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7" name="Content Placeholder 2" descr="logo">
            <a:extLst>
              <a:ext uri="{FF2B5EF4-FFF2-40B4-BE49-F238E27FC236}">
                <a16:creationId xmlns:a16="http://schemas.microsoft.com/office/drawing/2014/main" id="{2F6EEDE9-FC34-425F-B23E-1BCF24096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815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BD4822-239D-4909-A1CD-187F2DA07C6D}"/>
              </a:ext>
            </a:extLst>
          </p:cNvPr>
          <p:cNvSpPr txBox="1"/>
          <p:nvPr/>
        </p:nvSpPr>
        <p:spPr>
          <a:xfrm>
            <a:off x="1233996" y="391460"/>
            <a:ext cx="9871969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B0B4DD-5ABC-40B6-BE30-97348A451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414" y="3095614"/>
            <a:ext cx="3144777" cy="225972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FB56678-F3D6-4F10-B3B6-34E1CB5C034F}"/>
              </a:ext>
            </a:extLst>
          </p:cNvPr>
          <p:cNvGrpSpPr/>
          <p:nvPr/>
        </p:nvGrpSpPr>
        <p:grpSpPr>
          <a:xfrm>
            <a:off x="5749206" y="1216242"/>
            <a:ext cx="4353582" cy="2376757"/>
            <a:chOff x="3687790" y="1160720"/>
            <a:chExt cx="2868724" cy="2048733"/>
          </a:xfrm>
        </p:grpSpPr>
        <p:pic>
          <p:nvPicPr>
            <p:cNvPr id="10" name="Picture 4" descr="Speech bubble / speech balloon or chat bubble line art icon for apps and  websites Stock Vector | Adobe Stock">
              <a:extLst>
                <a:ext uri="{FF2B5EF4-FFF2-40B4-BE49-F238E27FC236}">
                  <a16:creationId xmlns:a16="http://schemas.microsoft.com/office/drawing/2014/main" id="{9CAC17BC-1953-4880-95C0-675767E1FE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4545" y1="44167" x2="78409" y2="40556"/>
                          <a14:foregroundMark x1="43864" y1="21944" x2="60000" y2="66944"/>
                          <a14:foregroundMark x1="44545" y1="16389" x2="19318" y2="34722"/>
                          <a14:foregroundMark x1="17273" y1="40000" x2="19091" y2="55556"/>
                          <a14:foregroundMark x1="17500" y1="54167" x2="35682" y2="70833"/>
                          <a14:foregroundMark x1="28409" y1="83889" x2="46591" y2="69167"/>
                          <a14:foregroundMark x1="46591" y1="72500" x2="70000" y2="65556"/>
                          <a14:foregroundMark x1="69318" y1="67222" x2="80455" y2="40833"/>
                          <a14:foregroundMark x1="82727" y1="43056" x2="63182" y2="2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7790" y="1160720"/>
              <a:ext cx="2868724" cy="1922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AF33497-39FB-4F59-9B60-D9C33DFC8FEB}"/>
                </a:ext>
              </a:extLst>
            </p:cNvPr>
            <p:cNvSpPr txBox="1"/>
            <p:nvPr/>
          </p:nvSpPr>
          <p:spPr>
            <a:xfrm>
              <a:off x="4261685" y="1534474"/>
              <a:ext cx="1816183" cy="1674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Bức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này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đẹp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8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         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BA575C-E22D-4C1E-9BF7-12FD96CA992A}"/>
              </a:ext>
            </a:extLst>
          </p:cNvPr>
          <p:cNvGrpSpPr/>
          <p:nvPr/>
        </p:nvGrpSpPr>
        <p:grpSpPr>
          <a:xfrm>
            <a:off x="1394582" y="1393794"/>
            <a:ext cx="3245428" cy="2108132"/>
            <a:chOff x="299357" y="1530404"/>
            <a:chExt cx="2061943" cy="1710427"/>
          </a:xfrm>
        </p:grpSpPr>
        <p:pic>
          <p:nvPicPr>
            <p:cNvPr id="13" name="Picture 2" descr="Free Conversation Bubble, Download Free Conversation Bubble png images,  Free ClipArts on Clipart Library">
              <a:extLst>
                <a:ext uri="{FF2B5EF4-FFF2-40B4-BE49-F238E27FC236}">
                  <a16:creationId xmlns:a16="http://schemas.microsoft.com/office/drawing/2014/main" id="{11566F28-DD5E-44AB-BC4C-D4CDC9540C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99357" y="1530404"/>
              <a:ext cx="2027300" cy="1703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195C30-7306-4300-970C-880B54398697}"/>
                </a:ext>
              </a:extLst>
            </p:cNvPr>
            <p:cNvSpPr txBox="1"/>
            <p:nvPr/>
          </p:nvSpPr>
          <p:spPr>
            <a:xfrm>
              <a:off x="545117" y="1664253"/>
              <a:ext cx="1816183" cy="1576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Chiếc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cặp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tinh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8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         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89084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Sai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Sai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Sai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210C83B-4C21-4A59-932C-FB233FFF90DA}"/>
              </a:ext>
            </a:extLst>
          </p:cNvPr>
          <p:cNvSpPr txBox="1"/>
          <p:nvPr/>
        </p:nvSpPr>
        <p:spPr>
          <a:xfrm>
            <a:off x="2424909" y="570165"/>
            <a:ext cx="74386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Dài dài một bức tường đen,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vi-VN" sz="2800" dirty="0">
                <a:solidFill>
                  <a:schemeClr val="bg1"/>
                </a:solidFill>
              </a:rPr>
              <a:t> Thầy cô bè bạn đều quen mặt rồi - Là gì?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7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500"/>
                            </p:stCondLst>
                            <p:childTnLst>
                              <p:par>
                                <p:cTn id="29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6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3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4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Ặp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Cặp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sách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Quyển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vở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0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5A7EBD4-D977-4BA2-A7AD-158727FEB392}"/>
              </a:ext>
            </a:extLst>
          </p:cNvPr>
          <p:cNvSpPr txBox="1"/>
          <p:nvPr/>
        </p:nvSpPr>
        <p:spPr>
          <a:xfrm>
            <a:off x="2753700" y="542664"/>
            <a:ext cx="7004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Túi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nhỏ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rùi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lại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túi</a:t>
            </a:r>
            <a:r>
              <a:rPr lang="en-US" sz="3200" dirty="0">
                <a:solidFill>
                  <a:schemeClr val="bg1"/>
                </a:solidFill>
              </a:rPr>
              <a:t> to,</a:t>
            </a:r>
          </a:p>
          <a:p>
            <a:r>
              <a:rPr lang="en-US" sz="3200" dirty="0" err="1">
                <a:solidFill>
                  <a:schemeClr val="bg1"/>
                </a:solidFill>
              </a:rPr>
              <a:t>Đựng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mực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đựng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bút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đựng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sách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đầy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 - </a:t>
            </a:r>
            <a:r>
              <a:rPr lang="en-US" sz="3200" dirty="0" err="1">
                <a:solidFill>
                  <a:schemeClr val="bg1"/>
                </a:solidFill>
              </a:rPr>
              <a:t>Là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gì</a:t>
            </a:r>
            <a:r>
              <a:rPr lang="en-US" sz="32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7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500"/>
                            </p:stCondLst>
                            <p:childTnLst>
                              <p:par>
                                <p:cTn id="29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6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3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93B87-F5A0-4D85-A8D9-55030CD8BD6B}"/>
              </a:ext>
            </a:extLst>
          </p:cNvPr>
          <p:cNvSpPr txBox="1"/>
          <p:nvPr/>
        </p:nvSpPr>
        <p:spPr>
          <a:xfrm>
            <a:off x="0" y="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464</Words>
  <Application>Microsoft Office PowerPoint</Application>
  <PresentationFormat>Widescreen</PresentationFormat>
  <Paragraphs>71</Paragraphs>
  <Slides>8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等线</vt:lpstr>
      <vt:lpstr>等线 Light</vt:lpstr>
      <vt:lpstr>Microsoft YaHei</vt:lpstr>
      <vt:lpstr>Montserrat Alternates Black</vt:lpstr>
      <vt:lpstr>Arial</vt:lpstr>
      <vt:lpstr>Arial-Rounded</vt:lpstr>
      <vt:lpstr>Calibri</vt:lpstr>
      <vt:lpstr>Calibri Light</vt:lpstr>
      <vt:lpstr>iCiel Cadena</vt:lpstr>
      <vt:lpstr>Times New Roman</vt:lpstr>
      <vt:lpstr>Office 主题​​</vt:lpstr>
      <vt:lpstr>1_Office 主题​​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</cp:revision>
  <dcterms:created xsi:type="dcterms:W3CDTF">2021-07-28T12:42:21Z</dcterms:created>
  <dcterms:modified xsi:type="dcterms:W3CDTF">2021-07-28T12:54:50Z</dcterms:modified>
</cp:coreProperties>
</file>