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71" r:id="rId3"/>
    <p:sldId id="540" r:id="rId4"/>
    <p:sldId id="541" r:id="rId5"/>
    <p:sldId id="552" r:id="rId6"/>
    <p:sldId id="553" r:id="rId7"/>
    <p:sldId id="295" r:id="rId8"/>
    <p:sldId id="29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3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06AB1-090A-42B4-87F9-C116414EE511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0A2E4-6A8E-4364-914F-66C191B2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0216-EE00-6E6B-4CF1-0B1323A9D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0036B-4C7D-61D3-50FD-1D5DC7B0B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DEE69-A63E-40BF-7B8C-65F01DD0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4312-C08B-4714-8A28-50C4AB1A38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7EE30-9EC4-2F6B-0AB8-9B9E1DB9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13878-2A3C-A381-01BB-76A255C2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EDD3-0A17-4063-8576-DC298B3F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6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7D4E-E0E6-10C6-7BB9-0D9B34984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67483-5064-C6B5-B7AE-40C0FA4BF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5E21-E20D-E1B3-2CD4-93AAB5EC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4312-C08B-4714-8A28-50C4AB1A38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9BF4F-5F42-2361-D1FA-07A62879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44ED6-3C3A-0101-A884-97A4C1AE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EDD3-0A17-4063-8576-DC298B3F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D361C-D183-6AD0-F7DB-549F2F13E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ED84A-3B10-CB19-149C-EDAA50D31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2BFDC-15E1-F9AE-479A-068428E2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4312-C08B-4714-8A28-50C4AB1A38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30459-30BC-C58B-A40D-0B4E1C4A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35735-FA88-7829-AD00-E1D9DFEC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EDD3-0A17-4063-8576-DC298B3F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75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2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ADE1-DE1B-BA2E-C6D9-CB174B4E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9DE5-425F-754F-7122-D905E893F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18E43-AD21-E2A1-F889-D7A9E144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4312-C08B-4714-8A28-50C4AB1A38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118B5-37FE-F6F5-18C3-621BB502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899E1-0F10-E8EB-BA82-A907D3959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EDD3-0A17-4063-8576-DC298B3F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8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DF22-8339-FD81-5B3D-913CB13E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58CAF-AE49-ACD8-478A-5CF147B5E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9A239-EE14-114A-456D-81BD8093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4312-C08B-4714-8A28-50C4AB1A38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2188E-C9BC-7EB9-690F-347F9DEB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4681E-BABB-1256-4417-CC1DECEA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EDD3-0A17-4063-8576-DC298B3F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7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7491-13F4-0CD6-E3F3-D5B65BFBA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E1200-74AF-C389-F0C4-6CF1168174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F2A68-F26F-F3DA-ED2B-F9137F0F8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942A8-EB81-5643-5D85-0F43C2C3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4312-C08B-4714-8A28-50C4AB1A38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D5888-B462-BA5B-F41D-3C446C70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274BB-2BE8-EB70-FA28-540E6773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EDD3-0A17-4063-8576-DC298B3F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6AB2-8534-3E15-722E-8395D4FC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3B480-603B-489D-9C31-CB6CD52CF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2AE93-7779-8818-88F9-88D5F2045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6A5D8-C4B9-8498-59B1-9643F04E0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ED452-C246-9B8C-FFA9-81FA7965B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CC5B3F-922E-63E2-C600-7D53B333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4312-C08B-4714-8A28-50C4AB1A38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FF3C95-3FA6-D704-2785-4F0AF8F9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F9BA2-6644-9520-05FC-021FAFAB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EDD3-0A17-4063-8576-DC298B3F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9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3A91-3F94-254A-309B-4B85DF9D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ACC34-52FF-8168-AADC-64FC7BF7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4312-C08B-4714-8A28-50C4AB1A38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48EC6-792A-BC81-C319-045D3CA0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614C2-3488-6714-86DC-BCCD4956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EDD3-0A17-4063-8576-DC298B3F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5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3704F-C754-A842-D9F9-7B998A64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4312-C08B-4714-8A28-50C4AB1A38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CF9A4F-34B6-9ECE-29CF-D14FD747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38717-A924-2965-ECF6-7E1C00D9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EDD3-0A17-4063-8576-DC298B3F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5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2BD6A-04C4-83B6-147D-A32E8816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AB11E-F500-7802-3F72-E3F8ED89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8B2D4-0D43-B693-01B2-9D0957373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B4E71-60CE-3A56-3E69-7EEA5A9E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4312-C08B-4714-8A28-50C4AB1A38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C32C4-8D16-13AF-25C3-9517FE41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C279A-ADF8-BE85-FF5B-B16B459F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EDD3-0A17-4063-8576-DC298B3F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199B-AAAE-C2CB-DEAD-D93DA9D0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EE5B6-EA67-620D-DE30-1B4EC60E6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F9779-5AB8-0A29-01D5-74361914A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5C942-0F64-0A02-CF4D-02C99263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4312-C08B-4714-8A28-50C4AB1A38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F6FC9-3C5C-6E86-E307-74AF1C39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96171-3AB2-CA5A-566D-B027F272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EDD3-0A17-4063-8576-DC298B3F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6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EDC2E-9A09-A28F-934B-132DF486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3ECD3-5F32-5EA1-E494-771BB233E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C52C-6948-ECD3-DEAF-428FEF00F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C4312-C08B-4714-8A28-50C4AB1A38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D10B2-3D72-DFE3-BB70-3833DF8E5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F4CCD-0484-107A-DD62-DC4589957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AEDD3-0A17-4063-8576-DC298B3FA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0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489450" y="1442085"/>
            <a:ext cx="384175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920621"/>
            <a:ext cx="10464800" cy="5201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vẽ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trăng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trắng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ngõ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Nắn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nót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no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Lung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	Vi vu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2026285" y="492689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920621"/>
            <a:ext cx="10464800" cy="52014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N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ghe –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E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vẽ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trăng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ới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trắng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ngõ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ắn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nót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no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ung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	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i vu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92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4" y="2099994"/>
            <a:ext cx="303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giấy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trắng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nắn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nót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lung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linh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4" y="4462878"/>
            <a:ext cx="254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cánh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diều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13F87-0BCB-4E07-AF4D-E8BB3B588C07}"/>
              </a:ext>
            </a:extLst>
          </p:cNvPr>
          <p:cNvSpPr txBox="1"/>
          <p:nvPr/>
        </p:nvSpPr>
        <p:spPr>
          <a:xfrm>
            <a:off x="4954904" y="2094970"/>
            <a:ext cx="28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ấy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ắng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EF60A-B18B-43EC-A243-E2C68D38FA5F}"/>
              </a:ext>
            </a:extLst>
          </p:cNvPr>
          <p:cNvSpPr txBox="1"/>
          <p:nvPr/>
        </p:nvSpPr>
        <p:spPr>
          <a:xfrm>
            <a:off x="4954904" y="280363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ắn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ót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A6AD3-2C99-4C76-87F4-1BF6A34A1B33}"/>
              </a:ext>
            </a:extLst>
          </p:cNvPr>
          <p:cNvSpPr txBox="1"/>
          <p:nvPr/>
        </p:nvSpPr>
        <p:spPr>
          <a:xfrm>
            <a:off x="4954903" y="3643044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ung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inh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B790B-9327-4DE8-82D7-946C6EEB83F7}"/>
              </a:ext>
            </a:extLst>
          </p:cNvPr>
          <p:cNvSpPr txBox="1"/>
          <p:nvPr/>
        </p:nvSpPr>
        <p:spPr>
          <a:xfrm>
            <a:off x="4954903" y="4462877"/>
            <a:ext cx="254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cánh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diều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920621"/>
            <a:ext cx="10464800" cy="52937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vẽ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trăng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trắng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ngõ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Nắn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nót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no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Lung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	Vi vu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93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318"/>
            <a:ext cx="10515600" cy="90199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2.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Chọn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ng hay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ngh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thay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ô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vuông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61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a.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Trăm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nghe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không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một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b.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công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mài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sắt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ngày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nên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kim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2300" y="2116138"/>
            <a:ext cx="707844" cy="655955"/>
          </a:xfrm>
          <a:prstGeom prst="rect">
            <a:avLst/>
          </a:prstGeom>
        </p:spPr>
      </p:pic>
      <p:pic>
        <p:nvPicPr>
          <p:cNvPr id="4" name="Content Placeholder 8" descr="008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9244" y="2799482"/>
            <a:ext cx="536756" cy="655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04" y="3606595"/>
            <a:ext cx="8997315" cy="30302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695825" y="4645660"/>
            <a:ext cx="963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rùa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695825" y="5314950"/>
            <a:ext cx="234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chớp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257925" y="5947410"/>
            <a:ext cx="234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dưa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1D293F-2CA3-4140-8F17-795097DB2681}"/>
              </a:ext>
            </a:extLst>
          </p:cNvPr>
          <p:cNvSpPr/>
          <p:nvPr/>
        </p:nvSpPr>
        <p:spPr>
          <a:xfrm>
            <a:off x="4632952" y="302084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80" y="1464310"/>
            <a:ext cx="9478010" cy="28936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44750" y="4229735"/>
            <a:ext cx="1104900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Bàn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0185" y="416877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Bảng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74710" y="422973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Đàn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248</Words>
  <Application>Microsoft Office PowerPoint</Application>
  <PresentationFormat>Widescreen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Chọn ng hay ngh thay cho ô vuông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</cp:revision>
  <dcterms:created xsi:type="dcterms:W3CDTF">2022-10-20T01:18:10Z</dcterms:created>
  <dcterms:modified xsi:type="dcterms:W3CDTF">2022-10-20T01:20:18Z</dcterms:modified>
</cp:coreProperties>
</file>