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14"/>
  </p:notesMasterIdLst>
  <p:sldIdLst>
    <p:sldId id="276" r:id="rId2"/>
    <p:sldId id="258" r:id="rId3"/>
    <p:sldId id="260" r:id="rId4"/>
    <p:sldId id="290" r:id="rId5"/>
    <p:sldId id="283" r:id="rId6"/>
    <p:sldId id="291" r:id="rId7"/>
    <p:sldId id="292" r:id="rId8"/>
    <p:sldId id="285" r:id="rId9"/>
    <p:sldId id="293" r:id="rId10"/>
    <p:sldId id="287" r:id="rId11"/>
    <p:sldId id="270" r:id="rId12"/>
    <p:sldId id="273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66FFCC"/>
    <a:srgbClr val="920000"/>
    <a:srgbClr val="5B9BD5"/>
    <a:srgbClr val="4CA420"/>
    <a:srgbClr val="66FFFF"/>
    <a:srgbClr val="C4D836"/>
    <a:srgbClr val="F56636"/>
    <a:srgbClr val="EF2A1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3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2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96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66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37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48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6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46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26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2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9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15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2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8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04572" y="1872438"/>
            <a:ext cx="6416529" cy="3271062"/>
            <a:chOff x="2604572" y="1872438"/>
            <a:chExt cx="6416529" cy="327106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572" y="1872438"/>
              <a:ext cx="6416529" cy="327106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61026" y="2475908"/>
              <a:ext cx="3966389" cy="20641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1114" y="1953286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2.22222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83943" y="863285"/>
            <a:ext cx="2968157" cy="405710"/>
            <a:chOff x="4583016" y="848298"/>
            <a:chExt cx="4098275" cy="405710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0" y="850135"/>
              <a:ext cx="4010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84"/>
            <a:ext cx="2743200" cy="7709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32741" y="343289"/>
            <a:ext cx="631935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901"/>
          <a:stretch/>
        </p:blipFill>
        <p:spPr>
          <a:xfrm>
            <a:off x="169761" y="771035"/>
            <a:ext cx="5978013" cy="42051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84"/>
            <a:ext cx="2743200" cy="7709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32741" y="343289"/>
            <a:ext cx="631935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407" y="884468"/>
            <a:ext cx="2792501" cy="1811718"/>
            <a:chOff x="237407" y="884468"/>
            <a:chExt cx="2792501" cy="18117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536" y="884468"/>
              <a:ext cx="2745372" cy="156469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7407" y="2443571"/>
              <a:ext cx="2505793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53410" y="876193"/>
            <a:ext cx="2706176" cy="1819993"/>
            <a:chOff x="3253410" y="876193"/>
            <a:chExt cx="2706176" cy="18199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3410" y="876193"/>
              <a:ext cx="2706176" cy="157296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253410" y="2443571"/>
              <a:ext cx="2468964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83088" y="771035"/>
            <a:ext cx="2643318" cy="1876378"/>
            <a:chOff x="6183088" y="771035"/>
            <a:chExt cx="2643318" cy="18763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088" y="771035"/>
              <a:ext cx="2643318" cy="167812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232584" y="2394798"/>
              <a:ext cx="2518126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4536" y="2919905"/>
            <a:ext cx="2747171" cy="1950403"/>
            <a:chOff x="284536" y="2919905"/>
            <a:chExt cx="2747171" cy="19504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536" y="2919905"/>
              <a:ext cx="2747171" cy="170896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84536" y="4617693"/>
              <a:ext cx="2506878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99926" y="2996040"/>
            <a:ext cx="2798658" cy="1878505"/>
            <a:chOff x="3299926" y="2996040"/>
            <a:chExt cx="2798658" cy="18785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9926" y="2996040"/>
              <a:ext cx="2798658" cy="163706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326569" y="4621930"/>
              <a:ext cx="2650947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53029" y="3005104"/>
            <a:ext cx="2747171" cy="1876378"/>
            <a:chOff x="6253029" y="3005104"/>
            <a:chExt cx="2747171" cy="18763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/>
            <a:srcRect l="2786" t="5863"/>
            <a:stretch/>
          </p:blipFill>
          <p:spPr>
            <a:xfrm>
              <a:off x="6253029" y="3005104"/>
              <a:ext cx="2747171" cy="163706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272378" y="4628867"/>
              <a:ext cx="2600878" cy="252615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rgbClr val="A92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ngủ</a:t>
              </a: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2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43200" y="293701"/>
            <a:ext cx="6400800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62"/>
            <a:ext cx="2743200" cy="770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" y="1003706"/>
            <a:ext cx="3926896" cy="2625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692" y="1003706"/>
            <a:ext cx="4067908" cy="2625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929" y="3641951"/>
            <a:ext cx="3916847" cy="1248419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hoàn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tầm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mượn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Duy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1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3692" y="3641951"/>
            <a:ext cx="3925668" cy="1248419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buổi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sớm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Theo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1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43200" y="293701"/>
            <a:ext cx="6400800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62"/>
            <a:ext cx="2743200" cy="770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79" y="1003706"/>
            <a:ext cx="4378961" cy="37918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3180" y="2191731"/>
            <a:ext cx="3808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0303" y="998474"/>
            <a:ext cx="414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5937" y="3384988"/>
            <a:ext cx="4056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them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63888" y="760003"/>
            <a:ext cx="0" cy="4345412"/>
          </a:xfrm>
          <a:prstGeom prst="line">
            <a:avLst/>
          </a:prstGeom>
          <a:ln w="28575">
            <a:solidFill>
              <a:srgbClr val="A9250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43200" y="293701"/>
            <a:ext cx="6400800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62"/>
            <a:ext cx="2743200" cy="770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56" y="1064666"/>
            <a:ext cx="4260501" cy="383893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63888" y="760003"/>
            <a:ext cx="0" cy="4345412"/>
          </a:xfrm>
          <a:prstGeom prst="line">
            <a:avLst/>
          </a:prstGeom>
          <a:ln w="28575">
            <a:solidFill>
              <a:srgbClr val="A9250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06020" y="2302263"/>
            <a:ext cx="3808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0303" y="998474"/>
            <a:ext cx="4142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4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94734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81"/>
            <a:ext cx="1688123" cy="57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63" y="1056398"/>
            <a:ext cx="8711921" cy="40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94734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081"/>
            <a:ext cx="1688123" cy="575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807" y="1211088"/>
            <a:ext cx="4137513" cy="36121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81050" y="720156"/>
            <a:ext cx="5638236" cy="4471403"/>
            <a:chOff x="-481050" y="720156"/>
            <a:chExt cx="5638236" cy="4471403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99264">
              <a:off x="-481050" y="720156"/>
              <a:ext cx="5638236" cy="447140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6578" y="1881168"/>
              <a:ext cx="372662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1. V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ề nhà ghi lại những việc em cần làm và dán vào góc học tập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298" y="3081497"/>
            <a:ext cx="3889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hờ người thân chụp ảnh và gửi GV làm sản phẩm của hoạt động này.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2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</TotalTime>
  <Words>437</Words>
  <Application>Microsoft Office PowerPoint</Application>
  <PresentationFormat>On-screen Show (16:9)</PresentationFormat>
  <Paragraphs>49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lenovo</cp:lastModifiedBy>
  <cp:revision>23</cp:revision>
  <dcterms:created xsi:type="dcterms:W3CDTF">2016-08-08T05:55:00Z</dcterms:created>
  <dcterms:modified xsi:type="dcterms:W3CDTF">2022-10-05T05:22:38Z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