
<file path=[Content_Types].xml><?xml version="1.0" encoding="utf-8"?>
<Types xmlns="http://schemas.openxmlformats.org/package/2006/content-types">
  <Default Extension="bin" ContentType="application/vnd.ms-office.activeX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notesSlides/notesSlide3.xml" ContentType="application/vnd.openxmlformats-officedocument.presentationml.notesSlide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2"/>
  </p:notesMasterIdLst>
  <p:sldIdLst>
    <p:sldId id="256" r:id="rId3"/>
    <p:sldId id="262" r:id="rId4"/>
    <p:sldId id="348" r:id="rId5"/>
    <p:sldId id="362" r:id="rId6"/>
    <p:sldId id="347" r:id="rId7"/>
    <p:sldId id="384" r:id="rId8"/>
    <p:sldId id="383" r:id="rId9"/>
    <p:sldId id="281" r:id="rId10"/>
    <p:sldId id="385" r:id="rId11"/>
  </p:sldIdLst>
  <p:sldSz cx="12192000" cy="6858000"/>
  <p:notesSz cx="6858000" cy="9144000"/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FFCC"/>
    <a:srgbClr val="51B416"/>
    <a:srgbClr val="FF66CC"/>
    <a:srgbClr val="F8CBAD"/>
    <a:srgbClr val="E6B9B8"/>
    <a:srgbClr val="FFFFFF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63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894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315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4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8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67" r:id="rId31"/>
    <p:sldLayoutId id="2147483668" r:id="rId32"/>
    <p:sldLayoutId id="2147483669" r:id="rId33"/>
    <p:sldLayoutId id="2147483670" r:id="rId34"/>
    <p:sldLayoutId id="2147483671" r:id="rId35"/>
    <p:sldLayoutId id="2147483672" r:id="rId36"/>
    <p:sldLayoutId id="2147483673" r:id="rId37"/>
    <p:sldLayoutId id="2147483674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8.xml"/><Relationship Id="rId13" Type="http://schemas.openxmlformats.org/officeDocument/2006/relationships/image" Target="../media/image4.png"/><Relationship Id="rId18" Type="http://schemas.openxmlformats.org/officeDocument/2006/relationships/image" Target="../media/image8.wmf"/><Relationship Id="rId3" Type="http://schemas.openxmlformats.org/officeDocument/2006/relationships/control" Target="../activeX/activeX3.xml"/><Relationship Id="rId7" Type="http://schemas.openxmlformats.org/officeDocument/2006/relationships/control" Target="../activeX/activeX7.xml"/><Relationship Id="rId12" Type="http://schemas.openxmlformats.org/officeDocument/2006/relationships/image" Target="../media/image3.png"/><Relationship Id="rId17" Type="http://schemas.openxmlformats.org/officeDocument/2006/relationships/image" Target="../media/image7.wmf"/><Relationship Id="rId2" Type="http://schemas.openxmlformats.org/officeDocument/2006/relationships/control" Target="../activeX/activeX2.xml"/><Relationship Id="rId16" Type="http://schemas.openxmlformats.org/officeDocument/2006/relationships/image" Target="../media/image6.png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1" Type="http://schemas.openxmlformats.org/officeDocument/2006/relationships/notesSlide" Target="../notesSlides/notesSlide3.xml"/><Relationship Id="rId5" Type="http://schemas.openxmlformats.org/officeDocument/2006/relationships/control" Target="../activeX/activeX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2.xml"/><Relationship Id="rId4" Type="http://schemas.openxmlformats.org/officeDocument/2006/relationships/control" Target="../activeX/activeX4.xml"/><Relationship Id="rId9" Type="http://schemas.openxmlformats.org/officeDocument/2006/relationships/control" Target="../activeX/activeX9.xml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wmf"/><Relationship Id="rId3" Type="http://schemas.openxmlformats.org/officeDocument/2006/relationships/control" Target="../activeX/activeX12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20.wmf"/><Relationship Id="rId2" Type="http://schemas.openxmlformats.org/officeDocument/2006/relationships/control" Target="../activeX/activeX11.xml"/><Relationship Id="rId1" Type="http://schemas.openxmlformats.org/officeDocument/2006/relationships/control" Target="../activeX/activeX10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9.png"/><Relationship Id="rId5" Type="http://schemas.openxmlformats.org/officeDocument/2006/relationships/control" Target="../activeX/activeX14.xml"/><Relationship Id="rId10" Type="http://schemas.openxmlformats.org/officeDocument/2006/relationships/image" Target="../media/image18.png"/><Relationship Id="rId4" Type="http://schemas.openxmlformats.org/officeDocument/2006/relationships/control" Target="../activeX/activeX13.xml"/><Relationship Id="rId9" Type="http://schemas.openxmlformats.org/officeDocument/2006/relationships/image" Target="../media/image17.png"/><Relationship Id="rId1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22725" y="1380551"/>
            <a:ext cx="702327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245F92-9D79-43EC-8F95-A5B4EA7040A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2762" b="96190" l="52000" r="85474">
                        <a14:foregroundMark x1="64632" y1="58857" x2="64632" y2="58857"/>
                        <a14:foregroundMark x1="65263" y1="55429" x2="65263" y2="55429"/>
                        <a14:foregroundMark x1="61263" y1="54095" x2="61263" y2="54095"/>
                        <a14:foregroundMark x1="71579" y1="53333" x2="71579" y2="53333"/>
                        <a14:foregroundMark x1="77263" y1="52952" x2="77263" y2="52952"/>
                        <a14:foregroundMark x1="52632" y1="67619" x2="52632" y2="67619"/>
                        <a14:foregroundMark x1="52000" y1="66476" x2="52000" y2="66476"/>
                        <a14:foregroundMark x1="83550" y1="68952" x2="83755" y2="69524"/>
                        <a14:foregroundMark x1="83332" y1="68344" x2="83550" y2="68952"/>
                        <a14:foregroundMark x1="82526" y1="66095" x2="82600" y2="66302"/>
                        <a14:foregroundMark x1="85263" y1="91238" x2="85474" y2="96190"/>
                        <a14:foregroundMark x1="73263" y1="65905" x2="73263" y2="65905"/>
                        <a14:foregroundMark x1="67789" y1="65714" x2="67789" y2="65714"/>
                        <a14:foregroundMark x1="62947" y1="65714" x2="62947" y2="65714"/>
                        <a14:foregroundMark x1="78105" y1="65905" x2="78105" y2="65905"/>
                        <a14:backgroundMark x1="65053" y1="92190" x2="76632" y2="86286"/>
                        <a14:backgroundMark x1="67789" y1="93714" x2="76632" y2="84952"/>
                        <a14:backgroundMark x1="67789" y1="91619" x2="76842" y2="83048"/>
                        <a14:backgroundMark x1="69053" y1="92000" x2="77684" y2="85714"/>
                        <a14:backgroundMark x1="70316" y1="91429" x2="71789" y2="89905"/>
                        <a14:backgroundMark x1="57053" y1="76762" x2="63158" y2="77905"/>
                        <a14:backgroundMark x1="57474" y1="77524" x2="65684" y2="78667"/>
                        <a14:backgroundMark x1="58316" y1="77905" x2="69053" y2="79048"/>
                        <a14:backgroundMark x1="58105" y1="78476" x2="65263" y2="79238"/>
                        <a14:backgroundMark x1="60421" y1="88571" x2="74316" y2="86857"/>
                        <a14:backgroundMark x1="69053" y1="90857" x2="69263" y2="91238"/>
                        <a14:backgroundMark x1="70737" y1="92571" x2="74105" y2="87429"/>
                        <a14:backgroundMark x1="74105" y1="87429" x2="74737" y2="87048"/>
                        <a14:backgroundMark x1="72632" y1="92190" x2="79368" y2="80000"/>
                        <a14:backgroundMark x1="56421" y1="70476" x2="69474" y2="70095"/>
                        <a14:backgroundMark x1="69474" y1="70095" x2="77474" y2="78476"/>
                        <a14:backgroundMark x1="77474" y1="78476" x2="77895" y2="86857"/>
                        <a14:backgroundMark x1="61053" y1="73333" x2="72842" y2="72952"/>
                        <a14:backgroundMark x1="72842" y1="72952" x2="65474" y2="80000"/>
                        <a14:backgroundMark x1="65474" y1="80000" x2="81263" y2="74286"/>
                        <a14:backgroundMark x1="81263" y1="74286" x2="75579" y2="77714"/>
                        <a14:backgroundMark x1="64842" y1="71810" x2="64842" y2="78286"/>
                        <a14:backgroundMark x1="64842" y1="78286" x2="66526" y2="72571"/>
                        <a14:backgroundMark x1="66526" y1="72571" x2="67789" y2="85714"/>
                        <a14:backgroundMark x1="73684" y1="74095" x2="74105" y2="84000"/>
                        <a14:backgroundMark x1="66105" y1="75619" x2="66105" y2="85143"/>
                        <a14:backgroundMark x1="62316" y1="74857" x2="62316" y2="85333"/>
                        <a14:backgroundMark x1="59158" y1="72571" x2="58947" y2="87048"/>
                        <a14:backgroundMark x1="56842" y1="71238" x2="56842" y2="86095"/>
                        <a14:backgroundMark x1="56000" y1="68190" x2="75789" y2="68190"/>
                        <a14:backgroundMark x1="75789" y1="68190" x2="81263" y2="70476"/>
                        <a14:backgroundMark x1="81263" y1="70476" x2="80842" y2="93524"/>
                        <a14:backgroundMark x1="80842" y1="93524" x2="58526" y2="94286"/>
                        <a14:backgroundMark x1="58526" y1="94286" x2="56211" y2="87048"/>
                        <a14:backgroundMark x1="56211" y1="87048" x2="56421" y2="68762"/>
                        <a14:backgroundMark x1="56421" y1="68762" x2="65474" y2="67810"/>
                        <a14:backgroundMark x1="65474" y1="67810" x2="70526" y2="67810"/>
                        <a14:backgroundMark x1="82105" y1="67810" x2="82105" y2="67810"/>
                        <a14:backgroundMark x1="77263" y1="68762" x2="80632" y2="76381"/>
                        <a14:backgroundMark x1="80632" y1="76381" x2="80842" y2="83619"/>
                        <a14:backgroundMark x1="81895" y1="77333" x2="82105" y2="91048"/>
                        <a14:backgroundMark x1="82316" y1="70476" x2="82316" y2="80571"/>
                        <a14:backgroundMark x1="76632" y1="67429" x2="82316" y2="69524"/>
                        <a14:backgroundMark x1="82316" y1="69524" x2="82316" y2="72000"/>
                        <a14:backgroundMark x1="83368" y1="68952" x2="83368" y2="68952"/>
                        <a14:backgroundMark x1="55789" y1="70095" x2="55579" y2="83810"/>
                        <a14:backgroundMark x1="59789" y1="69905" x2="59789" y2="78667"/>
                        <a14:backgroundMark x1="61895" y1="70857" x2="61474" y2="72762"/>
                        <a14:backgroundMark x1="60632" y1="89714" x2="60632" y2="89714"/>
                      </a14:backgroundRemoval>
                    </a14:imgEffect>
                  </a14:imgLayer>
                </a14:imgProps>
              </a:ext>
            </a:extLst>
          </a:blip>
          <a:srcRect l="49034" t="51384" r="10995"/>
          <a:stretch/>
        </p:blipFill>
        <p:spPr>
          <a:xfrm>
            <a:off x="8053430" y="1830982"/>
            <a:ext cx="3816991" cy="3622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CF06B5-8A45-45E9-981C-A7962039600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62" b="48571" l="4211" r="40632">
                        <a14:foregroundMark x1="40632" y1="26095" x2="40632" y2="26095"/>
                        <a14:foregroundMark x1="39158" y1="47238" x2="39158" y2="47238"/>
                        <a14:foregroundMark x1="22947" y1="47429" x2="22947" y2="47429"/>
                        <a14:foregroundMark x1="10105" y1="48571" x2="10105" y2="48571"/>
                      </a14:backgroundRemoval>
                    </a14:imgEffect>
                  </a14:imgLayer>
                </a14:imgProps>
              </a:ext>
            </a:extLst>
          </a:blip>
          <a:srcRect r="55586" b="50115"/>
          <a:stretch/>
        </p:blipFill>
        <p:spPr>
          <a:xfrm>
            <a:off x="122034" y="1517154"/>
            <a:ext cx="4202986" cy="3823692"/>
          </a:xfrm>
          <a:prstGeom prst="rect">
            <a:avLst/>
          </a:prstGeom>
        </p:spPr>
      </p:pic>
      <p:sp>
        <p:nvSpPr>
          <p:cNvPr id="66" name="Text Box 7">
            <a:extLst>
              <a:ext uri="{FF2B5EF4-FFF2-40B4-BE49-F238E27FC236}">
                <a16:creationId xmlns:a16="http://schemas.microsoft.com/office/drawing/2014/main" id="{415A6F17-F203-4AE8-AE2D-D1AA64B04F74}"/>
              </a:ext>
            </a:extLst>
          </p:cNvPr>
          <p:cNvSpPr txBox="1"/>
          <p:nvPr/>
        </p:nvSpPr>
        <p:spPr>
          <a:xfrm>
            <a:off x="969549" y="3077488"/>
            <a:ext cx="25079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+ 1 + 8 =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+ 2 + 5 =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+ 6 + 7 = </a:t>
            </a:r>
          </a:p>
        </p:txBody>
      </p:sp>
      <p:sp>
        <p:nvSpPr>
          <p:cNvPr id="74" name="Text Box 7">
            <a:extLst>
              <a:ext uri="{FF2B5EF4-FFF2-40B4-BE49-F238E27FC236}">
                <a16:creationId xmlns:a16="http://schemas.microsoft.com/office/drawing/2014/main" id="{29D03DD8-BB36-462A-9D7C-DAFCF5EF60B5}"/>
              </a:ext>
            </a:extLst>
          </p:cNvPr>
          <p:cNvSpPr txBox="1"/>
          <p:nvPr/>
        </p:nvSpPr>
        <p:spPr>
          <a:xfrm>
            <a:off x="4735642" y="3050064"/>
            <a:ext cx="31477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1 – 3 = 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– 4 – 1 = 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– 9 – 6 =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A0CAC5-B628-4BFA-A87E-C6403C293B9B}"/>
              </a:ext>
            </a:extLst>
          </p:cNvPr>
          <p:cNvGrpSpPr/>
          <p:nvPr/>
        </p:nvGrpSpPr>
        <p:grpSpPr>
          <a:xfrm>
            <a:off x="4633125" y="619423"/>
            <a:ext cx="2595236" cy="663942"/>
            <a:chOff x="1230144" y="321217"/>
            <a:chExt cx="2494243" cy="66394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1B26882-A607-41BA-B6A3-D9F93B29D7CB}"/>
                </a:ext>
              </a:extLst>
            </p:cNvPr>
            <p:cNvSpPr/>
            <p:nvPr/>
          </p:nvSpPr>
          <p:spPr>
            <a:xfrm>
              <a:off x="1230144" y="321217"/>
              <a:ext cx="2494243" cy="663942"/>
            </a:xfrm>
            <a:prstGeom prst="roundRect">
              <a:avLst>
                <a:gd name="adj" fmla="val 49773"/>
              </a:avLst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34B9F8-D855-472C-9DF8-35DA207F60F0}"/>
                </a:ext>
              </a:extLst>
            </p:cNvPr>
            <p:cNvSpPr/>
            <p:nvPr/>
          </p:nvSpPr>
          <p:spPr>
            <a:xfrm>
              <a:off x="1306608" y="371834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E5D0F94-D233-4B5E-98DB-1ADC86376463}"/>
              </a:ext>
            </a:extLst>
          </p:cNvPr>
          <p:cNvSpPr txBox="1"/>
          <p:nvPr/>
        </p:nvSpPr>
        <p:spPr>
          <a:xfrm>
            <a:off x="8473951" y="3027833"/>
            <a:ext cx="31477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+ 3 – 4 =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– 5 + 7 =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– 3 + 8 =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AB487B-C537-458D-AEDB-1A2988E322F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048" b="96571" l="4211" r="39158">
                        <a14:foregroundMark x1="19158" y1="53905" x2="19158" y2="53905"/>
                        <a14:foregroundMark x1="17263" y1="51810" x2="17263" y2="51810"/>
                        <a14:foregroundMark x1="26947" y1="51238" x2="26947" y2="51238"/>
                        <a14:foregroundMark x1="39158" y1="73524" x2="39158" y2="73524"/>
                        <a14:foregroundMark x1="35368" y1="96000" x2="35368" y2="96000"/>
                        <a14:foregroundMark x1="11789" y1="96571" x2="11789" y2="96571"/>
                        <a14:foregroundMark x1="15158" y1="60190" x2="15158" y2="60190"/>
                      </a14:backgroundRemoval>
                    </a14:imgEffect>
                  </a14:imgLayer>
                </a14:imgProps>
              </a:ext>
            </a:extLst>
          </a:blip>
          <a:srcRect t="50000" r="56987" b="280"/>
          <a:stretch/>
        </p:blipFill>
        <p:spPr>
          <a:xfrm>
            <a:off x="4068088" y="1713518"/>
            <a:ext cx="4091961" cy="373093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7" r:id="rId1" imgW="571680" imgH="520560"/>
        </mc:Choice>
        <mc:Fallback>
          <p:control name="TextBox7" r:id="rId1" imgW="571680" imgH="520560">
            <p:pic>
              <p:nvPicPr>
                <p:cNvPr id="82" name="TextBox7">
                  <a:extLst>
                    <a:ext uri="{FF2B5EF4-FFF2-40B4-BE49-F238E27FC236}">
                      <a16:creationId xmlns:a16="http://schemas.microsoft.com/office/drawing/2014/main" id="{670D8EC3-4B53-400F-9C85-11E13FFEC6B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42279" y="3124772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2" imgW="571680" imgH="514440"/>
        </mc:Choice>
        <mc:Fallback>
          <p:control name="TextBox1" r:id="rId2" imgW="571680" imgH="514440">
            <p:pic>
              <p:nvPicPr>
                <p:cNvPr id="24" name="TextBox1">
                  <a:extLst>
                    <a:ext uri="{FF2B5EF4-FFF2-40B4-BE49-F238E27FC236}">
                      <a16:creationId xmlns:a16="http://schemas.microsoft.com/office/drawing/2014/main" id="{BB9E5C49-1F26-4CA6-9018-A8F9E97CA6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42279" y="3796564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3" imgW="571680" imgH="520560"/>
        </mc:Choice>
        <mc:Fallback>
          <p:control name="TextBox2" r:id="rId3" imgW="571680" imgH="520560">
            <p:pic>
              <p:nvPicPr>
                <p:cNvPr id="25" name="TextBox2">
                  <a:extLst>
                    <a:ext uri="{FF2B5EF4-FFF2-40B4-BE49-F238E27FC236}">
                      <a16:creationId xmlns:a16="http://schemas.microsoft.com/office/drawing/2014/main" id="{CB766A36-2D6B-4A02-BF20-4E46028027D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42279" y="4437552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571680" imgH="520560"/>
        </mc:Choice>
        <mc:Fallback>
          <p:control name="TextBox4" r:id="rId4" imgW="571680" imgH="520560">
            <p:pic>
              <p:nvPicPr>
                <p:cNvPr id="27" name="TextBox4">
                  <a:extLst>
                    <a:ext uri="{FF2B5EF4-FFF2-40B4-BE49-F238E27FC236}">
                      <a16:creationId xmlns:a16="http://schemas.microsoft.com/office/drawing/2014/main" id="{1B29A0E8-8414-439B-848C-21BD93423A7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00089" y="3075117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571680" imgH="520560"/>
        </mc:Choice>
        <mc:Fallback>
          <p:control name="TextBox5" r:id="rId5" imgW="571680" imgH="520560">
            <p:pic>
              <p:nvPicPr>
                <p:cNvPr id="29" name="TextBox5">
                  <a:extLst>
                    <a:ext uri="{FF2B5EF4-FFF2-40B4-BE49-F238E27FC236}">
                      <a16:creationId xmlns:a16="http://schemas.microsoft.com/office/drawing/2014/main" id="{9EA4ED2B-2D23-4BA4-9386-7041A0E7EDF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00089" y="3746909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6" r:id="rId6" imgW="571680" imgH="520560"/>
        </mc:Choice>
        <mc:Fallback>
          <p:control name="TextBox6" r:id="rId6" imgW="571680" imgH="520560">
            <p:pic>
              <p:nvPicPr>
                <p:cNvPr id="31" name="TextBox6">
                  <a:extLst>
                    <a:ext uri="{FF2B5EF4-FFF2-40B4-BE49-F238E27FC236}">
                      <a16:creationId xmlns:a16="http://schemas.microsoft.com/office/drawing/2014/main" id="{887A6305-1152-4B82-98AC-CC12AD14482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00089" y="4387897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9" r:id="rId7" imgW="571680" imgH="520560"/>
        </mc:Choice>
        <mc:Fallback>
          <p:control name="TextBox9" r:id="rId7" imgW="571680" imgH="520560">
            <p:pic>
              <p:nvPicPr>
                <p:cNvPr id="38" name="TextBox9">
                  <a:extLst>
                    <a:ext uri="{FF2B5EF4-FFF2-40B4-BE49-F238E27FC236}">
                      <a16:creationId xmlns:a16="http://schemas.microsoft.com/office/drawing/2014/main" id="{ADF05F8A-A8AD-4DB5-8B16-06EEBD1F918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93174" y="3054804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0" r:id="rId8" imgW="571680" imgH="520560"/>
        </mc:Choice>
        <mc:Fallback>
          <p:control name="TextBox10" r:id="rId8" imgW="571680" imgH="520560">
            <p:pic>
              <p:nvPicPr>
                <p:cNvPr id="40" name="TextBox10">
                  <a:extLst>
                    <a:ext uri="{FF2B5EF4-FFF2-40B4-BE49-F238E27FC236}">
                      <a16:creationId xmlns:a16="http://schemas.microsoft.com/office/drawing/2014/main" id="{86E3359F-8895-4176-8ECA-DB665309D5A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93174" y="3726596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1" r:id="rId9" imgW="571680" imgH="520560"/>
        </mc:Choice>
        <mc:Fallback>
          <p:control name="TextBox11" r:id="rId9" imgW="571680" imgH="520560">
            <p:pic>
              <p:nvPicPr>
                <p:cNvPr id="41" name="TextBox11">
                  <a:extLst>
                    <a:ext uri="{FF2B5EF4-FFF2-40B4-BE49-F238E27FC236}">
                      <a16:creationId xmlns:a16="http://schemas.microsoft.com/office/drawing/2014/main" id="{004F5FD9-0938-42C2-8C78-4FEF4941C54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93174" y="4367584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6802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AADF8DCE-A8BC-47F1-968D-AFF8C6D3BDD5}"/>
              </a:ext>
            </a:extLst>
          </p:cNvPr>
          <p:cNvGrpSpPr/>
          <p:nvPr/>
        </p:nvGrpSpPr>
        <p:grpSpPr>
          <a:xfrm>
            <a:off x="247591" y="2120423"/>
            <a:ext cx="3552673" cy="2345721"/>
            <a:chOff x="136894" y="3551736"/>
            <a:chExt cx="3552673" cy="234572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E23C65A-4147-4AD8-85C7-45887F6FD8EE}"/>
                </a:ext>
              </a:extLst>
            </p:cNvPr>
            <p:cNvGrpSpPr/>
            <p:nvPr/>
          </p:nvGrpSpPr>
          <p:grpSpPr>
            <a:xfrm>
              <a:off x="136894" y="3551736"/>
              <a:ext cx="3552673" cy="2345721"/>
              <a:chOff x="136894" y="3551736"/>
              <a:chExt cx="3552679" cy="234572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11AE922-FB6F-4EAB-A2BC-1512378493C5}"/>
                  </a:ext>
                </a:extLst>
              </p:cNvPr>
              <p:cNvGrpSpPr/>
              <p:nvPr/>
            </p:nvGrpSpPr>
            <p:grpSpPr>
              <a:xfrm>
                <a:off x="136894" y="3551736"/>
                <a:ext cx="3552679" cy="2345725"/>
                <a:chOff x="1299332" y="3566112"/>
                <a:chExt cx="3552679" cy="1932081"/>
              </a:xfrm>
            </p:grpSpPr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9BCFC94E-6FB0-48BD-A960-D62817A38867}"/>
                    </a:ext>
                  </a:extLst>
                </p:cNvPr>
                <p:cNvSpPr/>
                <p:nvPr/>
              </p:nvSpPr>
              <p:spPr>
                <a:xfrm>
                  <a:off x="1557264" y="3739393"/>
                  <a:ext cx="3036815" cy="1585519"/>
                </a:xfrm>
                <a:prstGeom prst="roundRect">
                  <a:avLst/>
                </a:prstGeom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C84F8469-6047-4FD4-8D27-CDC0AECECA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50658" y="4796840"/>
                  <a:ext cx="701353" cy="701353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E2AA65CC-A90E-4B69-AAA9-9B2FC71ACB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57421" t="53580" r="2212" b="10109"/>
                <a:stretch/>
              </p:blipFill>
              <p:spPr>
                <a:xfrm>
                  <a:off x="1299332" y="3566112"/>
                  <a:ext cx="701353" cy="630882"/>
                </a:xfrm>
                <a:prstGeom prst="rect">
                  <a:avLst/>
                </a:prstGeom>
              </p:spPr>
            </p:pic>
          </p:grpSp>
          <p:sp>
            <p:nvSpPr>
              <p:cNvPr id="125" name="Text Box 7">
                <a:extLst>
                  <a:ext uri="{FF2B5EF4-FFF2-40B4-BE49-F238E27FC236}">
                    <a16:creationId xmlns:a16="http://schemas.microsoft.com/office/drawing/2014/main" id="{9033D108-DE31-4FF8-BCD8-F53952EA9A65}"/>
                  </a:ext>
                </a:extLst>
              </p:cNvPr>
              <p:cNvSpPr txBox="1"/>
              <p:nvPr/>
            </p:nvSpPr>
            <p:spPr>
              <a:xfrm>
                <a:off x="584143" y="4094322"/>
                <a:ext cx="2507955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 + 5        11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 – 4        10</a:t>
                </a: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6CAB449-8611-42A8-8F91-4CB5F626D5EB}"/>
                </a:ext>
              </a:extLst>
            </p:cNvPr>
            <p:cNvSpPr/>
            <p:nvPr/>
          </p:nvSpPr>
          <p:spPr>
            <a:xfrm>
              <a:off x="1912667" y="4130324"/>
              <a:ext cx="479705" cy="479705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9DCDF3C-9A85-4863-9215-344BA93BD8EF}"/>
                </a:ext>
              </a:extLst>
            </p:cNvPr>
            <p:cNvSpPr/>
            <p:nvPr/>
          </p:nvSpPr>
          <p:spPr>
            <a:xfrm>
              <a:off x="1907065" y="4806098"/>
              <a:ext cx="479705" cy="479705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F395B2F-37D2-443B-B9B5-421355C16DDD}"/>
              </a:ext>
            </a:extLst>
          </p:cNvPr>
          <p:cNvGrpSpPr/>
          <p:nvPr/>
        </p:nvGrpSpPr>
        <p:grpSpPr>
          <a:xfrm>
            <a:off x="4242304" y="2120423"/>
            <a:ext cx="3662160" cy="2382156"/>
            <a:chOff x="4150025" y="2120423"/>
            <a:chExt cx="3662160" cy="238215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E4FC55C-6949-4599-BBD4-AF31F035BDCC}"/>
                </a:ext>
              </a:extLst>
            </p:cNvPr>
            <p:cNvGrpSpPr/>
            <p:nvPr/>
          </p:nvGrpSpPr>
          <p:grpSpPr>
            <a:xfrm>
              <a:off x="4150025" y="2120423"/>
              <a:ext cx="3662160" cy="2382156"/>
              <a:chOff x="4512784" y="3354816"/>
              <a:chExt cx="3662160" cy="238215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46E17C8-D162-44AD-8398-8B7FEBF5ED08}"/>
                  </a:ext>
                </a:extLst>
              </p:cNvPr>
              <p:cNvGrpSpPr/>
              <p:nvPr/>
            </p:nvGrpSpPr>
            <p:grpSpPr>
              <a:xfrm>
                <a:off x="4512784" y="3354816"/>
                <a:ext cx="3662160" cy="2382156"/>
                <a:chOff x="5334465" y="3527582"/>
                <a:chExt cx="3533955" cy="2095072"/>
              </a:xfrm>
            </p:grpSpPr>
            <p:sp>
              <p:nvSpPr>
                <p:cNvPr id="114" name="Rectangle: Rounded Corners 113">
                  <a:extLst>
                    <a:ext uri="{FF2B5EF4-FFF2-40B4-BE49-F238E27FC236}">
                      <a16:creationId xmlns:a16="http://schemas.microsoft.com/office/drawing/2014/main" id="{F27DB1DB-7222-4F06-9A93-F0452EEB2E3A}"/>
                    </a:ext>
                  </a:extLst>
                </p:cNvPr>
                <p:cNvSpPr/>
                <p:nvPr/>
              </p:nvSpPr>
              <p:spPr>
                <a:xfrm>
                  <a:off x="5392437" y="3725017"/>
                  <a:ext cx="3184572" cy="1680568"/>
                </a:xfrm>
                <a:prstGeom prst="roundRect">
                  <a:avLst/>
                </a:prstGeom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9114355B-B87B-4A43-8E02-7D6F42CFD3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5287" t="34980" r="2721" b="29279"/>
                <a:stretch/>
              </p:blipFill>
              <p:spPr>
                <a:xfrm>
                  <a:off x="7795747" y="4844273"/>
                  <a:ext cx="1072673" cy="778381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5D55BA51-2087-4EA1-9EEF-04BFFA09B9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20002" t="21214" r="19046" b="22894"/>
                <a:stretch/>
              </p:blipFill>
              <p:spPr>
                <a:xfrm>
                  <a:off x="5334465" y="3527582"/>
                  <a:ext cx="642991" cy="523970"/>
                </a:xfrm>
                <a:prstGeom prst="rect">
                  <a:avLst/>
                </a:prstGeom>
              </p:spPr>
            </p:pic>
          </p:grpSp>
          <p:sp>
            <p:nvSpPr>
              <p:cNvPr id="127" name="Text Box 7">
                <a:extLst>
                  <a:ext uri="{FF2B5EF4-FFF2-40B4-BE49-F238E27FC236}">
                    <a16:creationId xmlns:a16="http://schemas.microsoft.com/office/drawing/2014/main" id="{8D447C78-9920-4359-B984-CAB0BBAEDBBA}"/>
                  </a:ext>
                </a:extLst>
              </p:cNvPr>
              <p:cNvSpPr txBox="1"/>
              <p:nvPr/>
            </p:nvSpPr>
            <p:spPr>
              <a:xfrm>
                <a:off x="4693417" y="3857779"/>
                <a:ext cx="3097271" cy="123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9 + 6        5 + 9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– 8        5 + 8</a:t>
                </a:r>
              </a:p>
            </p:txBody>
          </p:sp>
        </p:grp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84DE045D-8F0C-4D99-9CC4-E7506E8B0627}"/>
                </a:ext>
              </a:extLst>
            </p:cNvPr>
            <p:cNvSpPr/>
            <p:nvPr/>
          </p:nvSpPr>
          <p:spPr>
            <a:xfrm>
              <a:off x="5606266" y="2668881"/>
              <a:ext cx="479705" cy="479705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7AA9AE5-CB07-4890-9B64-A88DB5407FF9}"/>
                </a:ext>
              </a:extLst>
            </p:cNvPr>
            <p:cNvSpPr/>
            <p:nvPr/>
          </p:nvSpPr>
          <p:spPr>
            <a:xfrm>
              <a:off x="5600664" y="3344655"/>
              <a:ext cx="479705" cy="479705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4B811E1-F2F6-4C63-90A5-664FAD4D59D8}"/>
              </a:ext>
            </a:extLst>
          </p:cNvPr>
          <p:cNvGrpSpPr/>
          <p:nvPr/>
        </p:nvGrpSpPr>
        <p:grpSpPr>
          <a:xfrm>
            <a:off x="8112511" y="2110711"/>
            <a:ext cx="3798070" cy="2433813"/>
            <a:chOff x="8112511" y="2110711"/>
            <a:chExt cx="3798070" cy="243381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006A6B8-2511-444D-A396-AFFB3F14B6C1}"/>
                </a:ext>
              </a:extLst>
            </p:cNvPr>
            <p:cNvGrpSpPr/>
            <p:nvPr/>
          </p:nvGrpSpPr>
          <p:grpSpPr>
            <a:xfrm>
              <a:off x="8112511" y="2110711"/>
              <a:ext cx="3798070" cy="2433813"/>
              <a:chOff x="8423684" y="3308600"/>
              <a:chExt cx="3798070" cy="2433813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F215FE3-41AB-422F-8581-3207B727C66B}"/>
                  </a:ext>
                </a:extLst>
              </p:cNvPr>
              <p:cNvGrpSpPr/>
              <p:nvPr/>
            </p:nvGrpSpPr>
            <p:grpSpPr>
              <a:xfrm>
                <a:off x="8423684" y="3308600"/>
                <a:ext cx="3798070" cy="2433813"/>
                <a:chOff x="6332028" y="1216473"/>
                <a:chExt cx="3798070" cy="2433813"/>
              </a:xfrm>
            </p:grpSpPr>
            <p:sp>
              <p:nvSpPr>
                <p:cNvPr id="122" name="Rectangle: Rounded Corners 121">
                  <a:extLst>
                    <a:ext uri="{FF2B5EF4-FFF2-40B4-BE49-F238E27FC236}">
                      <a16:creationId xmlns:a16="http://schemas.microsoft.com/office/drawing/2014/main" id="{7F4237D8-149E-415A-8B9F-C3DD5F9474DB}"/>
                    </a:ext>
                  </a:extLst>
                </p:cNvPr>
                <p:cNvSpPr/>
                <p:nvPr/>
              </p:nvSpPr>
              <p:spPr>
                <a:xfrm>
                  <a:off x="6529870" y="1463932"/>
                  <a:ext cx="3300102" cy="1842333"/>
                </a:xfrm>
                <a:prstGeom prst="roundRect">
                  <a:avLst/>
                </a:prstGeom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2092FE52-7ADA-4015-9E9C-F3DF698FC4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1595" t="50000" r="46111" b="6477"/>
                <a:stretch/>
              </p:blipFill>
              <p:spPr>
                <a:xfrm>
                  <a:off x="6332028" y="1216473"/>
                  <a:ext cx="727502" cy="605481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BE5C747F-D954-4F9F-BA90-7149E5796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67928" y="2795225"/>
                  <a:ext cx="962170" cy="855061"/>
                </a:xfrm>
                <a:prstGeom prst="rect">
                  <a:avLst/>
                </a:prstGeom>
              </p:spPr>
            </p:pic>
          </p:grpSp>
          <p:sp>
            <p:nvSpPr>
              <p:cNvPr id="128" name="Text Box 7">
                <a:extLst>
                  <a:ext uri="{FF2B5EF4-FFF2-40B4-BE49-F238E27FC236}">
                    <a16:creationId xmlns:a16="http://schemas.microsoft.com/office/drawing/2014/main" id="{CA2E2D3A-10B3-435C-8A02-17080432E83F}"/>
                  </a:ext>
                </a:extLst>
              </p:cNvPr>
              <p:cNvSpPr txBox="1"/>
              <p:nvPr/>
            </p:nvSpPr>
            <p:spPr>
              <a:xfrm>
                <a:off x="8824357" y="3821275"/>
                <a:ext cx="3097271" cy="123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6 + 7        7 + 6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– 9        5 + 9</a:t>
                </a:r>
              </a:p>
            </p:txBody>
          </p:sp>
        </p:grp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D39DFA5-F616-42C9-95B9-4804922F4E70}"/>
                </a:ext>
              </a:extLst>
            </p:cNvPr>
            <p:cNvSpPr/>
            <p:nvPr/>
          </p:nvSpPr>
          <p:spPr>
            <a:xfrm>
              <a:off x="9799013" y="2612481"/>
              <a:ext cx="479705" cy="479705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28013B4-48C8-4DE6-A8B6-A14F3A32FF67}"/>
                </a:ext>
              </a:extLst>
            </p:cNvPr>
            <p:cNvSpPr/>
            <p:nvPr/>
          </p:nvSpPr>
          <p:spPr>
            <a:xfrm>
              <a:off x="9793411" y="3288255"/>
              <a:ext cx="479705" cy="479705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33" name="Oval 132">
            <a:extLst>
              <a:ext uri="{FF2B5EF4-FFF2-40B4-BE49-F238E27FC236}">
                <a16:creationId xmlns:a16="http://schemas.microsoft.com/office/drawing/2014/main" id="{58375367-F12F-4656-90A1-2AF5092C144C}"/>
              </a:ext>
            </a:extLst>
          </p:cNvPr>
          <p:cNvSpPr/>
          <p:nvPr/>
        </p:nvSpPr>
        <p:spPr>
          <a:xfrm>
            <a:off x="2025543" y="2701893"/>
            <a:ext cx="479705" cy="479705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023E3F8C-CBE4-49C8-9C22-5929E7687C5F}"/>
              </a:ext>
            </a:extLst>
          </p:cNvPr>
          <p:cNvSpPr/>
          <p:nvPr/>
        </p:nvSpPr>
        <p:spPr>
          <a:xfrm>
            <a:off x="2018814" y="3367406"/>
            <a:ext cx="479705" cy="479705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863BAE1-04AC-44C1-8CC5-3E31126AD192}"/>
              </a:ext>
            </a:extLst>
          </p:cNvPr>
          <p:cNvSpPr/>
          <p:nvPr/>
        </p:nvSpPr>
        <p:spPr>
          <a:xfrm>
            <a:off x="9811167" y="2611943"/>
            <a:ext cx="479705" cy="479705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CCCF84A-782E-4804-A912-D8AE39E93C0C}"/>
              </a:ext>
            </a:extLst>
          </p:cNvPr>
          <p:cNvGrpSpPr/>
          <p:nvPr/>
        </p:nvGrpSpPr>
        <p:grpSpPr>
          <a:xfrm>
            <a:off x="1697641" y="216132"/>
            <a:ext cx="1535574" cy="1302742"/>
            <a:chOff x="1697641" y="216132"/>
            <a:chExt cx="1535574" cy="13027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9B5ECF6-5615-4BF4-99DA-FCDE85DC0C10}"/>
                </a:ext>
              </a:extLst>
            </p:cNvPr>
            <p:cNvGrpSpPr/>
            <p:nvPr/>
          </p:nvGrpSpPr>
          <p:grpSpPr>
            <a:xfrm>
              <a:off x="1697641" y="216132"/>
              <a:ext cx="1106152" cy="1302742"/>
              <a:chOff x="1983401" y="449345"/>
              <a:chExt cx="1106152" cy="130274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DC09F9-D36A-4076-B8BC-A82FEF4E8FDA}"/>
                  </a:ext>
                </a:extLst>
              </p:cNvPr>
              <p:cNvSpPr/>
              <p:nvPr/>
            </p:nvSpPr>
            <p:spPr>
              <a:xfrm>
                <a:off x="2518033" y="474862"/>
                <a:ext cx="571520" cy="1277225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</a:p>
              <a:p>
                <a:pPr algn="ctr"/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&lt;</a:t>
                </a:r>
              </a:p>
              <a:p>
                <a:pPr algn="ctr"/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C84BFB4E-7D70-4C25-BB84-79FBE241E73F}"/>
                  </a:ext>
                </a:extLst>
              </p:cNvPr>
              <p:cNvSpPr/>
              <p:nvPr/>
            </p:nvSpPr>
            <p:spPr>
              <a:xfrm>
                <a:off x="1983401" y="449345"/>
                <a:ext cx="571520" cy="562708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5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D043464-B4BD-4C06-8FE7-D627C220D76D}"/>
                </a:ext>
              </a:extLst>
            </p:cNvPr>
            <p:cNvSpPr txBox="1"/>
            <p:nvPr/>
          </p:nvSpPr>
          <p:spPr>
            <a:xfrm>
              <a:off x="2753510" y="542829"/>
              <a:ext cx="4797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36" name="Oval 135">
            <a:extLst>
              <a:ext uri="{FF2B5EF4-FFF2-40B4-BE49-F238E27FC236}">
                <a16:creationId xmlns:a16="http://schemas.microsoft.com/office/drawing/2014/main" id="{0C887467-D0D1-4538-AA64-DA8C8663411F}"/>
              </a:ext>
            </a:extLst>
          </p:cNvPr>
          <p:cNvSpPr/>
          <p:nvPr/>
        </p:nvSpPr>
        <p:spPr>
          <a:xfrm>
            <a:off x="5698596" y="2672377"/>
            <a:ext cx="479705" cy="479705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7518CB3E-AE91-4A3F-A9ED-789CAFB88372}"/>
              </a:ext>
            </a:extLst>
          </p:cNvPr>
          <p:cNvSpPr/>
          <p:nvPr/>
        </p:nvSpPr>
        <p:spPr>
          <a:xfrm>
            <a:off x="5691529" y="3350037"/>
            <a:ext cx="479705" cy="479705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4C91A39-0963-41EA-B136-7EEBD0BDE0B8}"/>
              </a:ext>
            </a:extLst>
          </p:cNvPr>
          <p:cNvSpPr/>
          <p:nvPr/>
        </p:nvSpPr>
        <p:spPr>
          <a:xfrm>
            <a:off x="9802288" y="3286099"/>
            <a:ext cx="479705" cy="479705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21656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BB1E16-E2AB-4A54-84B0-6E730D3390C0}"/>
              </a:ext>
            </a:extLst>
          </p:cNvPr>
          <p:cNvSpPr txBox="1"/>
          <p:nvPr/>
        </p:nvSpPr>
        <p:spPr>
          <a:xfrm>
            <a:off x="3173368" y="5419275"/>
            <a:ext cx="74873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r>
              <a:rPr lang="en-US" sz="2400" b="1" dirty="0"/>
              <a:t>:</a:t>
            </a:r>
          </a:p>
          <a:p>
            <a:pPr>
              <a:spcAft>
                <a:spcPts val="1800"/>
              </a:spcAft>
            </a:pPr>
            <a:r>
              <a:rPr lang="en-US" sz="2400" b="1" dirty="0" err="1"/>
              <a:t>Trả</a:t>
            </a:r>
            <a:r>
              <a:rPr lang="en-US" sz="2400" b="1" dirty="0"/>
              <a:t> </a:t>
            </a:r>
            <a:r>
              <a:rPr lang="en-US" sz="2400" b="1" dirty="0" err="1"/>
              <a:t>lời</a:t>
            </a:r>
            <a:r>
              <a:rPr lang="en-US" sz="2400" b="1" dirty="0"/>
              <a:t>: </a:t>
            </a:r>
            <a:r>
              <a:rPr lang="en-US" sz="2400" b="1" dirty="0" err="1"/>
              <a:t>Hiền</a:t>
            </a:r>
            <a:r>
              <a:rPr lang="en-US" sz="2400" b="1" dirty="0"/>
              <a:t> </a:t>
            </a:r>
            <a:r>
              <a:rPr lang="en-US" sz="2400" b="1" dirty="0" err="1"/>
              <a:t>còn</a:t>
            </a:r>
            <a:r>
              <a:rPr lang="en-US" sz="2400" b="1" dirty="0"/>
              <a:t> </a:t>
            </a:r>
            <a:r>
              <a:rPr lang="en-US" sz="2400" b="1" dirty="0" err="1"/>
              <a:t>lại</a:t>
            </a:r>
            <a:r>
              <a:rPr lang="en-US" sz="2400" b="1" dirty="0"/>
              <a:t>         </a:t>
            </a:r>
            <a:r>
              <a:rPr lang="en-US" sz="2400" b="1" dirty="0" err="1"/>
              <a:t>chiếc</a:t>
            </a:r>
            <a:r>
              <a:rPr lang="en-US" sz="2400" b="1" dirty="0"/>
              <a:t> </a:t>
            </a:r>
            <a:r>
              <a:rPr lang="en-US" sz="2400" b="1" dirty="0" err="1"/>
              <a:t>chong</a:t>
            </a:r>
            <a:r>
              <a:rPr lang="en-US" sz="2400" b="1" dirty="0"/>
              <a:t> </a:t>
            </a:r>
            <a:r>
              <a:rPr lang="en-US" sz="2400" b="1" dirty="0" err="1"/>
              <a:t>chóng</a:t>
            </a:r>
            <a:r>
              <a:rPr lang="en-US" sz="2400" b="1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134B2-93F1-4E5F-BD2A-E116488FDE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8427" y="5351263"/>
            <a:ext cx="2904762" cy="609524"/>
          </a:xfrm>
          <a:prstGeom prst="rect">
            <a:avLst/>
          </a:prstGeom>
        </p:spPr>
      </p:pic>
      <p:sp>
        <p:nvSpPr>
          <p:cNvPr id="72" name="Flowchart: Alternate Process 71">
            <a:extLst>
              <a:ext uri="{FF2B5EF4-FFF2-40B4-BE49-F238E27FC236}">
                <a16:creationId xmlns:a16="http://schemas.microsoft.com/office/drawing/2014/main" id="{42EA427A-B766-4C12-B2F4-9CCA45E5F087}"/>
              </a:ext>
            </a:extLst>
          </p:cNvPr>
          <p:cNvSpPr/>
          <p:nvPr/>
        </p:nvSpPr>
        <p:spPr>
          <a:xfrm>
            <a:off x="1486530" y="328954"/>
            <a:ext cx="9845612" cy="994409"/>
          </a:xfrm>
          <a:prstGeom prst="flowChartAlternateProcess">
            <a:avLst/>
          </a:prstGeom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BF7D5-D74D-42CB-80F8-1B7ECEAD556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536" t="16392" r="4613" b="23294"/>
          <a:stretch/>
        </p:blipFill>
        <p:spPr>
          <a:xfrm>
            <a:off x="2972267" y="1447754"/>
            <a:ext cx="6982820" cy="36728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C82C6D0-BC6A-495D-9343-FB7BD42644C2}"/>
              </a:ext>
            </a:extLst>
          </p:cNvPr>
          <p:cNvSpPr/>
          <p:nvPr/>
        </p:nvSpPr>
        <p:spPr>
          <a:xfrm>
            <a:off x="1036076" y="405449"/>
            <a:ext cx="620871" cy="56270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3339FF-0BD2-4550-A4B9-6E2B41C24F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0149" y="5971033"/>
            <a:ext cx="628571" cy="54285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4" r:id="rId1" imgW="514440" imgH="457200"/>
        </mc:Choice>
        <mc:Fallback>
          <p:control name="TextBox4" r:id="rId1" imgW="514440" imgH="457200">
            <p:pic>
              <p:nvPicPr>
                <p:cNvPr id="24" name="TextBox4">
                  <a:extLst>
                    <a:ext uri="{FF2B5EF4-FFF2-40B4-BE49-F238E27FC236}">
                      <a16:creationId xmlns:a16="http://schemas.microsoft.com/office/drawing/2014/main" id="{E5918DCD-4DE6-4859-B534-0A1CC615FCC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79010" y="5416906"/>
                  <a:ext cx="514184" cy="45672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2" imgW="514440" imgH="476280"/>
        </mc:Choice>
        <mc:Fallback>
          <p:control name="TextBox1" r:id="rId2" imgW="514440" imgH="476280">
            <p:pic>
              <p:nvPicPr>
                <p:cNvPr id="25" name="TextBox1">
                  <a:extLst>
                    <a:ext uri="{FF2B5EF4-FFF2-40B4-BE49-F238E27FC236}">
                      <a16:creationId xmlns:a16="http://schemas.microsoft.com/office/drawing/2014/main" id="{4DA702E9-EE89-4C26-BA18-31CA1FC5A5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62244" y="5424444"/>
                  <a:ext cx="514184" cy="47414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3" imgW="514440" imgH="476280"/>
        </mc:Choice>
        <mc:Fallback>
          <p:control name="TextBox2" r:id="rId3" imgW="514440" imgH="476280">
            <p:pic>
              <p:nvPicPr>
                <p:cNvPr id="26" name="TextBox2">
                  <a:extLst>
                    <a:ext uri="{FF2B5EF4-FFF2-40B4-BE49-F238E27FC236}">
                      <a16:creationId xmlns:a16="http://schemas.microsoft.com/office/drawing/2014/main" id="{C95DA613-A8FB-4B36-BB42-9F269630C93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99050" y="5410246"/>
                  <a:ext cx="514184" cy="47414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4" imgW="412920" imgH="419040"/>
        </mc:Choice>
        <mc:Fallback>
          <p:control name="TextBox5" r:id="rId4" imgW="412920" imgH="419040">
            <p:pic>
              <p:nvPicPr>
                <p:cNvPr id="28" name="TextBox5">
                  <a:extLst>
                    <a:ext uri="{FF2B5EF4-FFF2-40B4-BE49-F238E27FC236}">
                      <a16:creationId xmlns:a16="http://schemas.microsoft.com/office/drawing/2014/main" id="{0073A331-FF45-438C-B8D4-07C86A832F5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55977" y="5446282"/>
                  <a:ext cx="414795" cy="41948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5" imgW="514440" imgH="457200"/>
        </mc:Choice>
        <mc:Fallback>
          <p:control name="TextBox3" r:id="rId5" imgW="514440" imgH="457200">
            <p:pic>
              <p:nvPicPr>
                <p:cNvPr id="27" name="TextBox3">
                  <a:extLst>
                    <a:ext uri="{FF2B5EF4-FFF2-40B4-BE49-F238E27FC236}">
                      <a16:creationId xmlns:a16="http://schemas.microsoft.com/office/drawing/2014/main" id="{1A099653-6F34-4B38-9786-81CE78D60B4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28100" y="6003342"/>
                  <a:ext cx="514184" cy="45672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6817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VẬN DỤNG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648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F80857-5F9B-4056-BFA0-D531F5581F8D}"/>
              </a:ext>
            </a:extLst>
          </p:cNvPr>
          <p:cNvSpPr txBox="1"/>
          <p:nvPr/>
        </p:nvSpPr>
        <p:spPr>
          <a:xfrm>
            <a:off x="2958215" y="2228671"/>
            <a:ext cx="65300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dirty="0" err="1">
                <a:solidFill>
                  <a:srgbClr val="FF0000"/>
                </a:solidFill>
              </a:rPr>
              <a:t>Tìm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huống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thực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liên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phép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cộng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phép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trừ</a:t>
            </a:r>
            <a:r>
              <a:rPr lang="en-US" sz="3200" b="1" dirty="0">
                <a:solidFill>
                  <a:srgbClr val="FF0000"/>
                </a:solidFill>
              </a:rPr>
              <a:t> (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nhớ</a:t>
            </a:r>
            <a:r>
              <a:rPr lang="en-US" sz="3200" b="1" dirty="0">
                <a:solidFill>
                  <a:srgbClr val="FF0000"/>
                </a:solidFill>
              </a:rPr>
              <a:t>)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phạm</a:t>
            </a:r>
            <a:r>
              <a:rPr lang="en-US" sz="3200" b="1" dirty="0">
                <a:solidFill>
                  <a:srgbClr val="FF0000"/>
                </a:solidFill>
              </a:rPr>
              <a:t> vi 20, </a:t>
            </a:r>
            <a:r>
              <a:rPr lang="en-US" sz="3200" b="1" dirty="0" err="1">
                <a:solidFill>
                  <a:srgbClr val="FF0000"/>
                </a:solidFill>
              </a:rPr>
              <a:t>hôm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</a:rPr>
              <a:t>sẻ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54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51112" y="3304434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224</Words>
  <Application>Microsoft Office PowerPoint</Application>
  <PresentationFormat>Widescreen</PresentationFormat>
  <Paragraphs>49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lenovo</cp:lastModifiedBy>
  <cp:revision>449</cp:revision>
  <dcterms:created xsi:type="dcterms:W3CDTF">2021-02-20T02:56:00Z</dcterms:created>
  <dcterms:modified xsi:type="dcterms:W3CDTF">2022-10-19T06:54:34Z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