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63" r:id="rId9"/>
    <p:sldId id="257" r:id="rId10"/>
    <p:sldId id="268" r:id="rId11"/>
    <p:sldId id="258" r:id="rId12"/>
    <p:sldId id="288" r:id="rId13"/>
    <p:sldId id="289" r:id="rId14"/>
    <p:sldId id="259" r:id="rId15"/>
    <p:sldId id="260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262" r:id="rId24"/>
    <p:sldId id="267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94660"/>
  </p:normalViewPr>
  <p:slideViewPr>
    <p:cSldViewPr>
      <p:cViewPr varScale="1">
        <p:scale>
          <a:sx n="67" d="100"/>
          <a:sy n="67" d="100"/>
        </p:scale>
        <p:origin x="1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0A17-0F88-4C99-A22B-F70153D2D3D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8BDB3-568D-4A4C-994E-4474196A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8BDB3-568D-4A4C-994E-4474196A9A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1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3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00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16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27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650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744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14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094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12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43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84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33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2D21B-1D0B-4A56-B101-1761050C4E82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0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18" Type="http://schemas.openxmlformats.org/officeDocument/2006/relationships/image" Target="../media/image36.wmf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audio" Target="../media/audio6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audio5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18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audio" Target="../media/audio6.wav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audio" Target="../media/audio5.wav"/><Relationship Id="rId19" Type="http://schemas.openxmlformats.org/officeDocument/2006/relationships/image" Target="../media/image36.wmf"/><Relationship Id="rId4" Type="http://schemas.openxmlformats.org/officeDocument/2006/relationships/audio" Target="../media/media2.mp3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18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audio" Target="../media/audio6.wav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audio" Target="../media/audio5.wav"/><Relationship Id="rId19" Type="http://schemas.openxmlformats.org/officeDocument/2006/relationships/image" Target="../media/image36.wmf"/><Relationship Id="rId4" Type="http://schemas.openxmlformats.org/officeDocument/2006/relationships/audio" Target="../media/media2.mp3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18" Type="http://schemas.openxmlformats.org/officeDocument/2006/relationships/image" Target="../media/image36.wmf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audio" Target="../media/audio6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audio5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18" Type="http://schemas.openxmlformats.org/officeDocument/2006/relationships/image" Target="../media/image36.wmf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audio" Target="../media/audio6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audio5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486694" y="836712"/>
            <a:ext cx="9342122" cy="1915879"/>
          </a:xfrm>
          <a:prstGeom prst="rect">
            <a:avLst/>
          </a:prstGeom>
          <a:solidFill>
            <a:srgbClr val="FFEBEC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r>
              <a:rPr lang="en-US" sz="6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 ĐẾN VỚI TIẾT HỌC</a:t>
            </a:r>
            <a:endParaRPr sz="60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5" name="Huy Duẩn"/>
          <p:cNvSpPr txBox="1"/>
          <p:nvPr/>
        </p:nvSpPr>
        <p:spPr>
          <a:xfrm>
            <a:off x="3195968" y="3645024"/>
            <a:ext cx="5798475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Trâm</a:t>
            </a:r>
            <a:endParaRPr sz="4400" b="1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144570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7054" y="2276872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Tiết</a:t>
            </a:r>
            <a:r>
              <a:rPr lang="en-US" sz="8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80222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AA8215F-0C61-423D-9C0B-302173CE9A1D}"/>
              </a:ext>
            </a:extLst>
          </p:cNvPr>
          <p:cNvGrpSpPr/>
          <p:nvPr/>
        </p:nvGrpSpPr>
        <p:grpSpPr>
          <a:xfrm>
            <a:off x="334566" y="220802"/>
            <a:ext cx="7344816" cy="635000"/>
            <a:chOff x="1253941" y="554838"/>
            <a:chExt cx="6875999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D1B1A6-C211-4E4B-9B5C-88E5BF267E0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6149A7B-3783-489A-87AC-B7579EA865A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D71CF14-D5B6-415A-A155-6ECBFC6B73C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77B2FB-16F1-404E-8ED7-A52133AB2F13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(&gt;, &lt; =)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71993F-C3D9-4ED2-B1DB-71A27A27BC81}"/>
              </a:ext>
            </a:extLst>
          </p:cNvPr>
          <p:cNvCxnSpPr>
            <a:cxnSpLocks/>
          </p:cNvCxnSpPr>
          <p:nvPr/>
        </p:nvCxnSpPr>
        <p:spPr>
          <a:xfrm>
            <a:off x="1126654" y="782777"/>
            <a:ext cx="6201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CFFA83-55A5-4327-93FD-EA7603726408}"/>
              </a:ext>
            </a:extLst>
          </p:cNvPr>
          <p:cNvSpPr txBox="1"/>
          <p:nvPr/>
        </p:nvSpPr>
        <p:spPr>
          <a:xfrm>
            <a:off x="926420" y="1103137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a) 758 </a:t>
            </a:r>
            <a:r>
              <a:rPr lang="en-US" sz="3200" b="1" dirty="0" err="1"/>
              <a:t>và</a:t>
            </a:r>
            <a:r>
              <a:rPr lang="en-US" sz="3200" b="1" dirty="0"/>
              <a:t> 96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9DF3D48-9783-4E4F-B241-5281A1852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276737"/>
              </p:ext>
            </p:extLst>
          </p:nvPr>
        </p:nvGraphicFramePr>
        <p:xfrm>
          <a:off x="4367013" y="2089349"/>
          <a:ext cx="4176465" cy="2679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30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603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latin typeface="+mj-lt"/>
                          <a:cs typeface="Times New Roman" pitchFamily="18" charset="0"/>
                        </a:rPr>
                        <a:t>?</a:t>
                      </a:r>
                      <a:endParaRPr lang="vi-VN" sz="3000" b="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vi-VN" sz="3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F02FDC2-F651-4A30-B049-E78320B9825F}"/>
              </a:ext>
            </a:extLst>
          </p:cNvPr>
          <p:cNvSpPr/>
          <p:nvPr/>
        </p:nvSpPr>
        <p:spPr>
          <a:xfrm>
            <a:off x="2566813" y="3072200"/>
            <a:ext cx="902764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758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15163-2FA8-499D-9856-ED8F7498309B}"/>
              </a:ext>
            </a:extLst>
          </p:cNvPr>
          <p:cNvSpPr/>
          <p:nvPr/>
        </p:nvSpPr>
        <p:spPr>
          <a:xfrm>
            <a:off x="2542236" y="3961557"/>
            <a:ext cx="902764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96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F8092EB-EADB-4270-9D3A-60B3C951133E}"/>
              </a:ext>
            </a:extLst>
          </p:cNvPr>
          <p:cNvSpPr/>
          <p:nvPr/>
        </p:nvSpPr>
        <p:spPr>
          <a:xfrm>
            <a:off x="3650929" y="3184568"/>
            <a:ext cx="5549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72279E4-194E-41E3-BC3A-9055EB026DAA}"/>
              </a:ext>
            </a:extLst>
          </p:cNvPr>
          <p:cNvSpPr/>
          <p:nvPr/>
        </p:nvSpPr>
        <p:spPr>
          <a:xfrm>
            <a:off x="3631331" y="4073924"/>
            <a:ext cx="5549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A724E5-CCB9-4E63-9BBB-EA43098EC6B6}"/>
              </a:ext>
            </a:extLst>
          </p:cNvPr>
          <p:cNvGrpSpPr/>
          <p:nvPr/>
        </p:nvGrpSpPr>
        <p:grpSpPr>
          <a:xfrm>
            <a:off x="4750927" y="5404393"/>
            <a:ext cx="2688557" cy="682142"/>
            <a:chOff x="4260107" y="3153016"/>
            <a:chExt cx="2688557" cy="6821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F9E88E-B1FF-4A32-B5A2-C4C7C5CF4F74}"/>
                </a:ext>
              </a:extLst>
            </p:cNvPr>
            <p:cNvSpPr/>
            <p:nvPr/>
          </p:nvSpPr>
          <p:spPr>
            <a:xfrm>
              <a:off x="4260107" y="3201699"/>
              <a:ext cx="26885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+mj-lt"/>
                  <a:cs typeface="Times New Roman" pitchFamily="18" charset="0"/>
                </a:rPr>
                <a:t>758           96 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D11293-7EC4-4011-9096-46058BB72FAB}"/>
                </a:ext>
              </a:extLst>
            </p:cNvPr>
            <p:cNvSpPr/>
            <p:nvPr/>
          </p:nvSpPr>
          <p:spPr>
            <a:xfrm>
              <a:off x="5262090" y="3153016"/>
              <a:ext cx="693346" cy="682142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66EE1058-AB7E-4F85-B108-F00D2834F8AD}"/>
              </a:ext>
            </a:extLst>
          </p:cNvPr>
          <p:cNvSpPr/>
          <p:nvPr/>
        </p:nvSpPr>
        <p:spPr>
          <a:xfrm>
            <a:off x="5752910" y="5379985"/>
            <a:ext cx="684592" cy="71074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9BDC2A-2757-48E5-A852-C35310007482}"/>
              </a:ext>
            </a:extLst>
          </p:cNvPr>
          <p:cNvSpPr/>
          <p:nvPr/>
        </p:nvSpPr>
        <p:spPr>
          <a:xfrm>
            <a:off x="4616992" y="307220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55559F-6E19-4331-8528-DF1638C75C89}"/>
              </a:ext>
            </a:extLst>
          </p:cNvPr>
          <p:cNvSpPr/>
          <p:nvPr/>
        </p:nvSpPr>
        <p:spPr>
          <a:xfrm>
            <a:off x="6053394" y="307058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676C9C-0ECE-4535-8B19-5E75AD9FAFE2}"/>
              </a:ext>
            </a:extLst>
          </p:cNvPr>
          <p:cNvSpPr/>
          <p:nvPr/>
        </p:nvSpPr>
        <p:spPr>
          <a:xfrm>
            <a:off x="7541241" y="307058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7D161B-DC8E-461B-B44D-2CFE5347676D}"/>
              </a:ext>
            </a:extLst>
          </p:cNvPr>
          <p:cNvSpPr/>
          <p:nvPr/>
        </p:nvSpPr>
        <p:spPr>
          <a:xfrm>
            <a:off x="4616992" y="391799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BC41C4-FB69-4A9F-B6C3-2F4F6EC3726E}"/>
              </a:ext>
            </a:extLst>
          </p:cNvPr>
          <p:cNvSpPr/>
          <p:nvPr/>
        </p:nvSpPr>
        <p:spPr>
          <a:xfrm>
            <a:off x="6053394" y="391637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1491EF-5C92-4AE0-B4FD-EFC289641C8A}"/>
              </a:ext>
            </a:extLst>
          </p:cNvPr>
          <p:cNvSpPr/>
          <p:nvPr/>
        </p:nvSpPr>
        <p:spPr>
          <a:xfrm>
            <a:off x="7541241" y="391637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649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  <p:bldP spid="31" grpId="0" animBg="1"/>
      <p:bldP spid="28" grpId="0" animBg="1"/>
      <p:bldP spid="33" grpId="0" animBg="1"/>
      <p:bldP spid="37" grpId="0" animBg="1"/>
      <p:bldP spid="32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AA8215F-0C61-423D-9C0B-302173CE9A1D}"/>
              </a:ext>
            </a:extLst>
          </p:cNvPr>
          <p:cNvGrpSpPr/>
          <p:nvPr/>
        </p:nvGrpSpPr>
        <p:grpSpPr>
          <a:xfrm>
            <a:off x="334566" y="220802"/>
            <a:ext cx="7344816" cy="635000"/>
            <a:chOff x="1253941" y="554838"/>
            <a:chExt cx="6875999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D1B1A6-C211-4E4B-9B5C-88E5BF267E0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6149A7B-3783-489A-87AC-B7579EA865A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D71CF14-D5B6-415A-A155-6ECBFC6B73C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77B2FB-16F1-404E-8ED7-A52133AB2F13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(&gt;, &lt; =)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71993F-C3D9-4ED2-B1DB-71A27A27BC81}"/>
              </a:ext>
            </a:extLst>
          </p:cNvPr>
          <p:cNvCxnSpPr>
            <a:cxnSpLocks/>
          </p:cNvCxnSpPr>
          <p:nvPr/>
        </p:nvCxnSpPr>
        <p:spPr>
          <a:xfrm>
            <a:off x="1126654" y="782777"/>
            <a:ext cx="6201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CFFA83-55A5-4327-93FD-EA7603726408}"/>
              </a:ext>
            </a:extLst>
          </p:cNvPr>
          <p:cNvSpPr txBox="1"/>
          <p:nvPr/>
        </p:nvSpPr>
        <p:spPr>
          <a:xfrm>
            <a:off x="926420" y="1103137"/>
            <a:ext cx="2505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b) 62 </a:t>
            </a:r>
            <a:r>
              <a:rPr lang="en-US" sz="3200" b="1" dirty="0" err="1"/>
              <a:t>và</a:t>
            </a:r>
            <a:r>
              <a:rPr lang="en-US" sz="3200" b="1" dirty="0"/>
              <a:t> 107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9DF3D48-9783-4E4F-B241-5281A1852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030268"/>
              </p:ext>
            </p:extLst>
          </p:nvPr>
        </p:nvGraphicFramePr>
        <p:xfrm>
          <a:off x="4367013" y="2089349"/>
          <a:ext cx="4176465" cy="2679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30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603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latin typeface="+mj-lt"/>
                          <a:cs typeface="Times New Roman" pitchFamily="18" charset="0"/>
                        </a:rPr>
                        <a:t>?</a:t>
                      </a:r>
                      <a:endParaRPr lang="vi-VN" sz="3000" b="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vi-VN" sz="3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F02FDC2-F651-4A30-B049-E78320B9825F}"/>
              </a:ext>
            </a:extLst>
          </p:cNvPr>
          <p:cNvSpPr/>
          <p:nvPr/>
        </p:nvSpPr>
        <p:spPr>
          <a:xfrm>
            <a:off x="2566813" y="3072200"/>
            <a:ext cx="902764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62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15163-2FA8-499D-9856-ED8F7498309B}"/>
              </a:ext>
            </a:extLst>
          </p:cNvPr>
          <p:cNvSpPr/>
          <p:nvPr/>
        </p:nvSpPr>
        <p:spPr>
          <a:xfrm>
            <a:off x="2542236" y="3961557"/>
            <a:ext cx="902764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107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F8092EB-EADB-4270-9D3A-60B3C951133E}"/>
              </a:ext>
            </a:extLst>
          </p:cNvPr>
          <p:cNvSpPr/>
          <p:nvPr/>
        </p:nvSpPr>
        <p:spPr>
          <a:xfrm>
            <a:off x="3650929" y="3184568"/>
            <a:ext cx="5549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72279E4-194E-41E3-BC3A-9055EB026DAA}"/>
              </a:ext>
            </a:extLst>
          </p:cNvPr>
          <p:cNvSpPr/>
          <p:nvPr/>
        </p:nvSpPr>
        <p:spPr>
          <a:xfrm>
            <a:off x="3631331" y="4073924"/>
            <a:ext cx="5549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A724E5-CCB9-4E63-9BBB-EA43098EC6B6}"/>
              </a:ext>
            </a:extLst>
          </p:cNvPr>
          <p:cNvGrpSpPr/>
          <p:nvPr/>
        </p:nvGrpSpPr>
        <p:grpSpPr>
          <a:xfrm>
            <a:off x="4846809" y="5404393"/>
            <a:ext cx="2688557" cy="682142"/>
            <a:chOff x="4355989" y="3153016"/>
            <a:chExt cx="2688557" cy="6821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F9E88E-B1FF-4A32-B5A2-C4C7C5CF4F74}"/>
                </a:ext>
              </a:extLst>
            </p:cNvPr>
            <p:cNvSpPr/>
            <p:nvPr/>
          </p:nvSpPr>
          <p:spPr>
            <a:xfrm>
              <a:off x="4355989" y="3201699"/>
              <a:ext cx="26885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+mj-lt"/>
                  <a:cs typeface="Times New Roman" pitchFamily="18" charset="0"/>
                </a:rPr>
                <a:t>62           107 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D11293-7EC4-4011-9096-46058BB72FAB}"/>
                </a:ext>
              </a:extLst>
            </p:cNvPr>
            <p:cNvSpPr/>
            <p:nvPr/>
          </p:nvSpPr>
          <p:spPr>
            <a:xfrm>
              <a:off x="5262090" y="3153016"/>
              <a:ext cx="693346" cy="682142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66EE1058-AB7E-4F85-B108-F00D2834F8AD}"/>
              </a:ext>
            </a:extLst>
          </p:cNvPr>
          <p:cNvSpPr/>
          <p:nvPr/>
        </p:nvSpPr>
        <p:spPr>
          <a:xfrm>
            <a:off x="5752910" y="5379985"/>
            <a:ext cx="684592" cy="71074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9BDC2A-2757-48E5-A852-C35310007482}"/>
              </a:ext>
            </a:extLst>
          </p:cNvPr>
          <p:cNvSpPr/>
          <p:nvPr/>
        </p:nvSpPr>
        <p:spPr>
          <a:xfrm>
            <a:off x="4616992" y="307220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55559F-6E19-4331-8528-DF1638C75C89}"/>
              </a:ext>
            </a:extLst>
          </p:cNvPr>
          <p:cNvSpPr/>
          <p:nvPr/>
        </p:nvSpPr>
        <p:spPr>
          <a:xfrm>
            <a:off x="6053394" y="307058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676C9C-0ECE-4535-8B19-5E75AD9FAFE2}"/>
              </a:ext>
            </a:extLst>
          </p:cNvPr>
          <p:cNvSpPr/>
          <p:nvPr/>
        </p:nvSpPr>
        <p:spPr>
          <a:xfrm>
            <a:off x="7541241" y="307058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7D161B-DC8E-461B-B44D-2CFE5347676D}"/>
              </a:ext>
            </a:extLst>
          </p:cNvPr>
          <p:cNvSpPr/>
          <p:nvPr/>
        </p:nvSpPr>
        <p:spPr>
          <a:xfrm>
            <a:off x="4616992" y="391799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BC41C4-FB69-4A9F-B6C3-2F4F6EC3726E}"/>
              </a:ext>
            </a:extLst>
          </p:cNvPr>
          <p:cNvSpPr/>
          <p:nvPr/>
        </p:nvSpPr>
        <p:spPr>
          <a:xfrm>
            <a:off x="6053394" y="391637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1491EF-5C92-4AE0-B4FD-EFC289641C8A}"/>
              </a:ext>
            </a:extLst>
          </p:cNvPr>
          <p:cNvSpPr/>
          <p:nvPr/>
        </p:nvSpPr>
        <p:spPr>
          <a:xfrm>
            <a:off x="7541241" y="391637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37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  <p:bldP spid="31" grpId="0" animBg="1"/>
      <p:bldP spid="28" grpId="0" animBg="1"/>
      <p:bldP spid="33" grpId="0" animBg="1"/>
      <p:bldP spid="37" grpId="0" animBg="1"/>
      <p:bldP spid="32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AA8215F-0C61-423D-9C0B-302173CE9A1D}"/>
              </a:ext>
            </a:extLst>
          </p:cNvPr>
          <p:cNvGrpSpPr/>
          <p:nvPr/>
        </p:nvGrpSpPr>
        <p:grpSpPr>
          <a:xfrm>
            <a:off x="334566" y="220802"/>
            <a:ext cx="7344816" cy="635000"/>
            <a:chOff x="1253941" y="554838"/>
            <a:chExt cx="6875999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D1B1A6-C211-4E4B-9B5C-88E5BF267E0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6149A7B-3783-489A-87AC-B7579EA865A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D71CF14-D5B6-415A-A155-6ECBFC6B73C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77B2FB-16F1-404E-8ED7-A52133AB2F13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(&gt;, &lt; =)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71993F-C3D9-4ED2-B1DB-71A27A27BC81}"/>
              </a:ext>
            </a:extLst>
          </p:cNvPr>
          <p:cNvCxnSpPr>
            <a:cxnSpLocks/>
          </p:cNvCxnSpPr>
          <p:nvPr/>
        </p:nvCxnSpPr>
        <p:spPr>
          <a:xfrm>
            <a:off x="1126654" y="782777"/>
            <a:ext cx="6201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CFFA83-55A5-4327-93FD-EA7603726408}"/>
              </a:ext>
            </a:extLst>
          </p:cNvPr>
          <p:cNvSpPr txBox="1"/>
          <p:nvPr/>
        </p:nvSpPr>
        <p:spPr>
          <a:xfrm>
            <a:off x="926420" y="1103137"/>
            <a:ext cx="2710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c) 549 </a:t>
            </a:r>
            <a:r>
              <a:rPr lang="en-US" sz="3200" b="1" dirty="0" err="1"/>
              <a:t>và</a:t>
            </a:r>
            <a:r>
              <a:rPr lang="en-US" sz="3200" b="1" dirty="0"/>
              <a:t> 495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9DF3D48-9783-4E4F-B241-5281A1852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293212"/>
              </p:ext>
            </p:extLst>
          </p:nvPr>
        </p:nvGraphicFramePr>
        <p:xfrm>
          <a:off x="4367013" y="2089349"/>
          <a:ext cx="4176465" cy="2679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30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3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603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latin typeface="+mj-lt"/>
                          <a:cs typeface="Times New Roman" pitchFamily="18" charset="0"/>
                        </a:rPr>
                        <a:t>?</a:t>
                      </a:r>
                      <a:endParaRPr lang="vi-VN" sz="3000" b="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vi-VN" sz="3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kumimoji="0" lang="vi-VN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F02FDC2-F651-4A30-B049-E78320B9825F}"/>
              </a:ext>
            </a:extLst>
          </p:cNvPr>
          <p:cNvSpPr/>
          <p:nvPr/>
        </p:nvSpPr>
        <p:spPr>
          <a:xfrm>
            <a:off x="2566813" y="3072200"/>
            <a:ext cx="902764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549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15163-2FA8-499D-9856-ED8F7498309B}"/>
              </a:ext>
            </a:extLst>
          </p:cNvPr>
          <p:cNvSpPr/>
          <p:nvPr/>
        </p:nvSpPr>
        <p:spPr>
          <a:xfrm>
            <a:off x="2542236" y="3961557"/>
            <a:ext cx="902764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495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F8092EB-EADB-4270-9D3A-60B3C951133E}"/>
              </a:ext>
            </a:extLst>
          </p:cNvPr>
          <p:cNvSpPr/>
          <p:nvPr/>
        </p:nvSpPr>
        <p:spPr>
          <a:xfrm>
            <a:off x="3650929" y="3184568"/>
            <a:ext cx="5549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72279E4-194E-41E3-BC3A-9055EB026DAA}"/>
              </a:ext>
            </a:extLst>
          </p:cNvPr>
          <p:cNvSpPr/>
          <p:nvPr/>
        </p:nvSpPr>
        <p:spPr>
          <a:xfrm>
            <a:off x="3631331" y="4073924"/>
            <a:ext cx="5549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A724E5-CCB9-4E63-9BBB-EA43098EC6B6}"/>
              </a:ext>
            </a:extLst>
          </p:cNvPr>
          <p:cNvGrpSpPr/>
          <p:nvPr/>
        </p:nvGrpSpPr>
        <p:grpSpPr>
          <a:xfrm>
            <a:off x="4738871" y="5404393"/>
            <a:ext cx="2688557" cy="682142"/>
            <a:chOff x="4248051" y="3153016"/>
            <a:chExt cx="2688557" cy="6821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F9E88E-B1FF-4A32-B5A2-C4C7C5CF4F74}"/>
                </a:ext>
              </a:extLst>
            </p:cNvPr>
            <p:cNvSpPr/>
            <p:nvPr/>
          </p:nvSpPr>
          <p:spPr>
            <a:xfrm>
              <a:off x="4248051" y="3191591"/>
              <a:ext cx="26885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+mj-lt"/>
                  <a:cs typeface="Times New Roman" pitchFamily="18" charset="0"/>
                </a:rPr>
                <a:t>549          495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D11293-7EC4-4011-9096-46058BB72FAB}"/>
                </a:ext>
              </a:extLst>
            </p:cNvPr>
            <p:cNvSpPr/>
            <p:nvPr/>
          </p:nvSpPr>
          <p:spPr>
            <a:xfrm>
              <a:off x="5262090" y="3153016"/>
              <a:ext cx="693346" cy="682142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66EE1058-AB7E-4F85-B108-F00D2834F8AD}"/>
              </a:ext>
            </a:extLst>
          </p:cNvPr>
          <p:cNvSpPr/>
          <p:nvPr/>
        </p:nvSpPr>
        <p:spPr>
          <a:xfrm>
            <a:off x="5752910" y="5379985"/>
            <a:ext cx="684592" cy="71074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9BDC2A-2757-48E5-A852-C35310007482}"/>
              </a:ext>
            </a:extLst>
          </p:cNvPr>
          <p:cNvSpPr/>
          <p:nvPr/>
        </p:nvSpPr>
        <p:spPr>
          <a:xfrm>
            <a:off x="4616992" y="307220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55559F-6E19-4331-8528-DF1638C75C89}"/>
              </a:ext>
            </a:extLst>
          </p:cNvPr>
          <p:cNvSpPr/>
          <p:nvPr/>
        </p:nvSpPr>
        <p:spPr>
          <a:xfrm>
            <a:off x="6053394" y="307058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676C9C-0ECE-4535-8B19-5E75AD9FAFE2}"/>
              </a:ext>
            </a:extLst>
          </p:cNvPr>
          <p:cNvSpPr/>
          <p:nvPr/>
        </p:nvSpPr>
        <p:spPr>
          <a:xfrm>
            <a:off x="7541241" y="3070580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7D161B-DC8E-461B-B44D-2CFE5347676D}"/>
              </a:ext>
            </a:extLst>
          </p:cNvPr>
          <p:cNvSpPr/>
          <p:nvPr/>
        </p:nvSpPr>
        <p:spPr>
          <a:xfrm>
            <a:off x="4616992" y="391799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BC41C4-FB69-4A9F-B6C3-2F4F6EC3726E}"/>
              </a:ext>
            </a:extLst>
          </p:cNvPr>
          <p:cNvSpPr/>
          <p:nvPr/>
        </p:nvSpPr>
        <p:spPr>
          <a:xfrm>
            <a:off x="6053394" y="391637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1491EF-5C92-4AE0-B4FD-EFC289641C8A}"/>
              </a:ext>
            </a:extLst>
          </p:cNvPr>
          <p:cNvSpPr/>
          <p:nvPr/>
        </p:nvSpPr>
        <p:spPr>
          <a:xfrm>
            <a:off x="7541241" y="3916375"/>
            <a:ext cx="768215" cy="7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675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  <p:bldP spid="31" grpId="0" animBg="1"/>
      <p:bldP spid="28" grpId="0" animBg="1"/>
      <p:bldP spid="33" grpId="0" animBg="1"/>
      <p:bldP spid="37" grpId="0" animBg="1"/>
      <p:bldP spid="32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AC4C853-DEB2-4273-B13A-EE7A2EC71110}"/>
              </a:ext>
            </a:extLst>
          </p:cNvPr>
          <p:cNvGrpSpPr/>
          <p:nvPr/>
        </p:nvGrpSpPr>
        <p:grpSpPr>
          <a:xfrm>
            <a:off x="334566" y="332656"/>
            <a:ext cx="4946878" cy="646331"/>
            <a:chOff x="334566" y="183146"/>
            <a:chExt cx="4946878" cy="64633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89EC3C-7AC7-4ABF-AA80-AB920C3C87D3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FD5B2FE-B10F-489D-BDA3-8F0E0F8E3E90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A804787-8AFD-46FB-9F00-01FAAB7D06D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9A04A97-F054-4059-B85C-43EDA182C1D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69A5D7-768A-40AA-9CE2-D744D9957FD1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  &gt; ;  &lt; ;  = 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37" name="Rounded Rectangle 7">
              <a:extLst>
                <a:ext uri="{FF2B5EF4-FFF2-40B4-BE49-F238E27FC236}">
                  <a16:creationId xmlns:a16="http://schemas.microsoft.com/office/drawing/2014/main" id="{32D5BFCF-921D-4419-9C9B-D9205BE64E19}"/>
                </a:ext>
              </a:extLst>
            </p:cNvPr>
            <p:cNvSpPr/>
            <p:nvPr/>
          </p:nvSpPr>
          <p:spPr>
            <a:xfrm>
              <a:off x="1228486" y="183146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A832B4B-1075-4CFD-B5CD-DBF0B89AEAFA}"/>
              </a:ext>
            </a:extLst>
          </p:cNvPr>
          <p:cNvCxnSpPr>
            <a:cxnSpLocks/>
          </p:cNvCxnSpPr>
          <p:nvPr/>
        </p:nvCxnSpPr>
        <p:spPr>
          <a:xfrm>
            <a:off x="1060623" y="1124744"/>
            <a:ext cx="3018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E8375C9-EF9D-4F50-AF1B-41BF024BD45F}"/>
              </a:ext>
            </a:extLst>
          </p:cNvPr>
          <p:cNvGrpSpPr/>
          <p:nvPr/>
        </p:nvGrpSpPr>
        <p:grpSpPr>
          <a:xfrm>
            <a:off x="417215" y="1988840"/>
            <a:ext cx="3509223" cy="4392488"/>
            <a:chOff x="65702" y="1052736"/>
            <a:chExt cx="3509223" cy="43924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03B91C3-E450-4B3C-907F-528387E70AA8}"/>
                </a:ext>
              </a:extLst>
            </p:cNvPr>
            <p:cNvGrpSpPr/>
            <p:nvPr/>
          </p:nvGrpSpPr>
          <p:grpSpPr>
            <a:xfrm>
              <a:off x="65702" y="1052736"/>
              <a:ext cx="3509223" cy="4392488"/>
              <a:chOff x="1015187" y="2397433"/>
              <a:chExt cx="2890278" cy="3817804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78854B5-9279-4AF5-AD35-16A59CC9C8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51689" r="54055" b="37175"/>
              <a:stretch/>
            </p:blipFill>
            <p:spPr>
              <a:xfrm>
                <a:off x="1015187" y="4887561"/>
                <a:ext cx="2890278" cy="1327676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B69CE9A7-3F34-4F32-B0F5-BD10D7310D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37193" r="54055" b="37175"/>
              <a:stretch/>
            </p:blipFill>
            <p:spPr>
              <a:xfrm>
                <a:off x="1015187" y="2397433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80" name="Rounded Rectangle 9">
                <a:extLst>
                  <a:ext uri="{FF2B5EF4-FFF2-40B4-BE49-F238E27FC236}">
                    <a16:creationId xmlns:a16="http://schemas.microsoft.com/office/drawing/2014/main" id="{77ABA9F2-AEB6-462F-BA32-8B3F1FBE3C7F}"/>
                  </a:ext>
                </a:extLst>
              </p:cNvPr>
              <p:cNvSpPr/>
              <p:nvPr/>
            </p:nvSpPr>
            <p:spPr>
              <a:xfrm>
                <a:off x="1246576" y="4170436"/>
                <a:ext cx="2427500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		900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527		  27</a:t>
                </a:r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BD4F09E-A185-4C2E-BEA2-5EFC0EAF8E71}"/>
                </a:ext>
              </a:extLst>
            </p:cNvPr>
            <p:cNvSpPr/>
            <p:nvPr/>
          </p:nvSpPr>
          <p:spPr>
            <a:xfrm>
              <a:off x="1458017" y="3271365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77F7ED6-5FF8-4BF4-A709-9F74B7BB1BCF}"/>
                </a:ext>
              </a:extLst>
            </p:cNvPr>
            <p:cNvSpPr/>
            <p:nvPr/>
          </p:nvSpPr>
          <p:spPr>
            <a:xfrm>
              <a:off x="1458017" y="4124499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670D95-AEC3-4747-B918-9EB1423FD7DB}"/>
              </a:ext>
            </a:extLst>
          </p:cNvPr>
          <p:cNvGrpSpPr/>
          <p:nvPr/>
        </p:nvGrpSpPr>
        <p:grpSpPr>
          <a:xfrm>
            <a:off x="4444865" y="1760376"/>
            <a:ext cx="3749214" cy="4495484"/>
            <a:chOff x="106650" y="967412"/>
            <a:chExt cx="3749214" cy="449548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26D4F3C-7C73-4AE1-AF13-D7CE1FFC819C}"/>
                </a:ext>
              </a:extLst>
            </p:cNvPr>
            <p:cNvGrpSpPr/>
            <p:nvPr/>
          </p:nvGrpSpPr>
          <p:grpSpPr>
            <a:xfrm>
              <a:off x="106650" y="967412"/>
              <a:ext cx="3749214" cy="4495484"/>
              <a:chOff x="1048913" y="2323272"/>
              <a:chExt cx="3087940" cy="3907325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D8C41B8A-7929-4CB8-B4D1-48FB43CD2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72" t="21853" r="7082" b="69155"/>
              <a:stretch/>
            </p:blipFill>
            <p:spPr>
              <a:xfrm>
                <a:off x="1048913" y="5158521"/>
                <a:ext cx="3087939" cy="1072076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3027CFAB-06A5-4DFA-9298-6BB8829FF4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72" t="5213" r="7082" b="69155"/>
              <a:stretch/>
            </p:blipFill>
            <p:spPr>
              <a:xfrm>
                <a:off x="1048914" y="2323272"/>
                <a:ext cx="3087939" cy="3055868"/>
              </a:xfrm>
              <a:prstGeom prst="rect">
                <a:avLst/>
              </a:prstGeom>
            </p:spPr>
          </p:pic>
          <p:sp>
            <p:nvSpPr>
              <p:cNvPr id="87" name="Rounded Rectangle 9">
                <a:extLst>
                  <a:ext uri="{FF2B5EF4-FFF2-40B4-BE49-F238E27FC236}">
                    <a16:creationId xmlns:a16="http://schemas.microsoft.com/office/drawing/2014/main" id="{AF2E45C8-6487-4CDB-9100-77A30AF962F6}"/>
                  </a:ext>
                </a:extLst>
              </p:cNvPr>
              <p:cNvSpPr/>
              <p:nvPr/>
            </p:nvSpPr>
            <p:spPr>
              <a:xfrm>
                <a:off x="1288862" y="4350182"/>
                <a:ext cx="2427500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370		307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813		813</a:t>
                </a:r>
              </a:p>
            </p:txBody>
          </p:sp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E13149F-A1C7-42AA-AF3A-169A5247603F}"/>
                </a:ext>
              </a:extLst>
            </p:cNvPr>
            <p:cNvSpPr/>
            <p:nvPr/>
          </p:nvSpPr>
          <p:spPr>
            <a:xfrm>
              <a:off x="1458017" y="3403138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34403F2-5438-40EB-A969-128274AF61DC}"/>
                </a:ext>
              </a:extLst>
            </p:cNvPr>
            <p:cNvSpPr/>
            <p:nvPr/>
          </p:nvSpPr>
          <p:spPr>
            <a:xfrm>
              <a:off x="1458017" y="4263816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84B3315-9F20-40EE-92C2-693C87C00843}"/>
              </a:ext>
            </a:extLst>
          </p:cNvPr>
          <p:cNvGrpSpPr/>
          <p:nvPr/>
        </p:nvGrpSpPr>
        <p:grpSpPr>
          <a:xfrm>
            <a:off x="8285256" y="2346756"/>
            <a:ext cx="3509223" cy="4059211"/>
            <a:chOff x="65702" y="1451180"/>
            <a:chExt cx="3509223" cy="4059211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E91F010-9766-4BD8-AA5A-C06662E758C9}"/>
                </a:ext>
              </a:extLst>
            </p:cNvPr>
            <p:cNvGrpSpPr/>
            <p:nvPr/>
          </p:nvGrpSpPr>
          <p:grpSpPr>
            <a:xfrm>
              <a:off x="65702" y="1451180"/>
              <a:ext cx="3509223" cy="4059211"/>
              <a:chOff x="1015187" y="2743747"/>
              <a:chExt cx="2890278" cy="352813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A8E891C-21C3-48C4-86EC-CF152266DD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51689" r="54055" b="37175"/>
              <a:stretch/>
            </p:blipFill>
            <p:spPr>
              <a:xfrm>
                <a:off x="1015187" y="4944202"/>
                <a:ext cx="2890278" cy="1327676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6D2587FF-91E1-45E3-AC63-FCE825BB73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32" t="71256" r="11722" b="3112"/>
              <a:stretch/>
            </p:blipFill>
            <p:spPr>
              <a:xfrm>
                <a:off x="1015187" y="2743747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94" name="Rounded Rectangle 9">
                <a:extLst>
                  <a:ext uri="{FF2B5EF4-FFF2-40B4-BE49-F238E27FC236}">
                    <a16:creationId xmlns:a16="http://schemas.microsoft.com/office/drawing/2014/main" id="{B562F1A2-9E3A-448A-BA7C-880BCA39E67C}"/>
                  </a:ext>
                </a:extLst>
              </p:cNvPr>
              <p:cNvSpPr/>
              <p:nvPr/>
            </p:nvSpPr>
            <p:spPr>
              <a:xfrm>
                <a:off x="1246576" y="4220967"/>
                <a:ext cx="2427500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402		420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92		129</a:t>
                </a:r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114F704-2E47-4636-85CF-D070172D84C6}"/>
                </a:ext>
              </a:extLst>
            </p:cNvPr>
            <p:cNvSpPr/>
            <p:nvPr/>
          </p:nvSpPr>
          <p:spPr>
            <a:xfrm>
              <a:off x="1458017" y="3271365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46DB7C9-5079-4169-9F40-F8CA3221BC5F}"/>
                </a:ext>
              </a:extLst>
            </p:cNvPr>
            <p:cNvSpPr/>
            <p:nvPr/>
          </p:nvSpPr>
          <p:spPr>
            <a:xfrm>
              <a:off x="1458017" y="4226583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89194446-863D-4F16-9332-D875A53E5003}"/>
              </a:ext>
            </a:extLst>
          </p:cNvPr>
          <p:cNvSpPr/>
          <p:nvPr/>
        </p:nvSpPr>
        <p:spPr>
          <a:xfrm>
            <a:off x="1809530" y="4207468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152F39C-F135-4C58-AE57-85CEDDC45EF0}"/>
              </a:ext>
            </a:extLst>
          </p:cNvPr>
          <p:cNvSpPr/>
          <p:nvPr/>
        </p:nvSpPr>
        <p:spPr>
          <a:xfrm>
            <a:off x="1809529" y="5074634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82F487E-3225-483E-BB23-97CECFD9995B}"/>
              </a:ext>
            </a:extLst>
          </p:cNvPr>
          <p:cNvSpPr/>
          <p:nvPr/>
        </p:nvSpPr>
        <p:spPr>
          <a:xfrm>
            <a:off x="5794304" y="4207453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3CF2F1F-B157-4C40-8F8B-5337F8EF5F99}"/>
              </a:ext>
            </a:extLst>
          </p:cNvPr>
          <p:cNvSpPr/>
          <p:nvPr/>
        </p:nvSpPr>
        <p:spPr>
          <a:xfrm>
            <a:off x="5794303" y="5074619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5CF1FCA-0323-4D99-AE2B-DF499B9B9DDD}"/>
              </a:ext>
            </a:extLst>
          </p:cNvPr>
          <p:cNvSpPr/>
          <p:nvPr/>
        </p:nvSpPr>
        <p:spPr>
          <a:xfrm>
            <a:off x="9668813" y="4177011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465E21-4D49-48E6-B491-A5B9AE9F6830}"/>
              </a:ext>
            </a:extLst>
          </p:cNvPr>
          <p:cNvSpPr/>
          <p:nvPr/>
        </p:nvSpPr>
        <p:spPr>
          <a:xfrm>
            <a:off x="9668813" y="511180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1F686F8-B9EF-48D0-910E-88FB581B2B9F}"/>
              </a:ext>
            </a:extLst>
          </p:cNvPr>
          <p:cNvGrpSpPr/>
          <p:nvPr/>
        </p:nvGrpSpPr>
        <p:grpSpPr>
          <a:xfrm>
            <a:off x="334566" y="220802"/>
            <a:ext cx="7344816" cy="635000"/>
            <a:chOff x="1253941" y="554838"/>
            <a:chExt cx="6875999" cy="6350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76F119-20F8-4D2C-8C17-15F6650A2B75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D6DE366-CBED-452D-A904-4A7FC19C2F2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FA7776B-0E4E-470C-9959-5D84A4F5840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4A9E1E3-5F90-42AC-94B0-57189AFBDA2A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AE52EB-5A5E-43D9-BD1C-A1D287CC980A}"/>
              </a:ext>
            </a:extLst>
          </p:cNvPr>
          <p:cNvCxnSpPr>
            <a:cxnSpLocks/>
          </p:cNvCxnSpPr>
          <p:nvPr/>
        </p:nvCxnSpPr>
        <p:spPr>
          <a:xfrm>
            <a:off x="1126654" y="782777"/>
            <a:ext cx="2664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5205352-BB52-4367-B9D8-495A27CC92FF}"/>
              </a:ext>
            </a:extLst>
          </p:cNvPr>
          <p:cNvSpPr txBox="1"/>
          <p:nvPr/>
        </p:nvSpPr>
        <p:spPr>
          <a:xfrm>
            <a:off x="1200424" y="2598042"/>
            <a:ext cx="9361040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C998B27-9658-4E5A-B481-1735CEB5AA49}"/>
              </a:ext>
            </a:extLst>
          </p:cNvPr>
          <p:cNvGrpSpPr/>
          <p:nvPr/>
        </p:nvGrpSpPr>
        <p:grpSpPr>
          <a:xfrm>
            <a:off x="2926854" y="1180018"/>
            <a:ext cx="1310345" cy="1239967"/>
            <a:chOff x="1846734" y="1340768"/>
            <a:chExt cx="1728192" cy="162450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A546001-E07D-4411-8615-F09A7947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DE5A649-C731-45FA-BF60-0B63EFA17992}"/>
                </a:ext>
              </a:extLst>
            </p:cNvPr>
            <p:cNvSpPr txBox="1"/>
            <p:nvPr/>
          </p:nvSpPr>
          <p:spPr>
            <a:xfrm>
              <a:off x="2134766" y="1768299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994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8964BBE-ECAD-41CE-A10B-47895EDC1A91}"/>
              </a:ext>
            </a:extLst>
          </p:cNvPr>
          <p:cNvGrpSpPr/>
          <p:nvPr/>
        </p:nvGrpSpPr>
        <p:grpSpPr>
          <a:xfrm>
            <a:off x="4932453" y="1127273"/>
            <a:ext cx="1310345" cy="1239967"/>
            <a:chOff x="1846734" y="1340768"/>
            <a:chExt cx="1728192" cy="162450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AD05DE4-E8A0-46F9-A8A0-A93F82B52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B27CD78-E35F-4AED-9ABD-A53B13FA29B2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571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B688C3-4964-40EC-9F64-00FBDEA08465}"/>
              </a:ext>
            </a:extLst>
          </p:cNvPr>
          <p:cNvGrpSpPr/>
          <p:nvPr/>
        </p:nvGrpSpPr>
        <p:grpSpPr>
          <a:xfrm>
            <a:off x="6965784" y="1127272"/>
            <a:ext cx="1310345" cy="1239967"/>
            <a:chOff x="1846734" y="1340768"/>
            <a:chExt cx="1728192" cy="16245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8009714-A84E-4D05-BDB5-70D5D047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7984706-5292-42B5-864D-42344BCC3816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383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FC4E662-E941-4041-A060-8A4BBE1EAA0F}"/>
              </a:ext>
            </a:extLst>
          </p:cNvPr>
          <p:cNvGrpSpPr/>
          <p:nvPr/>
        </p:nvGrpSpPr>
        <p:grpSpPr>
          <a:xfrm>
            <a:off x="8840926" y="1191994"/>
            <a:ext cx="1310345" cy="1239967"/>
            <a:chOff x="1846734" y="1340768"/>
            <a:chExt cx="1728192" cy="1624501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515FDE7-A692-4341-AF22-11FBC7B7C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9C9A233-255A-4998-908A-7E62DEDE5206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A337351-1C94-44CC-8F98-6222A6FF3C60}"/>
              </a:ext>
            </a:extLst>
          </p:cNvPr>
          <p:cNvGrpSpPr/>
          <p:nvPr/>
        </p:nvGrpSpPr>
        <p:grpSpPr>
          <a:xfrm>
            <a:off x="2926854" y="1169261"/>
            <a:ext cx="1310345" cy="1239967"/>
            <a:chOff x="1846734" y="1340768"/>
            <a:chExt cx="1728192" cy="1624501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CE51B86-9501-48DC-A6BA-A443BD40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9A95FBF-1901-4E0E-BC5A-AD88027F6373}"/>
                </a:ext>
              </a:extLst>
            </p:cNvPr>
            <p:cNvSpPr txBox="1"/>
            <p:nvPr/>
          </p:nvSpPr>
          <p:spPr>
            <a:xfrm>
              <a:off x="2134766" y="1768299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994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8684BE8-A4E2-4AA3-9211-134E186C6DB0}"/>
              </a:ext>
            </a:extLst>
          </p:cNvPr>
          <p:cNvGrpSpPr/>
          <p:nvPr/>
        </p:nvGrpSpPr>
        <p:grpSpPr>
          <a:xfrm>
            <a:off x="4932453" y="1116516"/>
            <a:ext cx="1310345" cy="1239967"/>
            <a:chOff x="1846734" y="1340768"/>
            <a:chExt cx="1728192" cy="162450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F89778E-8AC0-4AF3-9D89-FBBB80C88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6FA1D86-A5A9-48A4-85E8-EC7B53DE2FE5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571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525DBC0-EF95-4ADF-BDDE-A5AA8B25036C}"/>
              </a:ext>
            </a:extLst>
          </p:cNvPr>
          <p:cNvGrpSpPr/>
          <p:nvPr/>
        </p:nvGrpSpPr>
        <p:grpSpPr>
          <a:xfrm>
            <a:off x="6965784" y="1116515"/>
            <a:ext cx="1310345" cy="1239967"/>
            <a:chOff x="1846734" y="1340768"/>
            <a:chExt cx="1728192" cy="162450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E791B60-9A7C-40E7-BA05-9B666CA7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976CBD1-BA2E-4D92-ADF6-6AAF99E1BE56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383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C11B705-44FC-4900-B1A9-28E69732B891}"/>
              </a:ext>
            </a:extLst>
          </p:cNvPr>
          <p:cNvGrpSpPr/>
          <p:nvPr/>
        </p:nvGrpSpPr>
        <p:grpSpPr>
          <a:xfrm>
            <a:off x="8840926" y="1181237"/>
            <a:ext cx="1310345" cy="1239967"/>
            <a:chOff x="1846734" y="1340768"/>
            <a:chExt cx="1728192" cy="1624501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6BB4CCB-A9E6-4DCE-9F73-66D581E5B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5D08EF1-E606-4F4B-9E1A-4367D4C08C4A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6AE37EC-D654-4508-96E6-42241D1F249C}"/>
              </a:ext>
            </a:extLst>
          </p:cNvPr>
          <p:cNvGrpSpPr/>
          <p:nvPr/>
        </p:nvGrpSpPr>
        <p:grpSpPr>
          <a:xfrm>
            <a:off x="8840925" y="1186615"/>
            <a:ext cx="1310345" cy="1239967"/>
            <a:chOff x="1846734" y="1340768"/>
            <a:chExt cx="1728192" cy="162450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F6B1431-01BE-478C-9C7E-3B7ECE590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5BDE46C-893F-420D-83F2-40DC22243DF1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E5D4E29-8AD1-4573-9E99-B85B294D7AFD}"/>
              </a:ext>
            </a:extLst>
          </p:cNvPr>
          <p:cNvGrpSpPr/>
          <p:nvPr/>
        </p:nvGrpSpPr>
        <p:grpSpPr>
          <a:xfrm>
            <a:off x="6965783" y="1121893"/>
            <a:ext cx="1310345" cy="1239967"/>
            <a:chOff x="1846734" y="1340768"/>
            <a:chExt cx="1728192" cy="1624501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C4EC1E2-DF80-457A-BE50-1FA28ED3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E1A4B64-57D8-4AD0-AA26-E9E7434470FF}"/>
                </a:ext>
              </a:extLst>
            </p:cNvPr>
            <p:cNvSpPr txBox="1"/>
            <p:nvPr/>
          </p:nvSpPr>
          <p:spPr>
            <a:xfrm>
              <a:off x="2134766" y="1768300"/>
              <a:ext cx="1152128" cy="76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383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93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1671E-6 4.07407E-6 L -0.32622 0.206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7" y="1030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081E-6 4.81481E-6 L -0.16643 0.3692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1" y="184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1671E-6 -3.7037E-7 L -0.48574 0.621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7" y="3108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32E-6 1.48148E-6 L 0.12879 0.6236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3" y="3118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463E-6 3.7037E-7 L 0.0952 0.623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3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081E-6 3.7037E-7 L 0.06394 0.6233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" y="3115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32" y="447"/>
            <a:ext cx="12258644" cy="505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036704" y="1928236"/>
            <a:ext cx="8323118" cy="132326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999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7999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999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7999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999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7999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0386" y="-609074"/>
            <a:ext cx="609521" cy="609521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2" y="3803366"/>
            <a:ext cx="9681229" cy="275185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8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32" y="447"/>
            <a:ext cx="12258644" cy="505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84" y="4452906"/>
            <a:ext cx="8041627" cy="2285800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0386" y="-609074"/>
            <a:ext cx="609521" cy="609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29" y="281499"/>
            <a:ext cx="11180894" cy="3866646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54" indent="-457154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đại diện cho các bạn đội B.</a:t>
            </a:r>
          </a:p>
          <a:p>
            <a:pPr marL="457154" indent="-457154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trả lời đúng các câu hỏi để giúp đội B chiến thắng trò chơi kéo co nhé!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8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89" y="4268983"/>
            <a:ext cx="8750908" cy="248741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98652" y="5355277"/>
            <a:ext cx="1324918" cy="1401117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61" y="5470092"/>
            <a:ext cx="1274316" cy="1478064"/>
          </a:xfrm>
          <a:prstGeom prst="rect">
            <a:avLst/>
          </a:prstGeom>
        </p:spPr>
      </p:pic>
      <p:sp>
        <p:nvSpPr>
          <p:cNvPr id="29" name="Câu hỏi"/>
          <p:cNvSpPr/>
          <p:nvPr/>
        </p:nvSpPr>
        <p:spPr>
          <a:xfrm>
            <a:off x="4990450" y="446"/>
            <a:ext cx="2209512" cy="6857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" y="115169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A"/>
          <p:cNvSpPr/>
          <p:nvPr/>
        </p:nvSpPr>
        <p:spPr>
          <a:xfrm>
            <a:off x="1118426" y="2950198"/>
            <a:ext cx="26716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32" name="C"/>
          <p:cNvSpPr/>
          <p:nvPr/>
        </p:nvSpPr>
        <p:spPr>
          <a:xfrm>
            <a:off x="4634220" y="2952500"/>
            <a:ext cx="27711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34" name="D"/>
          <p:cNvSpPr/>
          <p:nvPr/>
        </p:nvSpPr>
        <p:spPr>
          <a:xfrm>
            <a:off x="8250336" y="2952017"/>
            <a:ext cx="2730070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35" name="Flowchart: Terminator 34"/>
          <p:cNvSpPr/>
          <p:nvPr/>
        </p:nvSpPr>
        <p:spPr>
          <a:xfrm>
            <a:off x="3445031" y="719079"/>
            <a:ext cx="5232118" cy="125004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	 452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955968" y="3054355"/>
            <a:ext cx="772750" cy="7727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90474" y="3168864"/>
            <a:ext cx="772750" cy="7727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92059" y="3107149"/>
            <a:ext cx="772750" cy="772750"/>
          </a:xfrm>
          <a:prstGeom prst="rect">
            <a:avLst/>
          </a:prstGeom>
        </p:spPr>
      </p:pic>
      <p:pic>
        <p:nvPicPr>
          <p:cNvPr id="4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159846" y="-2331337"/>
            <a:ext cx="609521" cy="609521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931911" y="-479715"/>
            <a:ext cx="609521" cy="609521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222" y="1085625"/>
            <a:ext cx="609521" cy="609521"/>
          </a:xfrm>
          <a:prstGeom prst="rect">
            <a:avLst/>
          </a:prstGeom>
        </p:spPr>
      </p:pic>
      <p:pic>
        <p:nvPicPr>
          <p:cNvPr id="4" name="mix_11m38s (audio-joiner.com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78043" y="-973646"/>
            <a:ext cx="609521" cy="60952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77265C18-06D3-4E8F-8B7A-6C720C0D0118}"/>
              </a:ext>
            </a:extLst>
          </p:cNvPr>
          <p:cNvSpPr/>
          <p:nvPr/>
        </p:nvSpPr>
        <p:spPr>
          <a:xfrm>
            <a:off x="5745839" y="1029450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754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363 -3.703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numSld="5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4" grpId="0" bldLvl="0" animBg="1"/>
      <p:bldP spid="35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">
            <a:extLst>
              <a:ext uri="{FF2B5EF4-FFF2-40B4-BE49-F238E27FC236}">
                <a16:creationId xmlns:a16="http://schemas.microsoft.com/office/drawing/2014/main" id="{2E2D1DCF-77EA-4FEA-AB05-C4FAD6D79F94}"/>
              </a:ext>
            </a:extLst>
          </p:cNvPr>
          <p:cNvSpPr/>
          <p:nvPr/>
        </p:nvSpPr>
        <p:spPr>
          <a:xfrm>
            <a:off x="1215737" y="2995908"/>
            <a:ext cx="2677452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6F6ADBF-6FA6-4FCA-B112-AF636959F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178297" y="3212272"/>
            <a:ext cx="772750" cy="772750"/>
          </a:xfrm>
          <a:prstGeom prst="rect">
            <a:avLst/>
          </a:prstGeom>
        </p:spPr>
      </p:pic>
      <p:cxnSp>
        <p:nvCxnSpPr>
          <p:cNvPr id="38" name="7 Conector recto">
            <a:extLst>
              <a:ext uri="{FF2B5EF4-FFF2-40B4-BE49-F238E27FC236}">
                <a16:creationId xmlns:a16="http://schemas.microsoft.com/office/drawing/2014/main" id="{B207F597-AD4C-4DED-AE96-8A445A5CA61A}"/>
              </a:ext>
            </a:extLst>
          </p:cNvPr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ảnh kéo">
            <a:extLst>
              <a:ext uri="{FF2B5EF4-FFF2-40B4-BE49-F238E27FC236}">
                <a16:creationId xmlns:a16="http://schemas.microsoft.com/office/drawing/2014/main" id="{87DB93C0-6E9D-4DF0-9A7B-B8DD0120F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89" y="4268983"/>
            <a:ext cx="8750908" cy="248741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" name="Đội B">
            <a:extLst>
              <a:ext uri="{FF2B5EF4-FFF2-40B4-BE49-F238E27FC236}">
                <a16:creationId xmlns:a16="http://schemas.microsoft.com/office/drawing/2014/main" id="{A5C24335-6B4E-4716-A465-B16A6B5AEF0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98652" y="5355277"/>
            <a:ext cx="1324918" cy="1401117"/>
          </a:xfrm>
          <a:prstGeom prst="rect">
            <a:avLst/>
          </a:prstGeom>
        </p:spPr>
      </p:pic>
      <p:pic>
        <p:nvPicPr>
          <p:cNvPr id="41" name="Đội A">
            <a:extLst>
              <a:ext uri="{FF2B5EF4-FFF2-40B4-BE49-F238E27FC236}">
                <a16:creationId xmlns:a16="http://schemas.microsoft.com/office/drawing/2014/main" id="{D51B5F54-3E00-4A7A-8614-423BA8E957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61" y="5470092"/>
            <a:ext cx="1274316" cy="1478064"/>
          </a:xfrm>
          <a:prstGeom prst="rect">
            <a:avLst/>
          </a:prstGeom>
        </p:spPr>
      </p:pic>
      <p:sp>
        <p:nvSpPr>
          <p:cNvPr id="42" name="Câu hỏi">
            <a:extLst>
              <a:ext uri="{FF2B5EF4-FFF2-40B4-BE49-F238E27FC236}">
                <a16:creationId xmlns:a16="http://schemas.microsoft.com/office/drawing/2014/main" id="{4B084294-F2C1-4B71-9CB2-DA86B150361E}"/>
              </a:ext>
            </a:extLst>
          </p:cNvPr>
          <p:cNvSpPr/>
          <p:nvPr/>
        </p:nvSpPr>
        <p:spPr>
          <a:xfrm>
            <a:off x="4990450" y="446"/>
            <a:ext cx="2209512" cy="6857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3" name="Picture 115" descr="ALRMCLOK">
            <a:extLst>
              <a:ext uri="{FF2B5EF4-FFF2-40B4-BE49-F238E27FC236}">
                <a16:creationId xmlns:a16="http://schemas.microsoft.com/office/drawing/2014/main" id="{D6EC5FC5-1A66-46AE-97C1-FBE1AACD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" y="115169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176">
            <a:extLst>
              <a:ext uri="{FF2B5EF4-FFF2-40B4-BE49-F238E27FC236}">
                <a16:creationId xmlns:a16="http://schemas.microsoft.com/office/drawing/2014/main" id="{868F7BA8-AC1E-4094-9109-76FDEFCD7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06485098-2B67-403D-861B-2259CCF77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B9858449-233A-4984-BF6E-0B738F6E1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67D9C1F9-A0DD-4579-B923-822FA7D9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E9F1D61A-2B03-4593-B109-F98B797B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64F6EBF9-EB72-4CF6-BE40-BFF560033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CD9D9561-4682-4331-84BE-72CAE2215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9F682BF1-4B22-454D-A49A-30A7686E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5E07CA25-5FE0-4173-BDA9-7C47DE16F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5" name="Oval 176">
            <a:extLst>
              <a:ext uri="{FF2B5EF4-FFF2-40B4-BE49-F238E27FC236}">
                <a16:creationId xmlns:a16="http://schemas.microsoft.com/office/drawing/2014/main" id="{99EFC867-AEC9-4E71-BCB0-718A1C313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43E5D626-CA0D-4269-A10F-6E8D927D4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ABC13151-FC82-447F-8D9C-5A9EC8CA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503BB2F9-803C-4BD3-9B3C-27BA2DCFE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9C48CE73-845D-4FD6-BF7E-13F33807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0" name="Oval 176">
            <a:extLst>
              <a:ext uri="{FF2B5EF4-FFF2-40B4-BE49-F238E27FC236}">
                <a16:creationId xmlns:a16="http://schemas.microsoft.com/office/drawing/2014/main" id="{83066017-4A15-421C-B322-F7DAE8F90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1" name="Oval 176">
            <a:extLst>
              <a:ext uri="{FF2B5EF4-FFF2-40B4-BE49-F238E27FC236}">
                <a16:creationId xmlns:a16="http://schemas.microsoft.com/office/drawing/2014/main" id="{392818B5-AAFE-4969-B124-6FAFF6D7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82" name="A">
            <a:extLst>
              <a:ext uri="{FF2B5EF4-FFF2-40B4-BE49-F238E27FC236}">
                <a16:creationId xmlns:a16="http://schemas.microsoft.com/office/drawing/2014/main" id="{24FC9EEA-3F3E-4CB3-B5CD-5BAAC9B9DFD5}"/>
              </a:ext>
            </a:extLst>
          </p:cNvPr>
          <p:cNvSpPr/>
          <p:nvPr/>
        </p:nvSpPr>
        <p:spPr>
          <a:xfrm>
            <a:off x="4735940" y="2995908"/>
            <a:ext cx="26716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8" name="D">
            <a:extLst>
              <a:ext uri="{FF2B5EF4-FFF2-40B4-BE49-F238E27FC236}">
                <a16:creationId xmlns:a16="http://schemas.microsoft.com/office/drawing/2014/main" id="{F4A7539F-8C10-4EC5-AFBD-EF87FF8F3C4F}"/>
              </a:ext>
            </a:extLst>
          </p:cNvPr>
          <p:cNvSpPr/>
          <p:nvPr/>
        </p:nvSpPr>
        <p:spPr>
          <a:xfrm>
            <a:off x="8250336" y="2952017"/>
            <a:ext cx="2730070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99" name="Flowchart: Terminator 98">
            <a:extLst>
              <a:ext uri="{FF2B5EF4-FFF2-40B4-BE49-F238E27FC236}">
                <a16:creationId xmlns:a16="http://schemas.microsoft.com/office/drawing/2014/main" id="{A6A6F3FD-FE53-40EA-8EEE-ABEA8AD506D8}"/>
              </a:ext>
            </a:extLst>
          </p:cNvPr>
          <p:cNvSpPr/>
          <p:nvPr/>
        </p:nvSpPr>
        <p:spPr>
          <a:xfrm>
            <a:off x="3832484" y="709188"/>
            <a:ext cx="4522383" cy="125004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78       325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0AAA216-C432-4AF5-AFAF-4DE9611C520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486189" y="3100065"/>
            <a:ext cx="772750" cy="7727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F2F42EE-6D74-4FD6-A4C3-D5221761067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92059" y="3107149"/>
            <a:ext cx="772750" cy="772750"/>
          </a:xfrm>
          <a:prstGeom prst="rect">
            <a:avLst/>
          </a:prstGeom>
        </p:spPr>
      </p:pic>
      <p:pic>
        <p:nvPicPr>
          <p:cNvPr id="1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BA5E0D-82A0-48F0-BB23-15D442437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159846" y="-2331337"/>
            <a:ext cx="609521" cy="609521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EA9404-6A6B-4456-8343-4A5A72F177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931911" y="-479715"/>
            <a:ext cx="609521" cy="609521"/>
          </a:xfrm>
          <a:prstGeom prst="rect">
            <a:avLst/>
          </a:prstGeom>
        </p:spPr>
      </p:pic>
      <p:pic>
        <p:nvPicPr>
          <p:cNvPr id="10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DAB54B-4008-4751-8277-5FE0799117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222" y="1085625"/>
            <a:ext cx="609521" cy="609521"/>
          </a:xfrm>
          <a:prstGeom prst="rect">
            <a:avLst/>
          </a:prstGeom>
        </p:spPr>
      </p:pic>
      <p:pic>
        <p:nvPicPr>
          <p:cNvPr id="106" name="mix_11m38s (audio-joiner.com)">
            <a:hlinkClick r:id="" action="ppaction://media"/>
            <a:extLst>
              <a:ext uri="{FF2B5EF4-FFF2-40B4-BE49-F238E27FC236}">
                <a16:creationId xmlns:a16="http://schemas.microsoft.com/office/drawing/2014/main" id="{6AB7737E-A1D3-4A22-BE93-FFF7F94B35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78043" y="-973646"/>
            <a:ext cx="609521" cy="60952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68D2CA7F-D01E-434E-B6D4-960FFB606EF4}"/>
              </a:ext>
            </a:extLst>
          </p:cNvPr>
          <p:cNvSpPr/>
          <p:nvPr/>
        </p:nvSpPr>
        <p:spPr>
          <a:xfrm>
            <a:off x="5642424" y="1009434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754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363 -3.703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numSld="5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97" grpId="0" bldLvl="0" animBg="1"/>
      <p:bldP spid="42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98" grpId="0" bldLvl="0" animBg="1"/>
      <p:bldP spid="99" grpId="0" animBg="1"/>
      <p:bldP spid="1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0"/>
            <a:ext cx="12191469" cy="68577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89" y="91329"/>
            <a:ext cx="2620709" cy="28281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467" y="851586"/>
            <a:ext cx="838543" cy="1557924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85" y="1104179"/>
            <a:ext cx="1034461" cy="9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29" y="1259628"/>
            <a:ext cx="1867463" cy="145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05" y="-61297"/>
            <a:ext cx="1995372" cy="18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1" y="-22776"/>
            <a:ext cx="12481161" cy="65255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105" y="1965005"/>
            <a:ext cx="3020982" cy="313596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3232" y="2871559"/>
            <a:ext cx="1107984" cy="146744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041" y="2118632"/>
            <a:ext cx="3224644" cy="36574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8971" y="3947353"/>
            <a:ext cx="745375" cy="14662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315" y="2866327"/>
            <a:ext cx="3994490" cy="287383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630" y="3149635"/>
            <a:ext cx="855428" cy="1377843"/>
          </a:xfrm>
          <a:prstGeom prst="rect">
            <a:avLst/>
          </a:prstGeom>
        </p:spPr>
      </p:pic>
      <p:pic>
        <p:nvPicPr>
          <p:cNvPr id="4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98" y="4128218"/>
            <a:ext cx="1034461" cy="9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314" y="2855761"/>
            <a:ext cx="14168528" cy="44074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121" y="706998"/>
            <a:ext cx="1810433" cy="130448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913" y="425266"/>
            <a:ext cx="893193" cy="1115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B118D-8236-45B1-8E3B-18531741F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64581" y="4319635"/>
            <a:ext cx="8061250" cy="15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">
            <a:extLst>
              <a:ext uri="{FF2B5EF4-FFF2-40B4-BE49-F238E27FC236}">
                <a16:creationId xmlns:a16="http://schemas.microsoft.com/office/drawing/2014/main" id="{05047A6F-F2B3-4C03-8F68-694F7B58A37B}"/>
              </a:ext>
            </a:extLst>
          </p:cNvPr>
          <p:cNvSpPr/>
          <p:nvPr/>
        </p:nvSpPr>
        <p:spPr>
          <a:xfrm>
            <a:off x="1215737" y="2995908"/>
            <a:ext cx="2677452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B9AB5C9-57C6-4AAC-8ABE-8E3E1B84B1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178297" y="3212272"/>
            <a:ext cx="772750" cy="772750"/>
          </a:xfrm>
          <a:prstGeom prst="rect">
            <a:avLst/>
          </a:prstGeom>
        </p:spPr>
      </p:pic>
      <p:cxnSp>
        <p:nvCxnSpPr>
          <p:cNvPr id="40" name="7 Conector recto">
            <a:extLst>
              <a:ext uri="{FF2B5EF4-FFF2-40B4-BE49-F238E27FC236}">
                <a16:creationId xmlns:a16="http://schemas.microsoft.com/office/drawing/2014/main" id="{09BADBD2-18E9-4EEE-BB98-E9A963505A51}"/>
              </a:ext>
            </a:extLst>
          </p:cNvPr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ảnh kéo">
            <a:extLst>
              <a:ext uri="{FF2B5EF4-FFF2-40B4-BE49-F238E27FC236}">
                <a16:creationId xmlns:a16="http://schemas.microsoft.com/office/drawing/2014/main" id="{37EAA5B4-FB75-4B06-B585-41381ED6A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89" y="4268983"/>
            <a:ext cx="8750908" cy="248741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Đội B">
            <a:extLst>
              <a:ext uri="{FF2B5EF4-FFF2-40B4-BE49-F238E27FC236}">
                <a16:creationId xmlns:a16="http://schemas.microsoft.com/office/drawing/2014/main" id="{847BD904-7585-4820-9C55-5C540C67026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98652" y="5355277"/>
            <a:ext cx="1324918" cy="1401117"/>
          </a:xfrm>
          <a:prstGeom prst="rect">
            <a:avLst/>
          </a:prstGeom>
        </p:spPr>
      </p:pic>
      <p:pic>
        <p:nvPicPr>
          <p:cNvPr id="43" name="Đội A">
            <a:extLst>
              <a:ext uri="{FF2B5EF4-FFF2-40B4-BE49-F238E27FC236}">
                <a16:creationId xmlns:a16="http://schemas.microsoft.com/office/drawing/2014/main" id="{FCF2BDD1-5FB1-4A41-AA2D-CE91470F86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61" y="5470092"/>
            <a:ext cx="1274316" cy="1478064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94496DB7-4AAF-4F25-B901-12C7D2AC240B}"/>
              </a:ext>
            </a:extLst>
          </p:cNvPr>
          <p:cNvSpPr/>
          <p:nvPr/>
        </p:nvSpPr>
        <p:spPr>
          <a:xfrm>
            <a:off x="4990450" y="446"/>
            <a:ext cx="2209512" cy="6857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9" name="Picture 115" descr="ALRMCLOK">
            <a:extLst>
              <a:ext uri="{FF2B5EF4-FFF2-40B4-BE49-F238E27FC236}">
                <a16:creationId xmlns:a16="http://schemas.microsoft.com/office/drawing/2014/main" id="{04AB7E2E-0B00-47C1-92DA-FC08F3C0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" y="115169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>
            <a:extLst>
              <a:ext uri="{FF2B5EF4-FFF2-40B4-BE49-F238E27FC236}">
                <a16:creationId xmlns:a16="http://schemas.microsoft.com/office/drawing/2014/main" id="{D03FC550-25BE-4D54-B0A4-62FE49AEE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7323C740-959C-4703-A769-76D65EEA2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FD6FB1E1-4267-4557-BCB4-95D115C1C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5EB9370C-907F-4F70-9EF3-9C323B282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884C4B19-1C26-4C65-A4DE-16DB4E7D5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3580338A-2B90-4F59-AB87-91926FCFD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10B20D09-201A-47B6-B65D-556A4DDCD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EA9A21DF-5E93-4E1C-9D75-4FB7230E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>
            <a:extLst>
              <a:ext uri="{FF2B5EF4-FFF2-40B4-BE49-F238E27FC236}">
                <a16:creationId xmlns:a16="http://schemas.microsoft.com/office/drawing/2014/main" id="{2A11937E-506F-448C-9DD6-2D88714A4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521662BC-3728-4B14-9809-7A21B7296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A81AC796-845D-4806-9433-5EF54496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DAD268CD-F309-4DAD-AFB9-A853B7694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E369E05E-7EF7-47B0-B73B-A41AD145B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>
            <a:extLst>
              <a:ext uri="{FF2B5EF4-FFF2-40B4-BE49-F238E27FC236}">
                <a16:creationId xmlns:a16="http://schemas.microsoft.com/office/drawing/2014/main" id="{6AE0DB0E-5B51-4A8D-8FFF-2F99789AF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>
            <a:extLst>
              <a:ext uri="{FF2B5EF4-FFF2-40B4-BE49-F238E27FC236}">
                <a16:creationId xmlns:a16="http://schemas.microsoft.com/office/drawing/2014/main" id="{63043238-8733-4B56-B398-5D969E8C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>
            <a:extLst>
              <a:ext uri="{FF2B5EF4-FFF2-40B4-BE49-F238E27FC236}">
                <a16:creationId xmlns:a16="http://schemas.microsoft.com/office/drawing/2014/main" id="{87D0CABF-EB4A-49F4-B3E8-1FFEAEEC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98" name="A">
            <a:extLst>
              <a:ext uri="{FF2B5EF4-FFF2-40B4-BE49-F238E27FC236}">
                <a16:creationId xmlns:a16="http://schemas.microsoft.com/office/drawing/2014/main" id="{5477F16D-6DA3-4DFA-9ED2-8977D588215E}"/>
              </a:ext>
            </a:extLst>
          </p:cNvPr>
          <p:cNvSpPr/>
          <p:nvPr/>
        </p:nvSpPr>
        <p:spPr>
          <a:xfrm>
            <a:off x="8219424" y="2986921"/>
            <a:ext cx="2717694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99" name="D">
            <a:extLst>
              <a:ext uri="{FF2B5EF4-FFF2-40B4-BE49-F238E27FC236}">
                <a16:creationId xmlns:a16="http://schemas.microsoft.com/office/drawing/2014/main" id="{B7BCDC55-755F-412E-9F56-E00FB826FB2F}"/>
              </a:ext>
            </a:extLst>
          </p:cNvPr>
          <p:cNvSpPr/>
          <p:nvPr/>
        </p:nvSpPr>
        <p:spPr>
          <a:xfrm>
            <a:off x="4728640" y="3003853"/>
            <a:ext cx="2730070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00" name="Flowchart: Terminator 99">
            <a:extLst>
              <a:ext uri="{FF2B5EF4-FFF2-40B4-BE49-F238E27FC236}">
                <a16:creationId xmlns:a16="http://schemas.microsoft.com/office/drawing/2014/main" id="{8ACB3F4B-3267-4C9C-B14C-803E00081D9A}"/>
              </a:ext>
            </a:extLst>
          </p:cNvPr>
          <p:cNvSpPr/>
          <p:nvPr/>
        </p:nvSpPr>
        <p:spPr>
          <a:xfrm>
            <a:off x="3832484" y="709188"/>
            <a:ext cx="4522383" cy="125004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718       718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805A282B-431D-4D11-8EF0-3A1CF5A57AA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105885" y="3146957"/>
            <a:ext cx="786069" cy="7727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5071EF90-C6A0-46C8-8B66-4B37FF86EC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726810" y="3146957"/>
            <a:ext cx="772750" cy="772750"/>
          </a:xfrm>
          <a:prstGeom prst="rect">
            <a:avLst/>
          </a:prstGeom>
        </p:spPr>
      </p:pic>
      <p:pic>
        <p:nvPicPr>
          <p:cNvPr id="1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3A80119-CD9F-4F3D-AE86-1112D84CF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159846" y="-2331337"/>
            <a:ext cx="609521" cy="609521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01BA1C-BD8F-4A43-ADC2-2A3154E6F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931911" y="-479715"/>
            <a:ext cx="609521" cy="609521"/>
          </a:xfrm>
          <a:prstGeom prst="rect">
            <a:avLst/>
          </a:prstGeom>
        </p:spPr>
      </p:pic>
      <p:pic>
        <p:nvPicPr>
          <p:cNvPr id="10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D3C9C0-0FD2-43B6-B8C0-84E3E33BAC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222" y="1085625"/>
            <a:ext cx="609521" cy="609521"/>
          </a:xfrm>
          <a:prstGeom prst="rect">
            <a:avLst/>
          </a:prstGeom>
        </p:spPr>
      </p:pic>
      <p:pic>
        <p:nvPicPr>
          <p:cNvPr id="106" name="mix_11m38s (audio-joiner.com)">
            <a:hlinkClick r:id="" action="ppaction://media"/>
            <a:extLst>
              <a:ext uri="{FF2B5EF4-FFF2-40B4-BE49-F238E27FC236}">
                <a16:creationId xmlns:a16="http://schemas.microsoft.com/office/drawing/2014/main" id="{2133600F-2A8E-40BF-BBC9-6EEE11BEB0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78043" y="-973646"/>
            <a:ext cx="609521" cy="60952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53F49963-6982-4B1B-B4C4-07505BF713AF}"/>
              </a:ext>
            </a:extLst>
          </p:cNvPr>
          <p:cNvSpPr/>
          <p:nvPr/>
        </p:nvSpPr>
        <p:spPr>
          <a:xfrm>
            <a:off x="5759572" y="1009434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754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363 -3.703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numSld="5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38" grpId="0" bldLvl="0" animBg="1"/>
      <p:bldP spid="44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98" grpId="0" bldLvl="0" animBg="1"/>
      <p:bldP spid="99" grpId="0" bldLvl="0" animBg="1"/>
      <p:bldP spid="100" grpId="0" animBg="1"/>
      <p:bldP spid="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7 Conector recto">
            <a:extLst>
              <a:ext uri="{FF2B5EF4-FFF2-40B4-BE49-F238E27FC236}">
                <a16:creationId xmlns:a16="http://schemas.microsoft.com/office/drawing/2014/main" id="{4C820B77-16AD-4830-8134-D76ABF7A6869}"/>
              </a:ext>
            </a:extLst>
          </p:cNvPr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ảnh kéo">
            <a:extLst>
              <a:ext uri="{FF2B5EF4-FFF2-40B4-BE49-F238E27FC236}">
                <a16:creationId xmlns:a16="http://schemas.microsoft.com/office/drawing/2014/main" id="{CAA0BCC4-9B59-4F25-9570-38C1CF6167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89" y="4268983"/>
            <a:ext cx="8750908" cy="248741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" name="Đội B">
            <a:extLst>
              <a:ext uri="{FF2B5EF4-FFF2-40B4-BE49-F238E27FC236}">
                <a16:creationId xmlns:a16="http://schemas.microsoft.com/office/drawing/2014/main" id="{F86BD52E-9238-459E-B160-1ADD8BBA2A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98652" y="5355277"/>
            <a:ext cx="1324918" cy="1401117"/>
          </a:xfrm>
          <a:prstGeom prst="rect">
            <a:avLst/>
          </a:prstGeom>
        </p:spPr>
      </p:pic>
      <p:pic>
        <p:nvPicPr>
          <p:cNvPr id="41" name="Đội A">
            <a:extLst>
              <a:ext uri="{FF2B5EF4-FFF2-40B4-BE49-F238E27FC236}">
                <a16:creationId xmlns:a16="http://schemas.microsoft.com/office/drawing/2014/main" id="{ED5D454F-894D-4497-AF4F-BE23F56D76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61" y="5470092"/>
            <a:ext cx="1274316" cy="1478064"/>
          </a:xfrm>
          <a:prstGeom prst="rect">
            <a:avLst/>
          </a:prstGeom>
        </p:spPr>
      </p:pic>
      <p:sp>
        <p:nvSpPr>
          <p:cNvPr id="42" name="Câu hỏi">
            <a:extLst>
              <a:ext uri="{FF2B5EF4-FFF2-40B4-BE49-F238E27FC236}">
                <a16:creationId xmlns:a16="http://schemas.microsoft.com/office/drawing/2014/main" id="{139B37E7-2544-47CF-B0FE-9C3D0CC446FF}"/>
              </a:ext>
            </a:extLst>
          </p:cNvPr>
          <p:cNvSpPr/>
          <p:nvPr/>
        </p:nvSpPr>
        <p:spPr>
          <a:xfrm>
            <a:off x="4990450" y="446"/>
            <a:ext cx="2209512" cy="6857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3" name="Picture 115" descr="ALRMCLOK">
            <a:extLst>
              <a:ext uri="{FF2B5EF4-FFF2-40B4-BE49-F238E27FC236}">
                <a16:creationId xmlns:a16="http://schemas.microsoft.com/office/drawing/2014/main" id="{953F3ED3-D721-40A0-8DBE-77D737B9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" y="115169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>
            <a:extLst>
              <a:ext uri="{FF2B5EF4-FFF2-40B4-BE49-F238E27FC236}">
                <a16:creationId xmlns:a16="http://schemas.microsoft.com/office/drawing/2014/main" id="{259CE03C-EB02-41C0-92F2-8D00F2DE2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468588C5-A515-4364-B9BD-BF4E9D59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B2A5F8E-E1C8-4A5A-AABF-F2FFCAF17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EF5C28C6-F2B7-432B-8215-C50E7E920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B30DD2F2-880F-43B3-95FD-F2514D0BA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1E54ABE2-E101-46AB-B9EC-D5C8CFE2A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211B5863-BBD1-40EB-82C9-602B7ECA4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5AB91103-5891-46FB-9C80-0831E40CA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D9E74DB3-F86C-4AE5-B31B-ABE11DB3F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AF0E72F0-8A8A-4123-A01F-832F24BB1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5" name="Oval 176">
            <a:extLst>
              <a:ext uri="{FF2B5EF4-FFF2-40B4-BE49-F238E27FC236}">
                <a16:creationId xmlns:a16="http://schemas.microsoft.com/office/drawing/2014/main" id="{A838C1E4-8E0B-43AF-BB32-3AF625C00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F033C93F-D278-4ABA-A05D-A16AF9950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6EABB550-B427-462B-950F-6899684B7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2F4180CE-B27D-44D1-9EF7-0A7459DA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C374043E-3E36-4EA7-9F08-9C4574DDD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0" name="Oval 176">
            <a:extLst>
              <a:ext uri="{FF2B5EF4-FFF2-40B4-BE49-F238E27FC236}">
                <a16:creationId xmlns:a16="http://schemas.microsoft.com/office/drawing/2014/main" id="{CD6FE765-B6D3-41DB-942F-1C9F63214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81" name="A">
            <a:extLst>
              <a:ext uri="{FF2B5EF4-FFF2-40B4-BE49-F238E27FC236}">
                <a16:creationId xmlns:a16="http://schemas.microsoft.com/office/drawing/2014/main" id="{31CE6279-3DFF-4BBC-9B76-7AC91B09AE10}"/>
              </a:ext>
            </a:extLst>
          </p:cNvPr>
          <p:cNvSpPr/>
          <p:nvPr/>
        </p:nvSpPr>
        <p:spPr>
          <a:xfrm>
            <a:off x="1118426" y="2950198"/>
            <a:ext cx="26716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82" name="C">
            <a:extLst>
              <a:ext uri="{FF2B5EF4-FFF2-40B4-BE49-F238E27FC236}">
                <a16:creationId xmlns:a16="http://schemas.microsoft.com/office/drawing/2014/main" id="{FB43B34C-7C47-40CB-BFA5-AAF0DC7636AB}"/>
              </a:ext>
            </a:extLst>
          </p:cNvPr>
          <p:cNvSpPr/>
          <p:nvPr/>
        </p:nvSpPr>
        <p:spPr>
          <a:xfrm>
            <a:off x="4634220" y="2952500"/>
            <a:ext cx="27711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8" name="D">
            <a:extLst>
              <a:ext uri="{FF2B5EF4-FFF2-40B4-BE49-F238E27FC236}">
                <a16:creationId xmlns:a16="http://schemas.microsoft.com/office/drawing/2014/main" id="{E483044B-9E59-4073-9CDD-11BE4FC35403}"/>
              </a:ext>
            </a:extLst>
          </p:cNvPr>
          <p:cNvSpPr/>
          <p:nvPr/>
        </p:nvSpPr>
        <p:spPr>
          <a:xfrm>
            <a:off x="8250336" y="2952017"/>
            <a:ext cx="2730070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99" name="Flowchart: Terminator 98">
            <a:extLst>
              <a:ext uri="{FF2B5EF4-FFF2-40B4-BE49-F238E27FC236}">
                <a16:creationId xmlns:a16="http://schemas.microsoft.com/office/drawing/2014/main" id="{73C97E43-1CB3-4A8E-8828-037615584C69}"/>
              </a:ext>
            </a:extLst>
          </p:cNvPr>
          <p:cNvSpPr/>
          <p:nvPr/>
        </p:nvSpPr>
        <p:spPr>
          <a:xfrm>
            <a:off x="3445031" y="719079"/>
            <a:ext cx="5232118" cy="125004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	 500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CB7FFEEE-1FC6-4772-A4B7-49248BB75F0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955968" y="3054355"/>
            <a:ext cx="772750" cy="77275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580274ED-5995-40FC-AF9D-316F25F6D87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90474" y="3168864"/>
            <a:ext cx="772750" cy="7727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6CA2E6A-FA84-4773-92C0-78E8EBD245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92059" y="3107149"/>
            <a:ext cx="772750" cy="772750"/>
          </a:xfrm>
          <a:prstGeom prst="rect">
            <a:avLst/>
          </a:prstGeom>
        </p:spPr>
      </p:pic>
      <p:pic>
        <p:nvPicPr>
          <p:cNvPr id="1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939A375-D9E4-4DEF-997E-A528D1CE9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159846" y="-2331337"/>
            <a:ext cx="609521" cy="609521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081C937-A88E-4ED3-B05D-C8817514D1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931911" y="-479715"/>
            <a:ext cx="609521" cy="609521"/>
          </a:xfrm>
          <a:prstGeom prst="rect">
            <a:avLst/>
          </a:prstGeom>
        </p:spPr>
      </p:pic>
      <p:pic>
        <p:nvPicPr>
          <p:cNvPr id="10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8FF003B-049C-4E67-99F4-29BDE80FC0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222" y="1085625"/>
            <a:ext cx="609521" cy="609521"/>
          </a:xfrm>
          <a:prstGeom prst="rect">
            <a:avLst/>
          </a:prstGeom>
        </p:spPr>
      </p:pic>
      <p:pic>
        <p:nvPicPr>
          <p:cNvPr id="106" name="mix_11m38s (audio-joiner.com)">
            <a:hlinkClick r:id="" action="ppaction://media"/>
            <a:extLst>
              <a:ext uri="{FF2B5EF4-FFF2-40B4-BE49-F238E27FC236}">
                <a16:creationId xmlns:a16="http://schemas.microsoft.com/office/drawing/2014/main" id="{2A5B9DE7-FB76-4733-A493-F3E4132B19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78043" y="-973646"/>
            <a:ext cx="609521" cy="60952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F5299941-F0C7-475B-B10B-F53AA7DF7E2C}"/>
              </a:ext>
            </a:extLst>
          </p:cNvPr>
          <p:cNvSpPr/>
          <p:nvPr/>
        </p:nvSpPr>
        <p:spPr>
          <a:xfrm>
            <a:off x="5745839" y="1029450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754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363 -3.703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numSld="5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42" grpId="0" bldLvl="0" animBg="1"/>
      <p:bldP spid="44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98" grpId="0" bldLvl="0" animBg="1"/>
      <p:bldP spid="99" grpId="0" animBg="1"/>
      <p:bldP spid="1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7 Conector recto">
            <a:extLst>
              <a:ext uri="{FF2B5EF4-FFF2-40B4-BE49-F238E27FC236}">
                <a16:creationId xmlns:a16="http://schemas.microsoft.com/office/drawing/2014/main" id="{EC5EFA8F-9EAC-4722-B922-608226B84FF3}"/>
              </a:ext>
            </a:extLst>
          </p:cNvPr>
          <p:cNvCxnSpPr/>
          <p:nvPr/>
        </p:nvCxnSpPr>
        <p:spPr>
          <a:xfrm flipH="1">
            <a:off x="6061090" y="5052958"/>
            <a:ext cx="32586" cy="179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ảnh kéo">
            <a:extLst>
              <a:ext uri="{FF2B5EF4-FFF2-40B4-BE49-F238E27FC236}">
                <a16:creationId xmlns:a16="http://schemas.microsoft.com/office/drawing/2014/main" id="{D6B7A0C8-51CC-4AB4-A2B1-B5CC265D72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89" y="4268983"/>
            <a:ext cx="8750908" cy="248741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" name="Đội B">
            <a:extLst>
              <a:ext uri="{FF2B5EF4-FFF2-40B4-BE49-F238E27FC236}">
                <a16:creationId xmlns:a16="http://schemas.microsoft.com/office/drawing/2014/main" id="{B69DC099-0976-4E08-82B3-4E65A53832F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98652" y="5355277"/>
            <a:ext cx="1324918" cy="1401117"/>
          </a:xfrm>
          <a:prstGeom prst="rect">
            <a:avLst/>
          </a:prstGeom>
        </p:spPr>
      </p:pic>
      <p:pic>
        <p:nvPicPr>
          <p:cNvPr id="41" name="Đội A">
            <a:extLst>
              <a:ext uri="{FF2B5EF4-FFF2-40B4-BE49-F238E27FC236}">
                <a16:creationId xmlns:a16="http://schemas.microsoft.com/office/drawing/2014/main" id="{A47C4820-578D-4132-A7B2-BD0B5AED37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61" y="5470092"/>
            <a:ext cx="1274316" cy="1478064"/>
          </a:xfrm>
          <a:prstGeom prst="rect">
            <a:avLst/>
          </a:prstGeom>
        </p:spPr>
      </p:pic>
      <p:sp>
        <p:nvSpPr>
          <p:cNvPr id="42" name="Câu hỏi">
            <a:extLst>
              <a:ext uri="{FF2B5EF4-FFF2-40B4-BE49-F238E27FC236}">
                <a16:creationId xmlns:a16="http://schemas.microsoft.com/office/drawing/2014/main" id="{DF0C262C-4FFF-4F69-BC01-EA3D2DE66662}"/>
              </a:ext>
            </a:extLst>
          </p:cNvPr>
          <p:cNvSpPr/>
          <p:nvPr/>
        </p:nvSpPr>
        <p:spPr>
          <a:xfrm>
            <a:off x="4990450" y="446"/>
            <a:ext cx="2209512" cy="6857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3" name="Picture 115" descr="ALRMCLOK">
            <a:extLst>
              <a:ext uri="{FF2B5EF4-FFF2-40B4-BE49-F238E27FC236}">
                <a16:creationId xmlns:a16="http://schemas.microsoft.com/office/drawing/2014/main" id="{4F68705B-EC49-40E8-9DCB-DF0AC73D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" y="115169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176">
            <a:extLst>
              <a:ext uri="{FF2B5EF4-FFF2-40B4-BE49-F238E27FC236}">
                <a16:creationId xmlns:a16="http://schemas.microsoft.com/office/drawing/2014/main" id="{4DC000F1-CFA8-4F84-BFD1-0704BAA06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4D70223F-AEF7-4BA1-9825-0EC3B6D83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514D36FE-06C8-4BAF-9294-3AB4BA92C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449F502C-97FF-4BAA-A798-691FBEB31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6BD8FC0B-74DB-45F4-AAE4-CFB7BB92E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AD14F97B-E832-4832-B7F3-968481EDF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B95DAB6A-7685-41CF-AFC2-FD81AA4E4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3D449312-4085-4980-8B67-5BEFBF1CD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CE220B48-50E1-4A95-BDC6-51E3BB931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5" name="Oval 176">
            <a:extLst>
              <a:ext uri="{FF2B5EF4-FFF2-40B4-BE49-F238E27FC236}">
                <a16:creationId xmlns:a16="http://schemas.microsoft.com/office/drawing/2014/main" id="{96C150F7-2C06-477F-A275-01D67EDB1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5D91942B-6D67-453F-B870-6EB35557A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CDB48E0C-D81E-450D-8D36-9F17E642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70B562BE-5ED0-4FA0-ACC8-4952CBE0A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B9DC67CC-D497-485D-A172-82EA535D5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0" name="Oval 176">
            <a:extLst>
              <a:ext uri="{FF2B5EF4-FFF2-40B4-BE49-F238E27FC236}">
                <a16:creationId xmlns:a16="http://schemas.microsoft.com/office/drawing/2014/main" id="{2C310646-9633-4879-835E-715F4B5EA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1" name="Oval 176">
            <a:extLst>
              <a:ext uri="{FF2B5EF4-FFF2-40B4-BE49-F238E27FC236}">
                <a16:creationId xmlns:a16="http://schemas.microsoft.com/office/drawing/2014/main" id="{8F26B97A-60CA-4641-A0D1-08721DC9C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2" y="496119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82" name="A">
            <a:extLst>
              <a:ext uri="{FF2B5EF4-FFF2-40B4-BE49-F238E27FC236}">
                <a16:creationId xmlns:a16="http://schemas.microsoft.com/office/drawing/2014/main" id="{59FB8F04-5CA4-4D06-8345-9947ACD6D998}"/>
              </a:ext>
            </a:extLst>
          </p:cNvPr>
          <p:cNvSpPr/>
          <p:nvPr/>
        </p:nvSpPr>
        <p:spPr>
          <a:xfrm>
            <a:off x="1118426" y="2950198"/>
            <a:ext cx="26716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97" name="C">
            <a:extLst>
              <a:ext uri="{FF2B5EF4-FFF2-40B4-BE49-F238E27FC236}">
                <a16:creationId xmlns:a16="http://schemas.microsoft.com/office/drawing/2014/main" id="{988872A3-F8D2-4EC8-9AC1-98BCC021F47D}"/>
              </a:ext>
            </a:extLst>
          </p:cNvPr>
          <p:cNvSpPr/>
          <p:nvPr/>
        </p:nvSpPr>
        <p:spPr>
          <a:xfrm>
            <a:off x="4634220" y="2952500"/>
            <a:ext cx="2771146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8" name="D">
            <a:extLst>
              <a:ext uri="{FF2B5EF4-FFF2-40B4-BE49-F238E27FC236}">
                <a16:creationId xmlns:a16="http://schemas.microsoft.com/office/drawing/2014/main" id="{7B81B5C2-038A-4CCE-B352-2ACE1CC2C4DD}"/>
              </a:ext>
            </a:extLst>
          </p:cNvPr>
          <p:cNvSpPr/>
          <p:nvPr/>
        </p:nvSpPr>
        <p:spPr>
          <a:xfrm>
            <a:off x="8250336" y="2952017"/>
            <a:ext cx="2730070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99" name="Flowchart: Terminator 98">
            <a:extLst>
              <a:ext uri="{FF2B5EF4-FFF2-40B4-BE49-F238E27FC236}">
                <a16:creationId xmlns:a16="http://schemas.microsoft.com/office/drawing/2014/main" id="{67051335-6F34-45C8-A130-5E808DDA3D26}"/>
              </a:ext>
            </a:extLst>
          </p:cNvPr>
          <p:cNvSpPr/>
          <p:nvPr/>
        </p:nvSpPr>
        <p:spPr>
          <a:xfrm>
            <a:off x="3445031" y="719079"/>
            <a:ext cx="5232118" cy="125004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	 45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8BA62251-DF01-4FBB-AF4C-65995E8125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955968" y="3054355"/>
            <a:ext cx="772750" cy="77275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C18DAC2-F0F5-4357-B849-4D5CD18B047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90474" y="3168864"/>
            <a:ext cx="772750" cy="7727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90F0BDA-F031-461D-9ADC-DFF9D222E53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92059" y="3107149"/>
            <a:ext cx="772750" cy="772750"/>
          </a:xfrm>
          <a:prstGeom prst="rect">
            <a:avLst/>
          </a:prstGeom>
        </p:spPr>
      </p:pic>
      <p:pic>
        <p:nvPicPr>
          <p:cNvPr id="1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4C624A-44DD-4966-9EBA-4ACA38011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159846" y="-2331337"/>
            <a:ext cx="609521" cy="609521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1A7EA0-1454-4AE2-ABEC-CF51F5991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931911" y="-479715"/>
            <a:ext cx="609521" cy="609521"/>
          </a:xfrm>
          <a:prstGeom prst="rect">
            <a:avLst/>
          </a:prstGeom>
        </p:spPr>
      </p:pic>
      <p:pic>
        <p:nvPicPr>
          <p:cNvPr id="10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6CCA359-315F-4750-AD98-0C908D1EB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222" y="1085625"/>
            <a:ext cx="609521" cy="609521"/>
          </a:xfrm>
          <a:prstGeom prst="rect">
            <a:avLst/>
          </a:prstGeom>
        </p:spPr>
      </p:pic>
      <p:pic>
        <p:nvPicPr>
          <p:cNvPr id="106" name="mix_11m38s (audio-joiner.com)">
            <a:hlinkClick r:id="" action="ppaction://media"/>
            <a:extLst>
              <a:ext uri="{FF2B5EF4-FFF2-40B4-BE49-F238E27FC236}">
                <a16:creationId xmlns:a16="http://schemas.microsoft.com/office/drawing/2014/main" id="{CF0F3A03-DFC9-44EB-A9A0-1B578D5C09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78043" y="-973646"/>
            <a:ext cx="609521" cy="60952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A757BE2B-2A6A-4D85-9DA3-E9EF463E56D1}"/>
              </a:ext>
            </a:extLst>
          </p:cNvPr>
          <p:cNvSpPr/>
          <p:nvPr/>
        </p:nvSpPr>
        <p:spPr>
          <a:xfrm>
            <a:off x="5745839" y="1029450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754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563E-6 -3.7037E-6 L -0.09363 -3.703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numSld="5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42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97" grpId="0" bldLvl="0" animBg="1"/>
      <p:bldP spid="98" grpId="0" bldLvl="0" animBg="1"/>
      <p:bldP spid="99" grpId="0" animBg="1"/>
      <p:bldP spid="1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95406" y="476672"/>
            <a:ext cx="41509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Dặn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1484784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522" y="4792287"/>
            <a:ext cx="2762375" cy="21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3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18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80"/>
            <a:ext cx="12191469" cy="6857701"/>
          </a:xfrm>
          <a:prstGeom prst="rect">
            <a:avLst/>
          </a:prstGeom>
        </p:spPr>
      </p:pic>
      <p:pic>
        <p:nvPicPr>
          <p:cNvPr id="26" name="17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589" y="91329"/>
            <a:ext cx="2620709" cy="2828103"/>
          </a:xfrm>
          <a:prstGeom prst="rect">
            <a:avLst/>
          </a:prstGeom>
        </p:spPr>
      </p:pic>
      <p:pic>
        <p:nvPicPr>
          <p:cNvPr id="55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467" y="851586"/>
            <a:ext cx="838543" cy="1557924"/>
          </a:xfrm>
          <a:prstGeom prst="rect">
            <a:avLst/>
          </a:prstGeom>
        </p:spPr>
      </p:pic>
      <p:pic>
        <p:nvPicPr>
          <p:cNvPr id="1026" name="1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85" y="1104179"/>
            <a:ext cx="1034461" cy="9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14 NK PowerSkills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29" y="1259628"/>
            <a:ext cx="1867463" cy="145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3 NK PowerSkills" descr="GIF bird robin animation - animated GIF on GIFER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05" y="-61297"/>
            <a:ext cx="1995372" cy="18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2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9476" y="241110"/>
            <a:ext cx="12481161" cy="6525561"/>
          </a:xfrm>
          <a:prstGeom prst="rect">
            <a:avLst/>
          </a:prstGeom>
        </p:spPr>
      </p:pic>
      <p:pic>
        <p:nvPicPr>
          <p:cNvPr id="44" name="11 NK PowerSkil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1105" y="1965005"/>
            <a:ext cx="3020982" cy="3135968"/>
          </a:xfrm>
          <a:prstGeom prst="rect">
            <a:avLst/>
          </a:prstGeom>
        </p:spPr>
      </p:pic>
      <p:pic>
        <p:nvPicPr>
          <p:cNvPr id="58" name="10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3232" y="2871559"/>
            <a:ext cx="1107984" cy="1467444"/>
          </a:xfrm>
          <a:prstGeom prst="rect">
            <a:avLst/>
          </a:prstGeom>
        </p:spPr>
      </p:pic>
      <p:pic>
        <p:nvPicPr>
          <p:cNvPr id="59" name="09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6041" y="2118632"/>
            <a:ext cx="3224644" cy="3657441"/>
          </a:xfrm>
          <a:prstGeom prst="rect">
            <a:avLst/>
          </a:prstGeom>
        </p:spPr>
      </p:pic>
      <p:pic>
        <p:nvPicPr>
          <p:cNvPr id="60" name="08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8971" y="3947353"/>
            <a:ext cx="745375" cy="1466219"/>
          </a:xfrm>
          <a:prstGeom prst="rect">
            <a:avLst/>
          </a:prstGeom>
        </p:spPr>
      </p:pic>
      <p:pic>
        <p:nvPicPr>
          <p:cNvPr id="51" name="07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315" y="2866327"/>
            <a:ext cx="3994490" cy="2873833"/>
          </a:xfrm>
          <a:prstGeom prst="rect">
            <a:avLst/>
          </a:prstGeom>
        </p:spPr>
      </p:pic>
      <p:pic>
        <p:nvPicPr>
          <p:cNvPr id="57" name="06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630" y="3149635"/>
            <a:ext cx="855428" cy="1377843"/>
          </a:xfrm>
          <a:prstGeom prst="rect">
            <a:avLst/>
          </a:prstGeom>
        </p:spPr>
      </p:pic>
      <p:pic>
        <p:nvPicPr>
          <p:cNvPr id="46" name="0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98" y="4128218"/>
            <a:ext cx="1034461" cy="9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0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314" y="2855761"/>
            <a:ext cx="14168528" cy="4407438"/>
          </a:xfrm>
          <a:prstGeom prst="rect">
            <a:avLst/>
          </a:prstGeom>
        </p:spPr>
      </p:pic>
      <p:sp>
        <p:nvSpPr>
          <p:cNvPr id="15" name="Ghé thăm Fb.com/nkpowerskills">
            <a:hlinkClick r:id="rId18" action="ppaction://hlinksldjump"/>
          </p:cNvPr>
          <p:cNvSpPr/>
          <p:nvPr/>
        </p:nvSpPr>
        <p:spPr>
          <a:xfrm>
            <a:off x="8974687" y="179193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6" name="Ghé thăm Fb.com/nkpowerskills">
            <a:hlinkClick r:id="rId19" action="ppaction://hlinksldjump"/>
          </p:cNvPr>
          <p:cNvSpPr/>
          <p:nvPr/>
        </p:nvSpPr>
        <p:spPr>
          <a:xfrm>
            <a:off x="9577258" y="179193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7" name="Ghé thăm Fb.com/nkpowerskills">
            <a:hlinkClick r:id="rId20" action="ppaction://hlinksldjump"/>
          </p:cNvPr>
          <p:cNvSpPr/>
          <p:nvPr/>
        </p:nvSpPr>
        <p:spPr>
          <a:xfrm>
            <a:off x="10179830" y="179193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8" name="Ghé thăm Fb.com/nkpowerskills">
            <a:hlinkClick r:id="rId21" action="ppaction://hlinksldjump"/>
          </p:cNvPr>
          <p:cNvSpPr/>
          <p:nvPr/>
        </p:nvSpPr>
        <p:spPr>
          <a:xfrm>
            <a:off x="10782401" y="179193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9" name="Ghé thăm Fb.com/nkpowerskills">
            <a:hlinkClick r:id="rId22" action="ppaction://hlinksldjump"/>
          </p:cNvPr>
          <p:cNvSpPr/>
          <p:nvPr/>
        </p:nvSpPr>
        <p:spPr>
          <a:xfrm>
            <a:off x="11384974" y="179193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31" name="03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0121" y="706998"/>
            <a:ext cx="1810433" cy="1304487"/>
          </a:xfrm>
          <a:prstGeom prst="rect">
            <a:avLst/>
          </a:prstGeom>
        </p:spPr>
      </p:pic>
      <p:pic>
        <p:nvPicPr>
          <p:cNvPr id="56" name="02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913" y="425266"/>
            <a:ext cx="893193" cy="1115057"/>
          </a:xfrm>
          <a:prstGeom prst="rect">
            <a:avLst/>
          </a:prstGeom>
        </p:spPr>
      </p:pic>
      <p:pic>
        <p:nvPicPr>
          <p:cNvPr id="24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47" y="560169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9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14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4.16667E-7 0.00023 C 0.00143 0.00301 0.00313 0.00579 0.00443 0.00926 C 0.00482 0.01042 0.00482 0.01204 0.00521 0.0132 C 0.00586 0.01574 0.00768 0.01968 0.00885 0.0213 C 0.00964 0.02199 0.01042 0.02222 0.0112 0.02269 C 0.01146 0.0213 0.01198 0.01991 0.01185 0.01852 C 0.01172 0.01366 0.01133 0.00857 0.01042 0.00394 C 0.01003 0.00209 0.00912 0.00093 0.0082 -2.22222E-6 C 0.00495 -0.00324 0.0013 -2.22222E-6 -4.16667E-7 -2.22222E-6 Z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0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repeatCount="indefinite" accel="14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3.95833E-6 0.00023 C -0.00026 -0.01297 -0.00026 -0.02593 -0.00078 -0.03866 C -0.00078 -0.04005 -0.00143 -0.03611 -0.00143 -0.03473 C -0.00143 -0.03334 -0.00091 -0.03218 -0.00078 -0.03079 C 0.00039 -0.02269 -0.00013 -0.02176 0.00066 -0.01204 C 0.00092 -0.00996 0.00013 -0.00209 -3.95833E-6 2.96296E-6 Z " pathEditMode="relative" rAng="0" ptsTypes="AAAAA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00024 C 0.00222 -0.00532 0.00365 -0.01203 0.00665 -0.01597 C 0.00769 -0.01736 0.00873 -0.01851 0.00964 -0.0199 C 0.01133 -0.02245 0.01303 -0.02476 0.0142 -0.028 C 0.01472 -0.02916 0.01576 -0.03356 0.01576 -0.03194 C 0.01576 -0.02986 0.01459 -0.02847 0.0142 -0.02662 C 0.01394 -0.02523 0.01394 -0.02384 0.01342 -0.02268 C 0.0129 -0.02106 0.01185 -0.02013 0.0112 -0.01851 C 0.01055 -0.01736 0.01016 -0.01597 0.00964 -0.01458 C 0.00769 -0.00069 0.01068 -0.01759 0.00665 -0.00532 C 0.00612 -0.0037 0.00638 -0.00162 0.00599 -4.44444E-6 C 0.00508 0.00278 0.003 0.00811 0.003 0.00834 " pathEditMode="relative" rAng="0" ptsTypes="AAAAAAAAAAAAA"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14000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3.95833E-6 0.00023 C -0.00026 -0.00417 3.95833E-6 -0.00834 -0.00065 -0.01204 C -0.00131 -0.01505 -0.00313 -0.01713 -0.00365 -0.02014 L -0.00521 -0.02801 C -0.00573 -0.02685 -0.00664 -0.0257 -0.00664 -0.02408 C -0.00717 -0.01528 -0.00638 -0.01551 -0.00365 -0.01065 C -0.00183 -0.00093 -0.00339 -0.00463 3.95833E-6 0.00139 C 0.00104 0.00092 0.00221 0.00115 0.00299 2.59259E-6 C 0.00612 -0.0044 0.00052 2.59259E-6 3.95833E-6 2.59259E-6 Z " pathEditMode="relative" rAng="0" ptsTypes="AAAAAAAAAA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4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A4E96055-9709-4BF4-9680-58A5D0F9C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3" name="Rectangle 72">
            <a:extLst>
              <a:ext uri="{FF2B5EF4-FFF2-40B4-BE49-F238E27FC236}">
                <a16:creationId xmlns:a16="http://schemas.microsoft.com/office/drawing/2014/main" id="{A0E3C335-5EAE-4D3D-B69E-DB1512362135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">
            <a:extLst>
              <a:ext uri="{FF2B5EF4-FFF2-40B4-BE49-F238E27FC236}">
                <a16:creationId xmlns:a16="http://schemas.microsoft.com/office/drawing/2014/main" id="{1916A89A-2911-47A7-A8F5-08E97CB9A27C}"/>
              </a:ext>
            </a:extLst>
          </p:cNvPr>
          <p:cNvSpPr/>
          <p:nvPr/>
        </p:nvSpPr>
        <p:spPr>
          <a:xfrm>
            <a:off x="1198662" y="3561230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18D556BF-BA0C-454F-B16A-2EED9F10E979}"/>
              </a:ext>
            </a:extLst>
          </p:cNvPr>
          <p:cNvSpPr/>
          <p:nvPr/>
        </p:nvSpPr>
        <p:spPr>
          <a:xfrm>
            <a:off x="4634037" y="3570983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176D22B6-B04A-4E2D-B725-0451D94775B9}"/>
              </a:ext>
            </a:extLst>
          </p:cNvPr>
          <p:cNvSpPr/>
          <p:nvPr/>
        </p:nvSpPr>
        <p:spPr>
          <a:xfrm>
            <a:off x="8137230" y="3575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D0CC2F-1774-4167-AFE7-07CFFC125E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836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45A3B4-7A4F-439B-BA07-4915CDC70D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774554" y="37836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203778-BE41-4B77-95F8-33B7397BBB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2139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39920-9E23-4970-80B0-C7AB44A67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C9D57D-C588-4F92-948A-59D3BBEB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8F9AE2-196A-4480-B773-8BF54F8D46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C8E95DCF-BDF2-4548-89A2-4BDC10EB0C68}"/>
              </a:ext>
            </a:extLst>
          </p:cNvPr>
          <p:cNvSpPr/>
          <p:nvPr/>
        </p:nvSpPr>
        <p:spPr>
          <a:xfrm>
            <a:off x="2723672" y="637592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67       198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6E69CBD6-CF40-4E3B-BE9B-CE026925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5468" y="2278183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F38F582-6D30-4ED7-8A9A-329CA01A4B22}"/>
              </a:ext>
            </a:extLst>
          </p:cNvPr>
          <p:cNvSpPr/>
          <p:nvPr/>
        </p:nvSpPr>
        <p:spPr>
          <a:xfrm>
            <a:off x="6959302" y="1144416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69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bldLvl="0" animBg="1"/>
      <p:bldP spid="26" grpId="0" bldLvl="0" animBg="1"/>
      <p:bldP spid="27" grpId="0" bldLvl="0" animBg="1"/>
      <p:bldP spid="36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23175DA-32F6-41E9-8F2A-5A15C7BFE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4" name="Rectangle 72">
            <a:extLst>
              <a:ext uri="{FF2B5EF4-FFF2-40B4-BE49-F238E27FC236}">
                <a16:creationId xmlns:a16="http://schemas.microsoft.com/office/drawing/2014/main" id="{AA59B8F2-6C49-4120-8C10-E082196DF01C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">
            <a:extLst>
              <a:ext uri="{FF2B5EF4-FFF2-40B4-BE49-F238E27FC236}">
                <a16:creationId xmlns:a16="http://schemas.microsoft.com/office/drawing/2014/main" id="{D51F2400-BACD-436E-B2B8-7656A198A2C8}"/>
              </a:ext>
            </a:extLst>
          </p:cNvPr>
          <p:cNvSpPr/>
          <p:nvPr/>
        </p:nvSpPr>
        <p:spPr>
          <a:xfrm>
            <a:off x="4730811" y="3538360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F64ACBED-E309-4B30-B42F-3B5DCB172B57}"/>
              </a:ext>
            </a:extLst>
          </p:cNvPr>
          <p:cNvSpPr/>
          <p:nvPr/>
        </p:nvSpPr>
        <p:spPr>
          <a:xfrm>
            <a:off x="867759" y="3578272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6E2AEF9F-C567-40C8-B55C-AE73759A5672}"/>
              </a:ext>
            </a:extLst>
          </p:cNvPr>
          <p:cNvSpPr/>
          <p:nvPr/>
        </p:nvSpPr>
        <p:spPr>
          <a:xfrm>
            <a:off x="8137230" y="3575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1794824-4F30-4708-BA89-ECC1275FB3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03510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13EEEC-EC3C-41F1-8113-718B06C024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008276" y="379090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465D01-7642-4F18-9B72-9BC747B0D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2139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061D0D-867F-4C7B-8D46-DA3EB3D9C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98550-EEF8-45DB-BF19-929934E731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8F6590-A5E9-4C28-9988-2EFC2D72A3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C5E4DE94-6BB7-411A-95C3-0D49810B5622}"/>
              </a:ext>
            </a:extLst>
          </p:cNvPr>
          <p:cNvSpPr/>
          <p:nvPr/>
        </p:nvSpPr>
        <p:spPr>
          <a:xfrm>
            <a:off x="2723672" y="637592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367       198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01 NK PowerSkills">
            <a:extLst>
              <a:ext uri="{FF2B5EF4-FFF2-40B4-BE49-F238E27FC236}">
                <a16:creationId xmlns:a16="http://schemas.microsoft.com/office/drawing/2014/main" id="{D52EE11F-E107-48D8-94D4-1F1CF9AD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965" y="233678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E25FD6F3-E958-42C5-A32F-573DACCEE10C}"/>
              </a:ext>
            </a:extLst>
          </p:cNvPr>
          <p:cNvSpPr/>
          <p:nvPr/>
        </p:nvSpPr>
        <p:spPr>
          <a:xfrm>
            <a:off x="7036159" y="1152539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521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1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35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">
            <a:extLst>
              <a:ext uri="{FF2B5EF4-FFF2-40B4-BE49-F238E27FC236}">
                <a16:creationId xmlns:a16="http://schemas.microsoft.com/office/drawing/2014/main" id="{AB43BEBD-4440-41AD-A632-C1D4628A788A}"/>
              </a:ext>
            </a:extLst>
          </p:cNvPr>
          <p:cNvSpPr/>
          <p:nvPr/>
        </p:nvSpPr>
        <p:spPr>
          <a:xfrm>
            <a:off x="1198662" y="359853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&lt;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F218DCB-55F4-4CD4-8A46-E7E90F0B00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253571" y="37836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483EF726-A6B6-4C4E-9AFA-C4828BCED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4" name="Rectangle 72">
            <a:extLst>
              <a:ext uri="{FF2B5EF4-FFF2-40B4-BE49-F238E27FC236}">
                <a16:creationId xmlns:a16="http://schemas.microsoft.com/office/drawing/2014/main" id="{5FF1B055-C92F-4CE4-BADE-9CAE02FA27EB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">
            <a:extLst>
              <a:ext uri="{FF2B5EF4-FFF2-40B4-BE49-F238E27FC236}">
                <a16:creationId xmlns:a16="http://schemas.microsoft.com/office/drawing/2014/main" id="{86E4E365-E4B7-4DBA-8675-06A5D51809BA}"/>
              </a:ext>
            </a:extLst>
          </p:cNvPr>
          <p:cNvSpPr/>
          <p:nvPr/>
        </p:nvSpPr>
        <p:spPr>
          <a:xfrm>
            <a:off x="8323580" y="3579883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D8876710-E7ED-46B9-AF03-FFDBDD08CEEB}"/>
              </a:ext>
            </a:extLst>
          </p:cNvPr>
          <p:cNvSpPr/>
          <p:nvPr/>
        </p:nvSpPr>
        <p:spPr>
          <a:xfrm>
            <a:off x="4634037" y="3570983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A400DDB-9583-4DAB-B42D-BB67CBE08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96279" y="38022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7BDE73-14EE-4094-B132-1E427EC1B6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774554" y="37836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C0FA1E-D0CA-4FEF-8B45-390F24D1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461FA9-B93D-4D6A-932B-B254182E05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DC2AC26-0EF5-42D6-82E3-925DE1A03B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B163B89-F95C-45D7-B576-FFDF71123152}"/>
              </a:ext>
            </a:extLst>
          </p:cNvPr>
          <p:cNvSpPr/>
          <p:nvPr/>
        </p:nvSpPr>
        <p:spPr>
          <a:xfrm>
            <a:off x="2723672" y="637592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531       531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214B9F-FF49-4B2B-BA45-A58D965DE36D}"/>
              </a:ext>
            </a:extLst>
          </p:cNvPr>
          <p:cNvSpPr/>
          <p:nvPr/>
        </p:nvSpPr>
        <p:spPr>
          <a:xfrm>
            <a:off x="7031526" y="1144416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A105BB2-8769-4180-8B3C-AF0E8FEB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965" y="233678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1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6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bldLvl="0" animBg="1"/>
      <p:bldP spid="25" grpId="0" bldLvl="0" animBg="1"/>
      <p:bldP spid="26" grpId="0" bldLvl="0" animBg="1"/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F44E7365-F70C-4DA5-9661-829595F0F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4" name="Rectangle 72">
            <a:extLst>
              <a:ext uri="{FF2B5EF4-FFF2-40B4-BE49-F238E27FC236}">
                <a16:creationId xmlns:a16="http://schemas.microsoft.com/office/drawing/2014/main" id="{7BF3E0A8-F0A2-46C4-BEF1-A0363C23F0C4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">
            <a:extLst>
              <a:ext uri="{FF2B5EF4-FFF2-40B4-BE49-F238E27FC236}">
                <a16:creationId xmlns:a16="http://schemas.microsoft.com/office/drawing/2014/main" id="{F1F121A2-429B-48C0-8F0A-E33009C7D6DB}"/>
              </a:ext>
            </a:extLst>
          </p:cNvPr>
          <p:cNvSpPr/>
          <p:nvPr/>
        </p:nvSpPr>
        <p:spPr>
          <a:xfrm>
            <a:off x="1198662" y="3561230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9EE43E96-E18F-4DB8-B260-42575822B3B5}"/>
              </a:ext>
            </a:extLst>
          </p:cNvPr>
          <p:cNvSpPr/>
          <p:nvPr/>
        </p:nvSpPr>
        <p:spPr>
          <a:xfrm>
            <a:off x="4634037" y="3570983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C47F23E6-FAD0-44D6-86A4-C9DE77B819AA}"/>
              </a:ext>
            </a:extLst>
          </p:cNvPr>
          <p:cNvSpPr/>
          <p:nvPr/>
        </p:nvSpPr>
        <p:spPr>
          <a:xfrm>
            <a:off x="8137230" y="3575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056B0D-B7CB-4417-947F-065FE774C5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836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1EAD4F-661F-4FF7-B94D-F2A1E113D2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774554" y="37836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04AFE5-B430-4DE9-8503-EC0AC89ECE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2139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75E39B-A368-42E4-BB3A-DECB6ADB2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D3EB6B-46CE-4E45-A48B-AEEC5A3048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C4E552-2D38-4B32-815E-A6746E276B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D3F5E32-1EB3-43A9-AE0D-21EFC2F06E22}"/>
              </a:ext>
            </a:extLst>
          </p:cNvPr>
          <p:cNvSpPr/>
          <p:nvPr/>
        </p:nvSpPr>
        <p:spPr>
          <a:xfrm>
            <a:off x="2723672" y="637592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270       279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01 NK PowerSkills">
            <a:extLst>
              <a:ext uri="{FF2B5EF4-FFF2-40B4-BE49-F238E27FC236}">
                <a16:creationId xmlns:a16="http://schemas.microsoft.com/office/drawing/2014/main" id="{A235404F-42EA-4D91-973A-E1C84254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5468" y="2278183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776DB97-D48F-4998-822C-E9B1F9AB1FF1}"/>
              </a:ext>
            </a:extLst>
          </p:cNvPr>
          <p:cNvSpPr/>
          <p:nvPr/>
        </p:nvSpPr>
        <p:spPr>
          <a:xfrm>
            <a:off x="7031310" y="1144416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01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3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802C3CFA-90D3-4E51-A877-19143500A2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8" name="Rectangle 72">
            <a:extLst>
              <a:ext uri="{FF2B5EF4-FFF2-40B4-BE49-F238E27FC236}">
                <a16:creationId xmlns:a16="http://schemas.microsoft.com/office/drawing/2014/main" id="{E7F1F8B7-BB73-44B6-BF4E-B006E0506C38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">
            <a:extLst>
              <a:ext uri="{FF2B5EF4-FFF2-40B4-BE49-F238E27FC236}">
                <a16:creationId xmlns:a16="http://schemas.microsoft.com/office/drawing/2014/main" id="{37F61ED9-98B0-46A3-9AD7-95DFC18CD6D2}"/>
              </a:ext>
            </a:extLst>
          </p:cNvPr>
          <p:cNvSpPr/>
          <p:nvPr/>
        </p:nvSpPr>
        <p:spPr>
          <a:xfrm>
            <a:off x="4730811" y="3538360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40" name="B">
            <a:extLst>
              <a:ext uri="{FF2B5EF4-FFF2-40B4-BE49-F238E27FC236}">
                <a16:creationId xmlns:a16="http://schemas.microsoft.com/office/drawing/2014/main" id="{5780425D-4834-463B-8DE7-29867731D783}"/>
              </a:ext>
            </a:extLst>
          </p:cNvPr>
          <p:cNvSpPr/>
          <p:nvPr/>
        </p:nvSpPr>
        <p:spPr>
          <a:xfrm>
            <a:off x="867759" y="3578272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41" name="D">
            <a:extLst>
              <a:ext uri="{FF2B5EF4-FFF2-40B4-BE49-F238E27FC236}">
                <a16:creationId xmlns:a16="http://schemas.microsoft.com/office/drawing/2014/main" id="{81A802BC-1154-4D5F-8ACA-2DB7AE0E1B64}"/>
              </a:ext>
            </a:extLst>
          </p:cNvPr>
          <p:cNvSpPr/>
          <p:nvPr/>
        </p:nvSpPr>
        <p:spPr>
          <a:xfrm>
            <a:off x="8137230" y="3575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14ADCC9-206B-4A83-A656-BB9B25D3E7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03510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0B1ED79-A07A-4803-837B-B92267C839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008276" y="379090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48F5BC-955A-4628-B48D-9EC477175B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2139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C8E651-A6FE-4608-B9A1-6BB23FF17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011692E-7F83-4A08-BCF9-373539A333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9D5-4BFA-4B1B-86C5-394646C9A1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489C2BF2-AD5A-4FD3-8EA5-490C20D6A993}"/>
              </a:ext>
            </a:extLst>
          </p:cNvPr>
          <p:cNvSpPr/>
          <p:nvPr/>
        </p:nvSpPr>
        <p:spPr>
          <a:xfrm>
            <a:off x="2723672" y="637592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467       457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E71373E-5DD7-49DB-9FEE-B3B10E64EB07}"/>
              </a:ext>
            </a:extLst>
          </p:cNvPr>
          <p:cNvSpPr/>
          <p:nvPr/>
        </p:nvSpPr>
        <p:spPr>
          <a:xfrm>
            <a:off x="7103534" y="1152539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C267F12-519F-4986-9F7F-A56B863C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965" y="233678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0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1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6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9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6974" y="2767281"/>
            <a:ext cx="60564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920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467</Words>
  <Application>Microsoft Office PowerPoint</Application>
  <PresentationFormat>Custom</PresentationFormat>
  <Paragraphs>257</Paragraphs>
  <Slides>24</Slides>
  <Notes>2</Notes>
  <HiddenSlides>0</HiddenSlides>
  <MMClips>37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.VnBlack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35</cp:revision>
  <dcterms:created xsi:type="dcterms:W3CDTF">2021-08-11T01:40:55Z</dcterms:created>
  <dcterms:modified xsi:type="dcterms:W3CDTF">2022-03-04T07:41:19Z</dcterms:modified>
</cp:coreProperties>
</file>