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9" r:id="rId2"/>
    <p:sldMasterId id="2147483713" r:id="rId3"/>
    <p:sldMasterId id="2147483725" r:id="rId4"/>
    <p:sldMasterId id="2147483738" r:id="rId5"/>
  </p:sldMasterIdLst>
  <p:notesMasterIdLst>
    <p:notesMasterId r:id="rId12"/>
  </p:notesMasterIdLst>
  <p:sldIdLst>
    <p:sldId id="2007577121" r:id="rId6"/>
    <p:sldId id="3397" r:id="rId7"/>
    <p:sldId id="2007577122" r:id="rId8"/>
    <p:sldId id="496" r:id="rId9"/>
    <p:sldId id="3404" r:id="rId10"/>
    <p:sldId id="3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ACF10-A2D0-4F5F-81E0-3D6336407A5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D9C58-E807-494C-B480-588A31CB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D9C58-E807-494C-B480-588A31CB81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60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05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91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5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15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3150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7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7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87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7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9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973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85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17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53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534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9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6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7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9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0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1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5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72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5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7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30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8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9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28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3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657362"/>
      </p:ext>
    </p:extLst>
  </p:cSld>
  <p:clrMapOvr>
    <a:masterClrMapping/>
  </p:clrMapOvr>
  <p:transition spd="slow" advClick="0" advTm="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38078"/>
      </p:ext>
    </p:extLst>
  </p:cSld>
  <p:clrMapOvr>
    <a:masterClrMapping/>
  </p:clrMapOvr>
  <p:transition spd="slow" advClick="0" advTm="0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303546"/>
      </p:ext>
    </p:extLst>
  </p:cSld>
  <p:clrMapOvr>
    <a:masterClrMapping/>
  </p:clrMapOvr>
  <p:transition spd="slow" advClick="0" advTm="0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83851"/>
      </p:ext>
    </p:extLst>
  </p:cSld>
  <p:clrMapOvr>
    <a:masterClrMapping/>
  </p:clrMapOvr>
  <p:transition spd="slow" advClick="0" advTm="0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09349"/>
      </p:ext>
    </p:extLst>
  </p:cSld>
  <p:clrMapOvr>
    <a:masterClrMapping/>
  </p:clrMapOvr>
  <p:transition spd="slow" advClick="0" advTm="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76892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065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1106"/>
      </p:ext>
    </p:extLst>
  </p:cSld>
  <p:clrMapOvr>
    <a:masterClrMapping/>
  </p:clrMapOvr>
  <p:transition spd="slow" advClick="0" advTm="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91356"/>
      </p:ext>
    </p:extLst>
  </p:cSld>
  <p:clrMapOvr>
    <a:masterClrMapping/>
  </p:clrMapOvr>
  <p:transition spd="slow" advClick="0" advTm="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23881"/>
      </p:ext>
    </p:extLst>
  </p:cSld>
  <p:clrMapOvr>
    <a:masterClrMapping/>
  </p:clrMapOvr>
  <p:transition spd="slow" advClick="0" advTm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37971"/>
      </p:ext>
    </p:extLst>
  </p:cSld>
  <p:clrMapOvr>
    <a:masterClrMapping/>
  </p:clrMapOvr>
  <p:transition spd="slow" advClick="0" advTm="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830718"/>
      </p:ext>
    </p:extLst>
  </p:cSld>
  <p:clrMapOvr>
    <a:masterClrMapping/>
  </p:clrMapOvr>
  <p:transition spd="slow" advClick="0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017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1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90BAD-C9D7-430F-8B88-61115E8EA708}"/>
              </a:ext>
            </a:extLst>
          </p:cNvPr>
          <p:cNvSpPr txBox="1"/>
          <p:nvPr userDrawn="1"/>
        </p:nvSpPr>
        <p:spPr>
          <a:xfrm>
            <a:off x="10362807" y="57394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311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2303" y="-2369856"/>
            <a:ext cx="622353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092229" y="4124101"/>
            <a:ext cx="3020116" cy="314651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9667BFF-F07F-4DA4-9591-236B970F2BF0}"/>
              </a:ext>
            </a:extLst>
          </p:cNvPr>
          <p:cNvGrpSpPr/>
          <p:nvPr/>
        </p:nvGrpSpPr>
        <p:grpSpPr>
          <a:xfrm>
            <a:off x="1589712" y="1682325"/>
            <a:ext cx="4439186" cy="4752540"/>
            <a:chOff x="3962499" y="1520620"/>
            <a:chExt cx="3565106" cy="381676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38F85FA-E520-4609-BDCB-EB913F773C4B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061F0C9-DC48-409C-97F6-5BF3909A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99" y="1520620"/>
              <a:ext cx="3565106" cy="381676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A81707-0109-486E-84AE-F56324ED06F0}"/>
              </a:ext>
            </a:extLst>
          </p:cNvPr>
          <p:cNvSpPr txBox="1"/>
          <p:nvPr/>
        </p:nvSpPr>
        <p:spPr>
          <a:xfrm>
            <a:off x="6720396" y="1890944"/>
            <a:ext cx="4367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5" y="1138309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Arial-Rounded"/>
              <a:cs typeface="Arial-Rounded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C29AA-71CE-49F7-A1AA-0F4EAF738C04}"/>
              </a:ext>
            </a:extLst>
          </p:cNvPr>
          <p:cNvSpPr txBox="1"/>
          <p:nvPr/>
        </p:nvSpPr>
        <p:spPr>
          <a:xfrm>
            <a:off x="3442298" y="1103268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MỞ RỘNG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0B7B6-4C2D-4553-AF2A-D330AFA2AC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406078" y="608254"/>
            <a:ext cx="2477775" cy="1880079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DEC50-39AC-4375-8B17-AC02830263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1888" y="3093942"/>
            <a:ext cx="6648141" cy="3611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02428-02AE-48EB-BB5A-D57F2021599B}"/>
              </a:ext>
            </a:extLst>
          </p:cNvPr>
          <p:cNvSpPr txBox="1"/>
          <p:nvPr/>
        </p:nvSpPr>
        <p:spPr>
          <a:xfrm>
            <a:off x="3261888" y="1934265"/>
            <a:ext cx="638765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bài thơ, câu chuyện viết về cảnh đẹp trên các miền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BE490-1C9E-4BF2-B2EC-A612EA74D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8" y="230819"/>
            <a:ext cx="9391957" cy="62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字魂35号-经典雅黑" panose="00000500000000000000" pitchFamily="2" charset="-122"/>
              <a:cs typeface="+mn-cs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79DE9C-4898-4209-9612-F257EF72ED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652" y="1106882"/>
            <a:ext cx="10217624" cy="4893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C4997-B156-4524-B717-3A1881A94E0F}"/>
              </a:ext>
            </a:extLst>
          </p:cNvPr>
          <p:cNvSpPr txBox="1"/>
          <p:nvPr/>
        </p:nvSpPr>
        <p:spPr>
          <a:xfrm>
            <a:off x="838200" y="435615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2934586" y="2498650"/>
            <a:ext cx="73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dặn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112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Arial-Rounded</vt:lpstr>
      <vt:lpstr>Calibri</vt:lpstr>
      <vt:lpstr>ITC Avant Garde Std Bk</vt:lpstr>
      <vt:lpstr>Times New Roman</vt:lpstr>
      <vt:lpstr>字魂59号-创粗黑</vt:lpstr>
      <vt:lpstr>千图网海量PPT模板www.58pic.com​​</vt:lpstr>
      <vt:lpstr>2_Office Theme</vt:lpstr>
      <vt:lpstr>Office 主题​​</vt:lpstr>
      <vt:lpstr>1_https://www.freeppt7.com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M0</cp:lastModifiedBy>
  <cp:revision>2</cp:revision>
  <dcterms:created xsi:type="dcterms:W3CDTF">2021-08-06T16:00:43Z</dcterms:created>
  <dcterms:modified xsi:type="dcterms:W3CDTF">2022-05-05T02:50:15Z</dcterms:modified>
</cp:coreProperties>
</file>