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3" r:id="rId4"/>
    <p:sldMasterId id="2147483698" r:id="rId5"/>
    <p:sldMasterId id="2147483706" r:id="rId6"/>
    <p:sldMasterId id="2147483716" r:id="rId7"/>
    <p:sldMasterId id="2147483730" r:id="rId8"/>
  </p:sldMasterIdLst>
  <p:notesMasterIdLst>
    <p:notesMasterId r:id="rId37"/>
  </p:notesMasterIdLst>
  <p:sldIdLst>
    <p:sldId id="2936" r:id="rId9"/>
    <p:sldId id="260" r:id="rId10"/>
    <p:sldId id="261" r:id="rId11"/>
    <p:sldId id="263" r:id="rId12"/>
    <p:sldId id="262" r:id="rId13"/>
    <p:sldId id="259" r:id="rId14"/>
    <p:sldId id="345" r:id="rId15"/>
    <p:sldId id="2911" r:id="rId16"/>
    <p:sldId id="371" r:id="rId17"/>
    <p:sldId id="2938" r:id="rId18"/>
    <p:sldId id="305" r:id="rId19"/>
    <p:sldId id="2941" r:id="rId20"/>
    <p:sldId id="2942" r:id="rId21"/>
    <p:sldId id="2940" r:id="rId22"/>
    <p:sldId id="2931" r:id="rId23"/>
    <p:sldId id="2949" r:id="rId24"/>
    <p:sldId id="2932" r:id="rId25"/>
    <p:sldId id="2944" r:id="rId26"/>
    <p:sldId id="362" r:id="rId27"/>
    <p:sldId id="2916" r:id="rId28"/>
    <p:sldId id="2945" r:id="rId29"/>
    <p:sldId id="335" r:id="rId30"/>
    <p:sldId id="364" r:id="rId31"/>
    <p:sldId id="2918" r:id="rId32"/>
    <p:sldId id="2933" r:id="rId33"/>
    <p:sldId id="2946" r:id="rId34"/>
    <p:sldId id="2934" r:id="rId35"/>
    <p:sldId id="36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1386" autoAdjust="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viewProps" Target="view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01D41-958E-4158-8ADA-8B699B3CCF0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7CFEF-0130-4589-BC9D-49BEF89FC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48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493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366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860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143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847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14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5782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1007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218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488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146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9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628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608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895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92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1376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02303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00535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1059440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959483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584300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916537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939669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165460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960479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20261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03391"/>
      </p:ext>
    </p:extLst>
  </p:cSld>
  <p:clrMapOvr>
    <a:masterClrMapping/>
  </p:clrMapOvr>
  <p:transition spd="slow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2650724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178797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52917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718120169"/>
      </p:ext>
    </p:extLst>
  </p:cSld>
  <p:clrMapOvr>
    <a:masterClrMapping/>
  </p:clrMapOvr>
  <p:transition spd="slow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9461630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9230447"/>
      </p:ext>
    </p:extLst>
  </p:cSld>
  <p:clrMapOvr>
    <a:masterClrMapping/>
  </p:clrMapOvr>
  <p:transition spd="slow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846395"/>
      </p:ext>
    </p:extLst>
  </p:cSld>
  <p:clrMapOvr>
    <a:masterClrMapping/>
  </p:clrMapOvr>
  <p:transition spd="slow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172715"/>
      </p:ext>
    </p:extLst>
  </p:cSld>
  <p:clrMapOvr>
    <a:masterClrMapping/>
  </p:clrMapOvr>
  <p:transition spd="slow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296147"/>
      </p:ext>
    </p:extLst>
  </p:cSld>
  <p:clrMapOvr>
    <a:masterClrMapping/>
  </p:clrMapOvr>
  <p:transition spd="slow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170496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86936"/>
      </p:ext>
    </p:extLst>
  </p:cSld>
  <p:clrMapOvr>
    <a:masterClrMapping/>
  </p:clrMapOvr>
  <p:transition spd="slow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717930"/>
      </p:ext>
    </p:extLst>
  </p:cSld>
  <p:clrMapOvr>
    <a:masterClrMapping/>
  </p:clrMapOvr>
  <p:transition spd="slow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43409"/>
      </p:ext>
    </p:extLst>
  </p:cSld>
  <p:clrMapOvr>
    <a:masterClrMapping/>
  </p:clrMapOvr>
  <p:transition spd="slow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614668"/>
      </p:ext>
    </p:extLst>
  </p:cSld>
  <p:clrMapOvr>
    <a:masterClrMapping/>
  </p:clrMapOvr>
  <p:transition spd="slow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0234574"/>
      </p:ext>
    </p:extLst>
  </p:cSld>
  <p:clrMapOvr>
    <a:masterClrMapping/>
  </p:clrMapOvr>
  <p:transition spd="slow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586736"/>
      </p:ext>
    </p:extLst>
  </p:cSld>
  <p:clrMapOvr>
    <a:masterClrMapping/>
  </p:clrMapOvr>
  <p:transition spd="slow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FF3A7C-AD87-4FD5-B36B-820E975C156B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443064738"/>
      </p:ext>
    </p:extLst>
  </p:cSld>
  <p:clrMapOvr>
    <a:masterClrMapping/>
  </p:clrMapOvr>
  <p:transition spd="slow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436404"/>
      </p:ext>
    </p:extLst>
  </p:cSld>
  <p:clrMapOvr>
    <a:masterClrMapping/>
  </p:clrMapOvr>
  <p:transition spd="slow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8116785"/>
      </p:ext>
    </p:extLst>
  </p:cSld>
  <p:clrMapOvr>
    <a:masterClrMapping/>
  </p:clrMapOvr>
  <p:transition spd="slow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347616"/>
      </p:ext>
    </p:extLst>
  </p:cSld>
  <p:clrMapOvr>
    <a:masterClrMapping/>
  </p:clrMapOvr>
  <p:transition spd="slow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018839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33270"/>
      </p:ext>
    </p:extLst>
  </p:cSld>
  <p:clrMapOvr>
    <a:masterClrMapping/>
  </p:clrMapOvr>
  <p:transition spd="slow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169325"/>
      </p:ext>
    </p:extLst>
  </p:cSld>
  <p:clrMapOvr>
    <a:masterClrMapping/>
  </p:clrMapOvr>
  <p:transition spd="slow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143848"/>
      </p:ext>
    </p:extLst>
  </p:cSld>
  <p:clrMapOvr>
    <a:masterClrMapping/>
  </p:clrMapOvr>
  <p:transition spd="slow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9216674"/>
      </p:ext>
    </p:extLst>
  </p:cSld>
  <p:clrMapOvr>
    <a:masterClrMapping/>
  </p:clrMapOvr>
  <p:transition spd="slow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940851691"/>
      </p:ext>
    </p:extLst>
  </p:cSld>
  <p:clrMapOvr>
    <a:masterClrMapping/>
  </p:clrMapOvr>
  <p:transition spd="slow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0370005"/>
      </p:ext>
    </p:extLst>
  </p:cSld>
  <p:clrMapOvr>
    <a:masterClrMapping/>
  </p:clrMapOvr>
  <p:transition spd="slow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956600687"/>
      </p:ext>
    </p:extLst>
  </p:cSld>
  <p:clrMapOvr>
    <a:masterClrMapping/>
  </p:clrMapOvr>
  <p:transition spd="slow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1579019"/>
      </p:ext>
    </p:extLst>
  </p:cSld>
  <p:clrMapOvr>
    <a:masterClrMapping/>
  </p:clrMapOvr>
  <p:transition spd="slow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45566118"/>
      </p:ext>
    </p:extLst>
  </p:cSld>
  <p:clrMapOvr>
    <a:masterClrMapping/>
  </p:clrMapOvr>
  <p:transition spd="slow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0468778"/>
      </p:ext>
    </p:extLst>
  </p:cSld>
  <p:clrMapOvr>
    <a:masterClrMapping/>
  </p:clrMapOvr>
  <p:transition spd="slow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903547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87430"/>
      </p:ext>
    </p:extLst>
  </p:cSld>
  <p:clrMapOvr>
    <a:masterClrMapping/>
  </p:clrMapOvr>
  <p:transition spd="slow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5542942"/>
      </p:ext>
    </p:extLst>
  </p:cSld>
  <p:clrMapOvr>
    <a:masterClrMapping/>
  </p:clrMapOvr>
  <p:transition spd="slow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96907"/>
      </p:ext>
    </p:extLst>
  </p:cSld>
  <p:clrMapOvr>
    <a:masterClrMapping/>
  </p:clrMapOvr>
  <p:transition spd="slow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48788"/>
      </p:ext>
    </p:extLst>
  </p:cSld>
  <p:clrMapOvr>
    <a:masterClrMapping/>
  </p:clrMapOvr>
  <p:transition spd="slow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48226"/>
      </p:ext>
    </p:extLst>
  </p:cSld>
  <p:clrMapOvr>
    <a:masterClrMapping/>
  </p:clrMapOvr>
  <p:transition spd="slow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84071"/>
      </p:ext>
    </p:extLst>
  </p:cSld>
  <p:clrMapOvr>
    <a:masterClrMapping/>
  </p:clrMapOvr>
  <p:transition spd="slow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79768"/>
      </p:ext>
    </p:extLst>
  </p:cSld>
  <p:clrMapOvr>
    <a:masterClrMapping/>
  </p:clrMapOvr>
  <p:transition spd="slow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81491"/>
      </p:ext>
    </p:extLst>
  </p:cSld>
  <p:clrMapOvr>
    <a:masterClrMapping/>
  </p:clrMapOvr>
  <p:transition spd="slow">
    <p:randomBa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89913"/>
      </p:ext>
    </p:extLst>
  </p:cSld>
  <p:clrMapOvr>
    <a:masterClrMapping/>
  </p:clrMapOvr>
  <p:transition spd="slow">
    <p:randomBa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18019"/>
      </p:ext>
    </p:extLst>
  </p:cSld>
  <p:clrMapOvr>
    <a:masterClrMapping/>
  </p:clrMapOvr>
  <p:transition spd="slow">
    <p:randomBa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93186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9576"/>
      </p:ext>
    </p:extLst>
  </p:cSld>
  <p:clrMapOvr>
    <a:masterClrMapping/>
  </p:clrMapOvr>
  <p:transition spd="slow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53295"/>
      </p:ext>
    </p:extLst>
  </p:cSld>
  <p:clrMapOvr>
    <a:masterClrMapping/>
  </p:clrMapOvr>
  <p:transition spd="slow">
    <p:randomBa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41881"/>
      </p:ext>
    </p:extLst>
  </p:cSld>
  <p:clrMapOvr>
    <a:masterClrMapping/>
  </p:clrMapOvr>
  <p:transition spd="slow">
    <p:randomBa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995623"/>
      </p:ext>
    </p:extLst>
  </p:cSld>
  <p:clrMapOvr>
    <a:masterClrMapping/>
  </p:clrMapOvr>
  <p:transition spd="slow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206102320"/>
      </p:ext>
    </p:extLst>
  </p:cSld>
  <p:clrMapOvr>
    <a:masterClrMapping/>
  </p:clrMapOvr>
  <p:transition spd="slow">
    <p:randomBa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423001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83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472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47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39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80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16198"/>
      </p:ext>
    </p:extLst>
  </p:cSld>
  <p:clrMapOvr>
    <a:masterClrMapping/>
  </p:clrMapOvr>
  <p:transition spd="slow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9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96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9044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145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9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2022/10/18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ED127C-1AB9-49D4-AC10-B9A902CDDD42}"/>
              </a:ext>
            </a:extLst>
          </p:cNvPr>
          <p:cNvSpPr txBox="1"/>
          <p:nvPr userDrawn="1"/>
        </p:nvSpPr>
        <p:spPr>
          <a:xfrm>
            <a:off x="9625379" y="36047"/>
            <a:ext cx="27278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17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7915E4-294D-47C6-92EF-14FF6E02DA30}"/>
              </a:ext>
            </a:extLst>
          </p:cNvPr>
          <p:cNvSpPr txBox="1"/>
          <p:nvPr userDrawn="1"/>
        </p:nvSpPr>
        <p:spPr>
          <a:xfrm>
            <a:off x="9625379" y="36047"/>
            <a:ext cx="27278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11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ransition spd="slow">
    <p:randomBar dir="vert"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A41FA2-96D2-421A-92D2-5C661B5D4033}"/>
              </a:ext>
            </a:extLst>
          </p:cNvPr>
          <p:cNvSpPr txBox="1"/>
          <p:nvPr userDrawn="1"/>
        </p:nvSpPr>
        <p:spPr>
          <a:xfrm>
            <a:off x="9625379" y="36047"/>
            <a:ext cx="27278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3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211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p:transition spd="slow">
    <p:randomBar dir="vert"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9DC340-D03C-4EA0-970C-2B421F53AF53}"/>
              </a:ext>
            </a:extLst>
          </p:cNvPr>
          <p:cNvSpPr txBox="1"/>
          <p:nvPr userDrawn="1"/>
        </p:nvSpPr>
        <p:spPr>
          <a:xfrm>
            <a:off x="9607795" y="6611779"/>
            <a:ext cx="27278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372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</p:sldLayoutIdLst>
  <p:transition spd="slow">
    <p:randomBar dir="vert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0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79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microsoft.com/office/2007/relationships/hdphoto" Target="../media/hdphoto6.wdp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jpg"/><Relationship Id="rId7" Type="http://schemas.microsoft.com/office/2007/relationships/hdphoto" Target="../media/hdphoto6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jpg"/><Relationship Id="rId7" Type="http://schemas.microsoft.com/office/2007/relationships/hdphoto" Target="../media/hdphoto6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jpg"/><Relationship Id="rId7" Type="http://schemas.microsoft.com/office/2007/relationships/hdphoto" Target="../media/hdphoto6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4.wdp"/><Relationship Id="rId5" Type="http://schemas.openxmlformats.org/officeDocument/2006/relationships/slide" Target="slide4.xml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4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4.wdp"/><Relationship Id="rId5" Type="http://schemas.openxmlformats.org/officeDocument/2006/relationships/slide" Target="slide4.xml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4.wdp"/><Relationship Id="rId5" Type="http://schemas.openxmlformats.org/officeDocument/2006/relationships/slide" Target="slide4.xml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4.wdp"/><Relationship Id="rId5" Type="http://schemas.openxmlformats.org/officeDocument/2006/relationships/slide" Target="slide4.xml"/><Relationship Id="rId10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448" y="260204"/>
            <a:ext cx="2812875" cy="40505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226" y="260204"/>
            <a:ext cx="2812875" cy="40505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004" y="260204"/>
            <a:ext cx="2869496" cy="4050537"/>
          </a:xfrm>
          <a:prstGeom prst="rect">
            <a:avLst/>
          </a:prstGeom>
        </p:spPr>
      </p:pic>
      <p:sp>
        <p:nvSpPr>
          <p:cNvPr id="17" name="18">
            <a:extLst>
              <a:ext uri="{FF2B5EF4-FFF2-40B4-BE49-F238E27FC236}">
                <a16:creationId xmlns:a16="http://schemas.microsoft.com/office/drawing/2014/main" id="{24BDCB22-0369-40F5-AECC-34886F39ACD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33004" y="4754880"/>
            <a:ext cx="2869496" cy="615553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 Tiếng Việt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8160" y="4754880"/>
            <a:ext cx="3698504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625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3630967" y="115410"/>
            <a:ext cx="5797118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191808" y="1148090"/>
            <a:ext cx="11685664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Mỗ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 sách có một tên gọi. Tên sách là hàng chữ lớn ở khoảng giữa bìa sách, thường chứa đựng rất nhiều ý nghĩa. Qua tên sách, em có thể biết được sách viết về điều gì.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Người viết cuốn sách được gọi là tác giả. Tên tác giả thường được ghi vào phía trên của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Nơi các cuốn sách ra đời được gọi là nhà xuất bản. Tên nhà xuất bản thường được ghi ở phía dưới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Phần lớn các cuốn sách đều có mục lục thể hiện các mục chính và vị trí của chúng trong cuốn sách. Mục lục thường được đặt ở ngay sau trang bìa, cũng có khi được đặt ở cuối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Mỗi lần đọc một cuốn sách mới, đừng quên những điều này em nhé.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(Nhật Huy)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AFCCFE-7090-45CA-9089-86EC16E97751}"/>
              </a:ext>
            </a:extLst>
          </p:cNvPr>
          <p:cNvSpPr/>
          <p:nvPr/>
        </p:nvSpPr>
        <p:spPr>
          <a:xfrm>
            <a:off x="789984" y="6270263"/>
            <a:ext cx="5948516" cy="575192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6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B1BE02-E3C3-4F55-85B1-FAFA36220C00}"/>
              </a:ext>
            </a:extLst>
          </p:cNvPr>
          <p:cNvSpPr/>
          <p:nvPr/>
        </p:nvSpPr>
        <p:spPr>
          <a:xfrm>
            <a:off x="450342" y="1478705"/>
            <a:ext cx="11241550" cy="1282250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D3AF0A-2BDE-478F-AFED-697E3AE4F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01" y="1408413"/>
            <a:ext cx="498618" cy="47118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2B91DEB-87E8-46CF-8CEB-9A182653476D}"/>
              </a:ext>
            </a:extLst>
          </p:cNvPr>
          <p:cNvSpPr/>
          <p:nvPr/>
        </p:nvSpPr>
        <p:spPr>
          <a:xfrm>
            <a:off x="413865" y="2814795"/>
            <a:ext cx="11241550" cy="1582279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23B675-150C-407F-A25F-68E94804B22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" y="2740728"/>
            <a:ext cx="531208" cy="53120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E04C59-15F7-4E61-AABB-CA9409432E41}"/>
              </a:ext>
            </a:extLst>
          </p:cNvPr>
          <p:cNvSpPr/>
          <p:nvPr/>
        </p:nvSpPr>
        <p:spPr>
          <a:xfrm>
            <a:off x="475225" y="4508417"/>
            <a:ext cx="11241550" cy="1582279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6E76D0-2A41-49B6-ABF6-94B4269CBD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" y="4391793"/>
            <a:ext cx="531208" cy="53120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67E9CFF-FC62-4704-A0CD-4FB3D82592AE}"/>
              </a:ext>
            </a:extLst>
          </p:cNvPr>
          <p:cNvSpPr/>
          <p:nvPr/>
        </p:nvSpPr>
        <p:spPr>
          <a:xfrm>
            <a:off x="789984" y="6257718"/>
            <a:ext cx="5948516" cy="575192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noProof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noProof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600" noProof="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8136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9" grpId="0" animBg="1"/>
      <p:bldP spid="11" grpId="0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标注 2"/>
          <p:cNvSpPr/>
          <p:nvPr/>
        </p:nvSpPr>
        <p:spPr>
          <a:xfrm>
            <a:off x="8602312" y="1514168"/>
            <a:ext cx="2805424" cy="1784338"/>
          </a:xfrm>
          <a:prstGeom prst="cloudCallout">
            <a:avLst>
              <a:gd name="adj1" fmla="val -21735"/>
              <a:gd name="adj2" fmla="val 81360"/>
            </a:avLst>
          </a:prstGeom>
          <a:gradFill flip="none" rotWithShape="1">
            <a:gsLst>
              <a:gs pos="100000">
                <a:srgbClr val="92D050">
                  <a:tint val="66000"/>
                  <a:satMod val="160000"/>
                </a:srgbClr>
              </a:gs>
              <a:gs pos="0">
                <a:srgbClr val="92D050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174397" y="1717082"/>
            <a:ext cx="3661254" cy="969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457189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kumimoji="0" lang="en-US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椭圆形标注 1"/>
          <p:cNvSpPr/>
          <p:nvPr/>
        </p:nvSpPr>
        <p:spPr>
          <a:xfrm>
            <a:off x="4601355" y="1550568"/>
            <a:ext cx="3393679" cy="1454680"/>
          </a:xfrm>
          <a:prstGeom prst="wedgeEllipseCallout">
            <a:avLst>
              <a:gd name="adj1" fmla="val 11197"/>
              <a:gd name="adj2" fmla="val 80272"/>
            </a:avLst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100000">
                <a:srgbClr val="FF0000">
                  <a:tint val="44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653717" y="1605589"/>
            <a:ext cx="2571768" cy="1434879"/>
          </a:xfrm>
          <a:prstGeom prst="wedgeRoundRectCallout">
            <a:avLst>
              <a:gd name="adj1" fmla="val -1644"/>
              <a:gd name="adj2" fmla="val 76875"/>
              <a:gd name="adj3" fmla="val 16667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rgbClr val="00B0F0">
                  <a:tint val="44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51414" y="1693549"/>
            <a:ext cx="2609706" cy="889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457189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altLang="zh-CN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859976" y="1673708"/>
            <a:ext cx="3393679" cy="889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marR="0" lvl="0" indent="-457189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altLang="zh-CN" sz="40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kumimoji="0" lang="en-US" altLang="zh-CN" sz="40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40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218" name="Picture 2" descr="F:\360安全浏览器下载\六一\Nipic_2531170_b95b5e79d8a6cffe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197" y="3436906"/>
            <a:ext cx="1920289" cy="289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360安全浏览器下载\六一\Nipic_2531170_b95b5e79d8a6cffe\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532" y="3882914"/>
            <a:ext cx="1545893" cy="243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360安全浏览器下载\六一\Nipic_2531170_b95b5e79d8a6cffe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450" y="3575582"/>
            <a:ext cx="1970463" cy="247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388F83-2F86-415A-B996-49254E2DAF6D}"/>
              </a:ext>
            </a:extLst>
          </p:cNvPr>
          <p:cNvSpPr txBox="1"/>
          <p:nvPr/>
        </p:nvSpPr>
        <p:spPr>
          <a:xfrm>
            <a:off x="3550489" y="444536"/>
            <a:ext cx="5388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450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/>
      <p:bldP spid="2" grpId="0" animBg="1"/>
      <p:bldP spid="4" grpId="0" animBg="1"/>
      <p:bldP spid="34" grpId="0"/>
      <p:bldP spid="35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9388F83-2F86-415A-B996-49254E2DAF6D}"/>
              </a:ext>
            </a:extLst>
          </p:cNvPr>
          <p:cNvSpPr txBox="1"/>
          <p:nvPr/>
        </p:nvSpPr>
        <p:spPr>
          <a:xfrm>
            <a:off x="3550489" y="444536"/>
            <a:ext cx="5388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AFA6FC-29B7-46F5-94ED-04F751786B78}"/>
              </a:ext>
            </a:extLst>
          </p:cNvPr>
          <p:cNvSpPr/>
          <p:nvPr/>
        </p:nvSpPr>
        <p:spPr>
          <a:xfrm>
            <a:off x="1403647" y="2371653"/>
            <a:ext cx="5996762" cy="690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0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0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vi-VN" sz="30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0B45D0-5D05-4801-8DCA-182692C6653D}"/>
              </a:ext>
            </a:extLst>
          </p:cNvPr>
          <p:cNvSpPr/>
          <p:nvPr/>
        </p:nvSpPr>
        <p:spPr>
          <a:xfrm>
            <a:off x="1228171" y="3024196"/>
            <a:ext cx="5996762" cy="690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0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0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0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vi-VN" sz="30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A011B5-D2DF-4EB8-921B-0C04E07B0371}"/>
              </a:ext>
            </a:extLst>
          </p:cNvPr>
          <p:cNvSpPr txBox="1"/>
          <p:nvPr/>
        </p:nvSpPr>
        <p:spPr>
          <a:xfrm>
            <a:off x="3157504" y="2342116"/>
            <a:ext cx="4515680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245D1B-4252-4261-8B8E-2D65D6D04654}"/>
              </a:ext>
            </a:extLst>
          </p:cNvPr>
          <p:cNvSpPr txBox="1"/>
          <p:nvPr/>
        </p:nvSpPr>
        <p:spPr>
          <a:xfrm>
            <a:off x="3888520" y="3002961"/>
            <a:ext cx="4712014" cy="69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ACDA349-7472-49EB-A53C-34563271144C}"/>
              </a:ext>
            </a:extLst>
          </p:cNvPr>
          <p:cNvSpPr/>
          <p:nvPr/>
        </p:nvSpPr>
        <p:spPr>
          <a:xfrm>
            <a:off x="1403647" y="3693343"/>
            <a:ext cx="5996762" cy="690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0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30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endParaRPr lang="vi-VN" sz="3000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0850C0-0F82-4095-BB0F-F93B0D1F5C5B}"/>
              </a:ext>
            </a:extLst>
          </p:cNvPr>
          <p:cNvSpPr txBox="1"/>
          <p:nvPr/>
        </p:nvSpPr>
        <p:spPr>
          <a:xfrm>
            <a:off x="3200720" y="3644742"/>
            <a:ext cx="8122276" cy="1382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quyển</a:t>
            </a:r>
            <a:r>
              <a:rPr lang="en-US" sz="3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177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7D0654-5641-4822-85FE-144FEFB65E61}"/>
              </a:ext>
            </a:extLst>
          </p:cNvPr>
          <p:cNvSpPr/>
          <p:nvPr/>
        </p:nvSpPr>
        <p:spPr>
          <a:xfrm>
            <a:off x="3526971" y="111967"/>
            <a:ext cx="5374433" cy="8024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Luyện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dài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FB2BC7-775C-44EB-9950-9F824225BF52}"/>
              </a:ext>
            </a:extLst>
          </p:cNvPr>
          <p:cNvSpPr txBox="1"/>
          <p:nvPr/>
        </p:nvSpPr>
        <p:spPr>
          <a:xfrm>
            <a:off x="1530220" y="1334278"/>
            <a:ext cx="90693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F41A63-AC0C-4016-AE29-EE453A79EC8B}"/>
              </a:ext>
            </a:extLst>
          </p:cNvPr>
          <p:cNvCxnSpPr/>
          <p:nvPr/>
        </p:nvCxnSpPr>
        <p:spPr>
          <a:xfrm flipH="1">
            <a:off x="3635956" y="217146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BC041C-E238-4B6C-9EFE-2F93DEA88A09}"/>
              </a:ext>
            </a:extLst>
          </p:cNvPr>
          <p:cNvCxnSpPr/>
          <p:nvPr/>
        </p:nvCxnSpPr>
        <p:spPr>
          <a:xfrm flipH="1">
            <a:off x="7199996" y="150974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6B2177-8947-496D-A6D4-052963CEC2DD}"/>
              </a:ext>
            </a:extLst>
          </p:cNvPr>
          <p:cNvCxnSpPr/>
          <p:nvPr/>
        </p:nvCxnSpPr>
        <p:spPr>
          <a:xfrm flipH="1">
            <a:off x="3635956" y="150974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EFFE28-DB4D-45EC-BECD-2414E887E4A4}"/>
              </a:ext>
            </a:extLst>
          </p:cNvPr>
          <p:cNvCxnSpPr/>
          <p:nvPr/>
        </p:nvCxnSpPr>
        <p:spPr>
          <a:xfrm flipH="1">
            <a:off x="3008343" y="27071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529261-57F9-4955-93F7-2F5B7BF2037A}"/>
              </a:ext>
            </a:extLst>
          </p:cNvPr>
          <p:cNvCxnSpPr/>
          <p:nvPr/>
        </p:nvCxnSpPr>
        <p:spPr>
          <a:xfrm flipH="1">
            <a:off x="7952012" y="2178195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AC5A8E-4BC6-4875-940F-C2F9C47A311F}"/>
              </a:ext>
            </a:extLst>
          </p:cNvPr>
          <p:cNvCxnSpPr/>
          <p:nvPr/>
        </p:nvCxnSpPr>
        <p:spPr>
          <a:xfrm flipH="1">
            <a:off x="3084543" y="270717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7858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3630967" y="115410"/>
            <a:ext cx="5797118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191808" y="1148090"/>
            <a:ext cx="11685664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Mỗ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 sách có một tên gọi. Tên sách là hàng chữ lớn ở khoảng giữa bìa sách, thường chứa đựng rất nhiều ý nghĩa. Qua tên sách, em có thể biết được sách viết về điều gì.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Người viết cuốn sách được gọi là tác giả. Tên tác giả thường được ghi vào phía trên của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Nơi các cuốn sách ra đời được gọi là nhà xuất bản. Tên nhà xuất bản thường được ghi ở phía dưới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Phần lớn các cuốn sách đều có mục lục thể hiện các mục chính và vị trí của chúng trong cuốn sách. Mục lục thường được đặt ở ngay sau trang bìa, cũng có khi được đặt ở cuối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Mỗi lần đọc một cuốn sách mới, đừng quên những điều này em nhé.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(Nhật Huy)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AFCCFE-7090-45CA-9089-86EC16E97751}"/>
              </a:ext>
            </a:extLst>
          </p:cNvPr>
          <p:cNvSpPr/>
          <p:nvPr/>
        </p:nvSpPr>
        <p:spPr>
          <a:xfrm>
            <a:off x="789983" y="6270263"/>
            <a:ext cx="5414873" cy="575192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 tiếp đoạn lần 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D3AF0A-2BDE-478F-AFED-697E3AE4F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01" y="1408413"/>
            <a:ext cx="498618" cy="4711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23B675-150C-407F-A25F-68E94804B22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" y="2740728"/>
            <a:ext cx="531208" cy="5312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6E76D0-2A41-49B6-ABF6-94B4269CBD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" y="4391793"/>
            <a:ext cx="531208" cy="53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586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3630967" y="115410"/>
            <a:ext cx="5797118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191808" y="1148090"/>
            <a:ext cx="11685664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Mỗ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 sách có một tên gọi. Tên sách là hàng chữ lớn ở khoảng giữa bìa sách, thường chứa đựng rất nhiều ý nghĩa. Qua tên sách, em có thể biết được sách viết về điều gì.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Người viết cuốn sách được gọi là tác giả. Tên tác giả thường được ghi vào phía trên của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Nơi các cuốn sách ra đời được gọi là nhà xuất bản. Tên nhà xuất bản thường được ghi ở phía dưới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Phần lớn các cuốn sách đều có mục lục thể hiện các mục chính và vị trí của chúng trong cuốn sách. Mục lục thường được đặt ở ngay sau trang bìa, cũng có khi được đặt ở cuối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Mỗi lần đọc một cuốn sách mới, đừng quên những điều này em nhé.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(Nhật Huy)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AFCCFE-7090-45CA-9089-86EC16E97751}"/>
              </a:ext>
            </a:extLst>
          </p:cNvPr>
          <p:cNvSpPr/>
          <p:nvPr/>
        </p:nvSpPr>
        <p:spPr>
          <a:xfrm>
            <a:off x="789984" y="6270263"/>
            <a:ext cx="4048346" cy="575192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D3AF0A-2BDE-478F-AFED-697E3AE4F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01" y="1408413"/>
            <a:ext cx="498618" cy="4711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23B675-150C-407F-A25F-68E94804B22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" y="2740728"/>
            <a:ext cx="531208" cy="5312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6E76D0-2A41-49B6-ABF6-94B4269CBD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" y="4391793"/>
            <a:ext cx="531208" cy="53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55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3630967" y="115410"/>
            <a:ext cx="5797118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191808" y="1148090"/>
            <a:ext cx="11685664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Mỗ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 sách có một tên gọi. Tên sách là hàng chữ lớn ở khoảng giữa bìa sách, thường chứa đựng rất nhiều ý nghĩa. Qua tên sách, em có thể biết được sách viết về điều gì.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Người viết cuốn sách được gọi là tác giả. Tên tác giả thường được ghi vào phía trên của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Nơi các cuốn sách ra đời được gọi là nhà xuất bản. Tên nhà xuất bản thường được ghi ở phía dưới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Phần lớn các cuốn sách đều có mục lục thể hiện các mục chính và vị trí của chúng trong cuốn sách. Mục lục thường được đặt ở ngay sau trang bìa, cũng có khi được đặt ở cuối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Mỗi lần đọc một cuốn sách mới, đừng quên những điều này em nhé.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(Nhật Huy)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AFCCFE-7090-45CA-9089-86EC16E97751}"/>
              </a:ext>
            </a:extLst>
          </p:cNvPr>
          <p:cNvSpPr/>
          <p:nvPr/>
        </p:nvSpPr>
        <p:spPr>
          <a:xfrm>
            <a:off x="789984" y="6270263"/>
            <a:ext cx="4048346" cy="575192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D3AF0A-2BDE-478F-AFED-697E3AE4F5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01" y="1408413"/>
            <a:ext cx="498618" cy="4711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23B675-150C-407F-A25F-68E94804B22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" y="2740728"/>
            <a:ext cx="531208" cy="5312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6E76D0-2A41-49B6-ABF6-94B4269CBD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" y="4391793"/>
            <a:ext cx="531208" cy="53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522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3630967" y="115410"/>
            <a:ext cx="5797118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191808" y="1148090"/>
            <a:ext cx="11685664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Mỗ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 sách có một tên gọi. Tên sách là hàng chữ lớn ở khoảng giữa bìa sách, thường chứa đựng rất nhiều ý nghĩa. Qua tên sách, em có thể biết được sách viết về điều gì.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Người viết cuốn sách được gọi là tác giả. Tên tác giả thường được ghi vào phía trên của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Nơi các cuốn sách ra đời được gọi là nhà xuất bản. Tên nhà xuất bản thường được ghi ở phía dưới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Phần lớn các cuốn sách đều có mục lục thể hiện các mục chính và vị trí của chúng trong cuốn sách. Mục lục thường được đặt ở ngay sau trang bìa, cũng có khi được đặt ở cuối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Mỗi lần đọc một cuốn sách mới, đừng quên những điều này em nhé.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(Nhật Huy)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AFCCFE-7090-45CA-9089-86EC16E97751}"/>
              </a:ext>
            </a:extLst>
          </p:cNvPr>
          <p:cNvSpPr/>
          <p:nvPr/>
        </p:nvSpPr>
        <p:spPr>
          <a:xfrm>
            <a:off x="789984" y="6270263"/>
            <a:ext cx="4048346" cy="575192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12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404759" y="772054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481487" y="65825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7110228" y="1645907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2152049" y="3082888"/>
            <a:ext cx="533475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sz="8800" b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882673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404" y="-546100"/>
            <a:ext cx="793959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8E50431-3E87-7F49-B231-7F957EC43D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251" y="901337"/>
            <a:ext cx="5645183" cy="595666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DB66FE-C23F-4409-BE91-666E1494560D}"/>
              </a:ext>
            </a:extLst>
          </p:cNvPr>
          <p:cNvSpPr txBox="1"/>
          <p:nvPr/>
        </p:nvSpPr>
        <p:spPr>
          <a:xfrm>
            <a:off x="5592932" y="3175038"/>
            <a:ext cx="5086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5094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182" y="3526272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698316" y="5561803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814" y="307805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141518" y="4470501"/>
            <a:ext cx="6459682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9838" y="711520"/>
            <a:ext cx="5884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trước chúng ta học bài gì?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4824139"/>
            <a:ext cx="44196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học vẽ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2">
            <a:extLst>
              <a:ext uri="{FF2B5EF4-FFF2-40B4-BE49-F238E27FC236}">
                <a16:creationId xmlns:a16="http://schemas.microsoft.com/office/drawing/2014/main" id="{C9CA8BCF-9FE8-4A4A-A865-9815F34427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11F922-A742-4435-A559-7C0F40717252}"/>
              </a:ext>
            </a:extLst>
          </p:cNvPr>
          <p:cNvSpPr txBox="1"/>
          <p:nvPr/>
        </p:nvSpPr>
        <p:spPr>
          <a:xfrm>
            <a:off x="1828584" y="414491"/>
            <a:ext cx="10363416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5F7351E6-9145-481B-A4A4-1FDEC5ADD9B4}"/>
              </a:ext>
            </a:extLst>
          </p:cNvPr>
          <p:cNvSpPr/>
          <p:nvPr/>
        </p:nvSpPr>
        <p:spPr>
          <a:xfrm>
            <a:off x="2810256" y="1955395"/>
            <a:ext cx="2097811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065F2AFE-8C98-466A-A15C-BC094A249A4F}"/>
              </a:ext>
            </a:extLst>
          </p:cNvPr>
          <p:cNvSpPr/>
          <p:nvPr/>
        </p:nvSpPr>
        <p:spPr>
          <a:xfrm>
            <a:off x="2810256" y="2486063"/>
            <a:ext cx="2097811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id="{A9678A7F-6605-4E59-A074-46DA7C55E9D5}"/>
              </a:ext>
            </a:extLst>
          </p:cNvPr>
          <p:cNvSpPr/>
          <p:nvPr/>
        </p:nvSpPr>
        <p:spPr>
          <a:xfrm>
            <a:off x="2810256" y="3016731"/>
            <a:ext cx="2097811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ounded Rectangle 11">
            <a:extLst>
              <a:ext uri="{FF2B5EF4-FFF2-40B4-BE49-F238E27FC236}">
                <a16:creationId xmlns:a16="http://schemas.microsoft.com/office/drawing/2014/main" id="{69C6D0A0-48C4-48AA-AB63-AFDCFEBDA560}"/>
              </a:ext>
            </a:extLst>
          </p:cNvPr>
          <p:cNvSpPr/>
          <p:nvPr/>
        </p:nvSpPr>
        <p:spPr>
          <a:xfrm>
            <a:off x="2706624" y="3547399"/>
            <a:ext cx="220144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ounded Rectangle 18">
            <a:extLst>
              <a:ext uri="{FF2B5EF4-FFF2-40B4-BE49-F238E27FC236}">
                <a16:creationId xmlns:a16="http://schemas.microsoft.com/office/drawing/2014/main" id="{9B4689C3-35A9-4FD1-B5B1-0874C0CFA295}"/>
              </a:ext>
            </a:extLst>
          </p:cNvPr>
          <p:cNvSpPr/>
          <p:nvPr/>
        </p:nvSpPr>
        <p:spPr>
          <a:xfrm>
            <a:off x="5625051" y="1955395"/>
            <a:ext cx="5347749" cy="393291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ounded Rectangle 19">
            <a:extLst>
              <a:ext uri="{FF2B5EF4-FFF2-40B4-BE49-F238E27FC236}">
                <a16:creationId xmlns:a16="http://schemas.microsoft.com/office/drawing/2014/main" id="{B5BFC194-FFFD-4C7D-A86A-EFCCDBAA0973}"/>
              </a:ext>
            </a:extLst>
          </p:cNvPr>
          <p:cNvSpPr/>
          <p:nvPr/>
        </p:nvSpPr>
        <p:spPr>
          <a:xfrm>
            <a:off x="5625051" y="2486063"/>
            <a:ext cx="5430045" cy="393291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ounded Rectangle 20">
            <a:extLst>
              <a:ext uri="{FF2B5EF4-FFF2-40B4-BE49-F238E27FC236}">
                <a16:creationId xmlns:a16="http://schemas.microsoft.com/office/drawing/2014/main" id="{CF8D0FB6-5941-4566-8129-36A0FA9848A2}"/>
              </a:ext>
            </a:extLst>
          </p:cNvPr>
          <p:cNvSpPr/>
          <p:nvPr/>
        </p:nvSpPr>
        <p:spPr>
          <a:xfrm>
            <a:off x="5625051" y="3016731"/>
            <a:ext cx="5521485" cy="393291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ounded Rectangle 21">
            <a:extLst>
              <a:ext uri="{FF2B5EF4-FFF2-40B4-BE49-F238E27FC236}">
                <a16:creationId xmlns:a16="http://schemas.microsoft.com/office/drawing/2014/main" id="{30F2E4DA-F097-4E98-B7A3-B1A17DBCC32D}"/>
              </a:ext>
            </a:extLst>
          </p:cNvPr>
          <p:cNvSpPr/>
          <p:nvPr/>
        </p:nvSpPr>
        <p:spPr>
          <a:xfrm>
            <a:off x="5625051" y="3547399"/>
            <a:ext cx="6463317" cy="623052"/>
          </a:xfrm>
          <a:prstGeom prst="roundRect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0979C70-845E-435B-878A-8A533F456501}"/>
              </a:ext>
            </a:extLst>
          </p:cNvPr>
          <p:cNvCxnSpPr>
            <a:cxnSpLocks/>
            <a:stCxn id="17" idx="3"/>
            <a:endCxn id="22" idx="1"/>
          </p:cNvCxnSpPr>
          <p:nvPr/>
        </p:nvCxnSpPr>
        <p:spPr>
          <a:xfrm>
            <a:off x="4908067" y="2152041"/>
            <a:ext cx="716984" cy="53066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3A7FC7-C51F-41CE-B8B3-5C7C3CFC9748}"/>
              </a:ext>
            </a:extLst>
          </p:cNvPr>
          <p:cNvCxnSpPr>
            <a:cxnSpLocks/>
            <a:stCxn id="18" idx="3"/>
            <a:endCxn id="23" idx="1"/>
          </p:cNvCxnSpPr>
          <p:nvPr/>
        </p:nvCxnSpPr>
        <p:spPr>
          <a:xfrm>
            <a:off x="4908067" y="2682709"/>
            <a:ext cx="716984" cy="53066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ACE4FB2-2B7F-417C-83B1-C8E2544E4E6E}"/>
              </a:ext>
            </a:extLst>
          </p:cNvPr>
          <p:cNvCxnSpPr>
            <a:cxnSpLocks/>
            <a:stCxn id="19" idx="3"/>
            <a:endCxn id="21" idx="1"/>
          </p:cNvCxnSpPr>
          <p:nvPr/>
        </p:nvCxnSpPr>
        <p:spPr>
          <a:xfrm flipV="1">
            <a:off x="4908067" y="2152041"/>
            <a:ext cx="716984" cy="106133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AC5233-8CDA-4D7A-B3F4-9D49BBD919AE}"/>
              </a:ext>
            </a:extLst>
          </p:cNvPr>
          <p:cNvCxnSpPr>
            <a:cxnSpLocks/>
            <a:stCxn id="20" idx="3"/>
            <a:endCxn id="24" idx="1"/>
          </p:cNvCxnSpPr>
          <p:nvPr/>
        </p:nvCxnSpPr>
        <p:spPr>
          <a:xfrm>
            <a:off x="4908067" y="3744045"/>
            <a:ext cx="716984" cy="11488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5225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0644789-3E87-4790-958D-9537C921DFDD}"/>
              </a:ext>
            </a:extLst>
          </p:cNvPr>
          <p:cNvSpPr txBox="1"/>
          <p:nvPr/>
        </p:nvSpPr>
        <p:spPr>
          <a:xfrm>
            <a:off x="2439509" y="1007320"/>
            <a:ext cx="8320227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Qua tên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sách, em có thể biết được điều gì 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644789-3E87-4790-958D-9537C921DFDD}"/>
              </a:ext>
            </a:extLst>
          </p:cNvPr>
          <p:cNvSpPr txBox="1"/>
          <p:nvPr/>
        </p:nvSpPr>
        <p:spPr>
          <a:xfrm>
            <a:off x="2439508" y="2113309"/>
            <a:ext cx="83202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tên</a:t>
            </a:r>
            <a:r>
              <a:rPr kumimoji="0" lang="en-US" sz="2800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sách, em có thể biết được sách viết về điều gì.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996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A86E47-7832-48D5-984A-E051D6BEE10D}"/>
              </a:ext>
            </a:extLst>
          </p:cNvPr>
          <p:cNvSpPr txBox="1"/>
          <p:nvPr/>
        </p:nvSpPr>
        <p:spPr>
          <a:xfrm>
            <a:off x="3185232" y="386831"/>
            <a:ext cx="774318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B3A722-9EFE-4862-9B30-F488D2A9AB2F}"/>
              </a:ext>
            </a:extLst>
          </p:cNvPr>
          <p:cNvSpPr txBox="1"/>
          <p:nvPr/>
        </p:nvSpPr>
        <p:spPr>
          <a:xfrm>
            <a:off x="340310" y="1403518"/>
            <a:ext cx="1171852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Mỗi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Qua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đời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bìa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lần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(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Nhật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</a:t>
            </a:r>
            <a:r>
              <a:rPr lang="en-US" sz="2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 </a:t>
            </a:r>
            <a:endParaRPr lang="vi-VN" sz="2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B51C88FE-4006-456C-AABD-9B9D6E509694}"/>
              </a:ext>
            </a:extLst>
          </p:cNvPr>
          <p:cNvSpPr/>
          <p:nvPr/>
        </p:nvSpPr>
        <p:spPr>
          <a:xfrm>
            <a:off x="4801192" y="1609387"/>
            <a:ext cx="157393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280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E832B723-1E90-4709-9F6D-D18FF605DB33}"/>
              </a:ext>
            </a:extLst>
          </p:cNvPr>
          <p:cNvSpPr/>
          <p:nvPr/>
        </p:nvSpPr>
        <p:spPr>
          <a:xfrm>
            <a:off x="4848370" y="2469777"/>
            <a:ext cx="157393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5C694DBD-A461-4FBF-8033-23ABB9AAAA2A}"/>
              </a:ext>
            </a:extLst>
          </p:cNvPr>
          <p:cNvSpPr/>
          <p:nvPr/>
        </p:nvSpPr>
        <p:spPr>
          <a:xfrm>
            <a:off x="4608674" y="3219621"/>
            <a:ext cx="2242912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6">
            <a:extLst>
              <a:ext uri="{FF2B5EF4-FFF2-40B4-BE49-F238E27FC236}">
                <a16:creationId xmlns:a16="http://schemas.microsoft.com/office/drawing/2014/main" id="{922CF475-3C87-44BC-BAED-470728E48AEB}"/>
              </a:ext>
            </a:extLst>
          </p:cNvPr>
          <p:cNvSpPr/>
          <p:nvPr/>
        </p:nvSpPr>
        <p:spPr>
          <a:xfrm>
            <a:off x="4697953" y="4021627"/>
            <a:ext cx="1573933" cy="39329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Down Arrow 8">
            <a:extLst>
              <a:ext uri="{FF2B5EF4-FFF2-40B4-BE49-F238E27FC236}">
                <a16:creationId xmlns:a16="http://schemas.microsoft.com/office/drawing/2014/main" id="{69CFDA7B-8F71-44CB-BAA4-F7B44A8C1A41}"/>
              </a:ext>
            </a:extLst>
          </p:cNvPr>
          <p:cNvSpPr/>
          <p:nvPr/>
        </p:nvSpPr>
        <p:spPr>
          <a:xfrm>
            <a:off x="5381681" y="2098948"/>
            <a:ext cx="206478" cy="245806"/>
          </a:xfrm>
          <a:prstGeom prst="downArrow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Down Arrow 17">
            <a:extLst>
              <a:ext uri="{FF2B5EF4-FFF2-40B4-BE49-F238E27FC236}">
                <a16:creationId xmlns:a16="http://schemas.microsoft.com/office/drawing/2014/main" id="{5F4B8DA4-662D-40AD-B373-5511BCD32779}"/>
              </a:ext>
            </a:extLst>
          </p:cNvPr>
          <p:cNvSpPr/>
          <p:nvPr/>
        </p:nvSpPr>
        <p:spPr>
          <a:xfrm>
            <a:off x="5381681" y="2942471"/>
            <a:ext cx="206478" cy="245806"/>
          </a:xfrm>
          <a:prstGeom prst="downArrow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Down Arrow 18">
            <a:extLst>
              <a:ext uri="{FF2B5EF4-FFF2-40B4-BE49-F238E27FC236}">
                <a16:creationId xmlns:a16="http://schemas.microsoft.com/office/drawing/2014/main" id="{A7B4AF25-D827-499F-B8F8-80E419E0D35B}"/>
              </a:ext>
            </a:extLst>
          </p:cNvPr>
          <p:cNvSpPr/>
          <p:nvPr/>
        </p:nvSpPr>
        <p:spPr>
          <a:xfrm>
            <a:off x="5381681" y="3775821"/>
            <a:ext cx="206478" cy="245806"/>
          </a:xfrm>
          <a:prstGeom prst="downArrow">
            <a:avLst/>
          </a:prstGeom>
          <a:solidFill>
            <a:srgbClr val="AFD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276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4.375E-6 3.33333E-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48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-1.45833E-6 -2.51535E-1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9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-7.39968E-18 -4.44444E-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795590B-A66A-4F24-BBBD-B789153F237C}"/>
              </a:ext>
            </a:extLst>
          </p:cNvPr>
          <p:cNvGrpSpPr/>
          <p:nvPr/>
        </p:nvGrpSpPr>
        <p:grpSpPr>
          <a:xfrm>
            <a:off x="4749554" y="2953713"/>
            <a:ext cx="3731514" cy="3376065"/>
            <a:chOff x="2715721" y="1732729"/>
            <a:chExt cx="3363964" cy="289696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65633B2-C87C-4F88-BB9B-578B500AB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43760" t="16233" r="21000" b="23663"/>
            <a:stretch/>
          </p:blipFill>
          <p:spPr>
            <a:xfrm>
              <a:off x="3058563" y="1732729"/>
              <a:ext cx="3021122" cy="289696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4DC54B-776E-47CE-82DA-826EB8BEE998}"/>
                </a:ext>
              </a:extLst>
            </p:cNvPr>
            <p:cNvSpPr/>
            <p:nvPr/>
          </p:nvSpPr>
          <p:spPr>
            <a:xfrm rot="607331">
              <a:off x="2715721" y="1935579"/>
              <a:ext cx="607721" cy="2491264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E3B2E63F-067C-4410-A80E-C431F750FFB6}"/>
              </a:ext>
            </a:extLst>
          </p:cNvPr>
          <p:cNvSpPr/>
          <p:nvPr/>
        </p:nvSpPr>
        <p:spPr>
          <a:xfrm>
            <a:off x="5874122" y="4917212"/>
            <a:ext cx="1031495" cy="66675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644789-3E87-4790-958D-9537C921DFDD}"/>
              </a:ext>
            </a:extLst>
          </p:cNvPr>
          <p:cNvSpPr txBox="1"/>
          <p:nvPr/>
        </p:nvSpPr>
        <p:spPr>
          <a:xfrm>
            <a:off x="2439509" y="1007320"/>
            <a:ext cx="83202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lục</a:t>
            </a:r>
            <a:r>
              <a:rPr lang="en-US" sz="28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tranh bên và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xương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2FFD2EBD-F8B4-47E7-814D-BEC57BFBDED0}"/>
              </a:ext>
            </a:extLst>
          </p:cNvPr>
          <p:cNvSpPr/>
          <p:nvPr/>
        </p:nvSpPr>
        <p:spPr>
          <a:xfrm rot="1039825">
            <a:off x="7542987" y="5230022"/>
            <a:ext cx="300945" cy="233240"/>
          </a:xfrm>
          <a:prstGeom prst="roundRect">
            <a:avLst/>
          </a:prstGeom>
          <a:noFill/>
          <a:ln>
            <a:solidFill>
              <a:srgbClr val="FB4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73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uiExpand="1" build="p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C7989B0E-A6CA-AB4B-95A2-243060B4B7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2404" y="-546100"/>
            <a:ext cx="7939596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781354-8B20-4C43-A849-8AFC349CD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772416">
            <a:off x="-711199" y="-990601"/>
            <a:ext cx="3530600" cy="35306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8E50431-3E87-7F49-B231-7F957EC43D6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024" y="783771"/>
            <a:ext cx="6074229" cy="607422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AD1D7B-EAE3-A94F-8C57-DBD669BED33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200" y="1936282"/>
            <a:ext cx="2489200" cy="248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DB66FE-C23F-4409-BE91-666E1494560D}"/>
              </a:ext>
            </a:extLst>
          </p:cNvPr>
          <p:cNvSpPr txBox="1"/>
          <p:nvPr/>
        </p:nvSpPr>
        <p:spPr>
          <a:xfrm>
            <a:off x="5592932" y="3175038"/>
            <a:ext cx="5086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2787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0F03620-36CF-46FF-B41B-F4FF8AAC371C}"/>
              </a:ext>
            </a:extLst>
          </p:cNvPr>
          <p:cNvSpPr txBox="1"/>
          <p:nvPr/>
        </p:nvSpPr>
        <p:spPr>
          <a:xfrm>
            <a:off x="2774227" y="775281"/>
            <a:ext cx="7741373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32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2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886C98A1-8EB5-43F2-B184-EF543D394A16}"/>
              </a:ext>
            </a:extLst>
          </p:cNvPr>
          <p:cNvSpPr/>
          <p:nvPr/>
        </p:nvSpPr>
        <p:spPr>
          <a:xfrm>
            <a:off x="2570228" y="3049565"/>
            <a:ext cx="2885396" cy="633530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người</a:t>
            </a:r>
            <a:r>
              <a:rPr lang="en-US" sz="1800" b="1" dirty="0">
                <a:solidFill>
                  <a:schemeClr val="bg1"/>
                </a:solidFill>
                <a:latin typeface="UTM Avo" panose="02040603050506020204" pitchFamily="18" charset="0"/>
              </a:rPr>
              <a:t>, </a:t>
            </a:r>
            <a:r>
              <a:rPr lang="en-US" sz="1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vật</a:t>
            </a:r>
            <a:endParaRPr lang="en-US" sz="18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2E4BA4B2-216F-4487-9D96-75568AD5B35E}"/>
              </a:ext>
            </a:extLst>
          </p:cNvPr>
          <p:cNvSpPr/>
          <p:nvPr/>
        </p:nvSpPr>
        <p:spPr>
          <a:xfrm>
            <a:off x="7401877" y="2914123"/>
            <a:ext cx="2920350" cy="687003"/>
          </a:xfrm>
          <a:prstGeom prst="roundRect">
            <a:avLst>
              <a:gd name="adj" fmla="val 50000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hoạt</a:t>
            </a:r>
            <a:r>
              <a:rPr lang="en-US" sz="18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động</a:t>
            </a:r>
            <a:endParaRPr lang="en-US" sz="18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6D67DE-6FE9-47DF-8903-D3B581C9CF2E}"/>
              </a:ext>
            </a:extLst>
          </p:cNvPr>
          <p:cNvGrpSpPr/>
          <p:nvPr/>
        </p:nvGrpSpPr>
        <p:grpSpPr>
          <a:xfrm>
            <a:off x="2913298" y="2235865"/>
            <a:ext cx="1295506" cy="716846"/>
            <a:chOff x="479470" y="1678171"/>
            <a:chExt cx="1295506" cy="71684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50D5AEF-AD66-4D71-8D63-8288A76F9E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clrChange>
                <a:clrFrom>
                  <a:srgbClr val="9CCCFC"/>
                </a:clrFrom>
                <a:clrTo>
                  <a:srgbClr val="9CCCFC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2" t="37669" r="51274" b="37750"/>
            <a:stretch/>
          </p:blipFill>
          <p:spPr>
            <a:xfrm>
              <a:off x="479470" y="1678171"/>
              <a:ext cx="1295506" cy="716846"/>
            </a:xfrm>
            <a:prstGeom prst="rect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C57118E-0355-45CB-9EDC-E1B23C85A5B0}"/>
                </a:ext>
              </a:extLst>
            </p:cNvPr>
            <p:cNvSpPr/>
            <p:nvPr/>
          </p:nvSpPr>
          <p:spPr>
            <a:xfrm>
              <a:off x="479470" y="1768565"/>
              <a:ext cx="1223875" cy="601912"/>
            </a:xfrm>
            <a:prstGeom prst="ellipse">
              <a:avLst/>
            </a:prstGeom>
            <a:solidFill>
              <a:srgbClr val="EB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>
                  <a:solidFill>
                    <a:srgbClr val="000000"/>
                  </a:solidFill>
                </a:rPr>
                <a:t>tác</a:t>
              </a:r>
              <a:r>
                <a:rPr lang="en-US" sz="1800" dirty="0">
                  <a:solidFill>
                    <a:srgbClr val="000000"/>
                  </a:solidFill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</a:rPr>
                <a:t>giả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2296323-1E81-449D-9ECC-862555AD0B1E}"/>
              </a:ext>
            </a:extLst>
          </p:cNvPr>
          <p:cNvGrpSpPr/>
          <p:nvPr/>
        </p:nvGrpSpPr>
        <p:grpSpPr>
          <a:xfrm>
            <a:off x="3841543" y="1814993"/>
            <a:ext cx="1594553" cy="774915"/>
            <a:chOff x="1426765" y="1257299"/>
            <a:chExt cx="1594553" cy="77491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BBCDBC4-6EDC-41EE-B157-7EDE6AF745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clrChange>
                <a:clrFrom>
                  <a:srgbClr val="9CCCFC"/>
                </a:clrFrom>
                <a:clrTo>
                  <a:srgbClr val="9CCCFC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5" t="68101" r="50988" b="5326"/>
            <a:stretch/>
          </p:blipFill>
          <p:spPr>
            <a:xfrm>
              <a:off x="1552574" y="1257299"/>
              <a:ext cx="1440305" cy="774915"/>
            </a:xfrm>
            <a:prstGeom prst="rect">
              <a:avLst/>
            </a:prstGeom>
          </p:spPr>
        </p:pic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0F47C3F-DB80-41A8-82E4-BBD738F93131}"/>
                </a:ext>
              </a:extLst>
            </p:cNvPr>
            <p:cNvSpPr/>
            <p:nvPr/>
          </p:nvSpPr>
          <p:spPr>
            <a:xfrm>
              <a:off x="1426765" y="1364861"/>
              <a:ext cx="1594553" cy="601912"/>
            </a:xfrm>
            <a:prstGeom prst="ellipse">
              <a:avLst/>
            </a:prstGeom>
            <a:solidFill>
              <a:srgbClr val="EB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>
                  <a:solidFill>
                    <a:srgbClr val="000000"/>
                  </a:solidFill>
                </a:rPr>
                <a:t>đọc</a:t>
              </a:r>
              <a:r>
                <a:rPr lang="en-US" sz="1800" dirty="0">
                  <a:solidFill>
                    <a:srgbClr val="000000"/>
                  </a:solidFill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</a:rPr>
                <a:t>sách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B230882-6FC9-42E5-B454-66B576D5FEE1}"/>
              </a:ext>
            </a:extLst>
          </p:cNvPr>
          <p:cNvGrpSpPr/>
          <p:nvPr/>
        </p:nvGrpSpPr>
        <p:grpSpPr>
          <a:xfrm>
            <a:off x="5043651" y="2136714"/>
            <a:ext cx="1755856" cy="855033"/>
            <a:chOff x="2581248" y="1579020"/>
            <a:chExt cx="1755856" cy="85503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1AD5BAD-DEBB-4F67-9629-F1F678A8E5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clrChange>
                <a:clrFrom>
                  <a:srgbClr val="9CCCFC"/>
                </a:clrFrom>
                <a:clrTo>
                  <a:srgbClr val="9CCCFC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0" t="5347" r="47695" b="65334"/>
            <a:stretch/>
          </p:blipFill>
          <p:spPr>
            <a:xfrm rot="326834" flipH="1">
              <a:off x="2621061" y="1579020"/>
              <a:ext cx="1581172" cy="855033"/>
            </a:xfrm>
            <a:prstGeom prst="rect">
              <a:avLst/>
            </a:prstGeom>
          </p:spPr>
        </p:pic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F4E133B-7413-4827-8D4F-F8DD9516C89D}"/>
                </a:ext>
              </a:extLst>
            </p:cNvPr>
            <p:cNvSpPr/>
            <p:nvPr/>
          </p:nvSpPr>
          <p:spPr>
            <a:xfrm>
              <a:off x="2581248" y="1735637"/>
              <a:ext cx="1755856" cy="601912"/>
            </a:xfrm>
            <a:prstGeom prst="ellipse">
              <a:avLst/>
            </a:prstGeom>
            <a:solidFill>
              <a:srgbClr val="EB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>
                  <a:solidFill>
                    <a:srgbClr val="000000"/>
                  </a:solidFill>
                </a:rPr>
                <a:t>cuốn</a:t>
              </a:r>
              <a:r>
                <a:rPr lang="en-US" sz="1800" dirty="0">
                  <a:solidFill>
                    <a:srgbClr val="000000"/>
                  </a:solidFill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</a:rPr>
                <a:t>sách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CAAD10D-BCBD-4D47-B4DB-D633D42183FF}"/>
              </a:ext>
            </a:extLst>
          </p:cNvPr>
          <p:cNvGrpSpPr/>
          <p:nvPr/>
        </p:nvGrpSpPr>
        <p:grpSpPr>
          <a:xfrm>
            <a:off x="7094994" y="2272194"/>
            <a:ext cx="1755856" cy="702710"/>
            <a:chOff x="4965966" y="1714500"/>
            <a:chExt cx="1755856" cy="70271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A1B4B82-61A7-44CB-8BEA-31C0461057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clrChange>
                <a:clrFrom>
                  <a:srgbClr val="9CCCFC"/>
                </a:clrFrom>
                <a:clrTo>
                  <a:srgbClr val="9CCCFC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77" t="37505" r="3036" b="38399"/>
            <a:stretch/>
          </p:blipFill>
          <p:spPr>
            <a:xfrm flipH="1">
              <a:off x="5048249" y="1714500"/>
              <a:ext cx="1540358" cy="702710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A95B09E-1B58-4AB1-9F4D-EA3BDD18BAF6}"/>
                </a:ext>
              </a:extLst>
            </p:cNvPr>
            <p:cNvSpPr/>
            <p:nvPr/>
          </p:nvSpPr>
          <p:spPr>
            <a:xfrm>
              <a:off x="4965966" y="1793105"/>
              <a:ext cx="1755856" cy="601912"/>
            </a:xfrm>
            <a:prstGeom prst="ellipse">
              <a:avLst/>
            </a:prstGeom>
            <a:solidFill>
              <a:srgbClr val="EB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>
                  <a:solidFill>
                    <a:srgbClr val="000000"/>
                  </a:solidFill>
                </a:rPr>
                <a:t>bìa</a:t>
              </a:r>
              <a:r>
                <a:rPr lang="en-US" sz="1800" dirty="0">
                  <a:solidFill>
                    <a:srgbClr val="000000"/>
                  </a:solidFill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</a:rPr>
                <a:t>sách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88B30FF-F134-4645-AF67-986C7547ED6B}"/>
              </a:ext>
            </a:extLst>
          </p:cNvPr>
          <p:cNvGrpSpPr/>
          <p:nvPr/>
        </p:nvGrpSpPr>
        <p:grpSpPr>
          <a:xfrm>
            <a:off x="6353572" y="1816753"/>
            <a:ext cx="1304976" cy="768667"/>
            <a:chOff x="4138819" y="1259059"/>
            <a:chExt cx="1304976" cy="76866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ABAC40E-5D3B-4A2A-ACF3-6DB7A99FE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clrChange>
                <a:clrFrom>
                  <a:srgbClr val="9CCCFC"/>
                </a:clrFrom>
                <a:clrTo>
                  <a:srgbClr val="9CCCFC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52" t="5911" b="67731"/>
            <a:stretch/>
          </p:blipFill>
          <p:spPr>
            <a:xfrm>
              <a:off x="4138819" y="1259059"/>
              <a:ext cx="1304976" cy="768667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1C816E7-FD98-43AC-B67A-0A9DCB3C6D1E}"/>
                </a:ext>
              </a:extLst>
            </p:cNvPr>
            <p:cNvSpPr/>
            <p:nvPr/>
          </p:nvSpPr>
          <p:spPr>
            <a:xfrm>
              <a:off x="4163779" y="1333831"/>
              <a:ext cx="1255055" cy="601912"/>
            </a:xfrm>
            <a:prstGeom prst="ellipse">
              <a:avLst/>
            </a:prstGeom>
            <a:solidFill>
              <a:srgbClr val="EBFFFF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>
                  <a:solidFill>
                    <a:srgbClr val="000000"/>
                  </a:solidFill>
                </a:rPr>
                <a:t>ghi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7365803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7.40741E-7 L 0.05755 0.2257 " pathEditMode="relative" rAng="0" ptsTypes="AA">
                                          <p:cBhvr>
                                            <p:cTn id="3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78" y="1127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4.81481E-6 L 0.30729 0.28288 " pathEditMode="relative" rAng="0" ptsTypes="AA">
                                          <p:cBhvr>
                                            <p:cTn id="4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365" y="141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2.59259E-6 L -0.24675 0.2301 " pathEditMode="relative" rAng="0" ptsTypes="AA">
                                          <p:cBhvr>
                                            <p:cTn id="4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344" y="1150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3.33333E-6 L 0.25195 0.26042 " pathEditMode="relative" rAng="0" ptsTypes="AA">
                                          <p:cBhvr>
                                            <p:cTn id="4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91" y="1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041 0.00926 L -0.20977 0.22014 " pathEditMode="relative" rAng="0" ptsTypes="AA">
                                          <p:cBhvr>
                                            <p:cTn id="5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016" y="105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build="p"/>
          <p:bldP spid="16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0833E-6 -7.40741E-7 L 0.05755 0.2257 " pathEditMode="relative" rAng="0" ptsTypes="AA">
                                          <p:cBhvr>
                                            <p:cTn id="3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78" y="1127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4.81481E-6 L 0.30729 0.28288 " pathEditMode="relative" rAng="0" ptsTypes="AA">
                                          <p:cBhvr>
                                            <p:cTn id="4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365" y="141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91667E-6 -2.59259E-6 L -0.24675 0.2301 " pathEditMode="relative" rAng="0" ptsTypes="AA">
                                          <p:cBhvr>
                                            <p:cTn id="45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344" y="1150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3.33333E-6 L 0.25195 0.26042 " pathEditMode="relative" rAng="0" ptsTypes="AA">
                                          <p:cBhvr>
                                            <p:cTn id="4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591" y="1300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041 0.00926 L -0.20977 0.22014 " pathEditMode="relative" rAng="0" ptsTypes="AA">
                                          <p:cBhvr>
                                            <p:cTn id="53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016" y="105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build="p"/>
          <p:bldP spid="16" grpId="0" animBg="1"/>
          <p:bldP spid="17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0644789-3E87-4790-958D-9537C921DFDD}"/>
              </a:ext>
            </a:extLst>
          </p:cNvPr>
          <p:cNvSpPr txBox="1"/>
          <p:nvPr/>
        </p:nvSpPr>
        <p:spPr>
          <a:xfrm>
            <a:off x="1237726" y="654623"/>
            <a:ext cx="8320227" cy="3561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Nói</a:t>
            </a:r>
            <a:r>
              <a:rPr kumimoji="0" lang="en-US" sz="320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tiếp để hoàn thành câu: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lang="en-US" sz="320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 sách được đặt ở (…)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200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tác giả được đặt ở (…)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644789-3E87-4790-958D-9537C921DFDD}"/>
              </a:ext>
            </a:extLst>
          </p:cNvPr>
          <p:cNvSpPr txBox="1"/>
          <p:nvPr/>
        </p:nvSpPr>
        <p:spPr>
          <a:xfrm>
            <a:off x="5861977" y="2257001"/>
            <a:ext cx="3895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bìa sách.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644789-3E87-4790-958D-9537C921DFDD}"/>
              </a:ext>
            </a:extLst>
          </p:cNvPr>
          <p:cNvSpPr txBox="1"/>
          <p:nvPr/>
        </p:nvSpPr>
        <p:spPr>
          <a:xfrm>
            <a:off x="6197257" y="3481804"/>
            <a:ext cx="4814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 trên của bìa sách.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511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2" grpId="0" uiExpand="1" build="p"/>
      <p:bldP spid="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3630967" y="115410"/>
            <a:ext cx="5797118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191808" y="1148090"/>
            <a:ext cx="11685664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Mỗ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 sách có một tên gọi. Tên sách là hàng chữ lớn ở khoảng giữa bìa sách, thường chứa đựng rất nhiều ý nghĩa. Qua tên sách, em có thể biết được sách viết về điều gì.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Người viết cuốn sách được gọi là tác giả. Tên tác giả thường được ghi vào phía trên của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Nơi các cuốn sách ra đời được gọi là nhà xuất bản. Tên nhà xuất bản thường được ghi ở phía dưới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Phần lớn các cuốn sách đều có mục lục thể hiện các mục chính và vị trí của chúng trong cuốn sách. Mục lục thường được đặt ở ngay sau trang bìa, cũng có khi được đặt ở cuối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Mỗi lần đọc một cuốn sách mới, đừng quên những điều này em nhé.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(Nhật Huy)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AFCCFE-7090-45CA-9089-86EC16E97751}"/>
              </a:ext>
            </a:extLst>
          </p:cNvPr>
          <p:cNvSpPr/>
          <p:nvPr/>
        </p:nvSpPr>
        <p:spPr>
          <a:xfrm>
            <a:off x="789984" y="6270263"/>
            <a:ext cx="4048346" cy="575192"/>
          </a:xfrm>
          <a:prstGeom prst="roundRect">
            <a:avLst/>
          </a:prstGeom>
          <a:solidFill>
            <a:srgbClr val="F90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178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D8F404-60B4-8544-A42A-54C1B0CE7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929" y="-272404"/>
            <a:ext cx="7528689" cy="57786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EC7C4FE-109B-F845-8577-A6873A64B796}"/>
              </a:ext>
            </a:extLst>
          </p:cNvPr>
          <p:cNvSpPr txBox="1"/>
          <p:nvPr/>
        </p:nvSpPr>
        <p:spPr>
          <a:xfrm>
            <a:off x="4048730" y="2492343"/>
            <a:ext cx="4342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1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1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06A324A-BCB1-2349-A8FF-71CC6D9D22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513" y="3121820"/>
            <a:ext cx="1754978" cy="175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778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3402175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14964" y="566822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454" y="319850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720280" y="3505200"/>
            <a:ext cx="5694830" cy="324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0028" y="457200"/>
            <a:ext cx="5884718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bài Em học vẽ, bạn nhỏ ngồi vẽ ở đâu?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13799" y="4209149"/>
            <a:ext cx="530779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lớp học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" y="0"/>
            <a:ext cx="12188113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4631" y="3831492"/>
            <a:ext cx="2306360" cy="29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79034" y="5801255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557" y="345867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2558260" y="-103743"/>
            <a:ext cx="7347740" cy="305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2057400" y="3692055"/>
            <a:ext cx="8839200" cy="305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8260" y="742377"/>
            <a:ext cx="6909223" cy="657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thơ Em học vẽ gồm mấy khổ thơ?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79330" y="4508092"/>
            <a:ext cx="6705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4 khổ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0145" y="35544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9373424" y="559964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3409102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7" y="-103743"/>
            <a:ext cx="7069283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4246626" y="4470501"/>
            <a:ext cx="4279776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3211" y="329462"/>
            <a:ext cx="66458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 hình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nhật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 mình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 giỏi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 tôi.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27955" y="5317490"/>
            <a:ext cx="3177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Quyển sách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5">
            <a:extLst>
              <a:ext uri="{FF2B5EF4-FFF2-40B4-BE49-F238E27FC236}">
                <a16:creationId xmlns:a16="http://schemas.microsoft.com/office/drawing/2014/main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404759" y="772054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F4364527-9BA4-4EF3-BD6B-216A4DB2F5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>
            <a:off x="6814991" y="3472661"/>
            <a:ext cx="4612351" cy="338533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3C397-0C8D-4D4F-80DF-05F146F6253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71" r="26743"/>
          <a:stretch/>
        </p:blipFill>
        <p:spPr>
          <a:xfrm flipH="1">
            <a:off x="8925388" y="4535459"/>
            <a:ext cx="3189062" cy="23406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>
            <a:off x="481487" y="658251"/>
            <a:ext cx="3406282" cy="349566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6AB0A7D-D719-4E7F-AFEB-80B3966410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 rot="20680750">
            <a:off x="7110228" y="1645907"/>
            <a:ext cx="1935225" cy="28739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7854D3-9C9C-4370-ABE5-4B27E2737DD0}"/>
              </a:ext>
            </a:extLst>
          </p:cNvPr>
          <p:cNvSpPr/>
          <p:nvPr/>
        </p:nvSpPr>
        <p:spPr>
          <a:xfrm>
            <a:off x="2152049" y="3082888"/>
            <a:ext cx="533475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 + 2</a:t>
            </a:r>
          </a:p>
        </p:txBody>
      </p:sp>
    </p:spTree>
    <p:extLst>
      <p:ext uri="{BB962C8B-B14F-4D97-AF65-F5344CB8AC3E}">
        <p14:creationId xmlns:p14="http://schemas.microsoft.com/office/powerpoint/2010/main" val="11945800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1316972" y="1910513"/>
            <a:ext cx="1059417" cy="846935"/>
            <a:chOff x="477164" y="1358011"/>
            <a:chExt cx="898272" cy="718110"/>
          </a:xfrm>
        </p:grpSpPr>
        <p:pic>
          <p:nvPicPr>
            <p:cNvPr id="27" name="图片 26" descr="未标题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164" y="1358011"/>
              <a:ext cx="898272" cy="718110"/>
            </a:xfrm>
            <a:prstGeom prst="rect">
              <a:avLst/>
            </a:prstGeom>
          </p:spPr>
        </p:pic>
        <p:sp>
          <p:nvSpPr>
            <p:cNvPr id="28" name="Text Box 70"/>
            <p:cNvSpPr txBox="1">
              <a:spLocks noChangeArrowheads="1"/>
            </p:cNvSpPr>
            <p:nvPr/>
          </p:nvSpPr>
          <p:spPr bwMode="gray">
            <a:xfrm>
              <a:off x="714348" y="1428742"/>
              <a:ext cx="381000" cy="5480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316972" y="3005809"/>
            <a:ext cx="1059417" cy="846934"/>
            <a:chOff x="500034" y="2214560"/>
            <a:chExt cx="898272" cy="718110"/>
          </a:xfrm>
        </p:grpSpPr>
        <p:pic>
          <p:nvPicPr>
            <p:cNvPr id="30" name="图片 29" descr="未标题-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034" y="2214560"/>
              <a:ext cx="898272" cy="718110"/>
            </a:xfrm>
            <a:prstGeom prst="rect">
              <a:avLst/>
            </a:prstGeom>
          </p:spPr>
        </p:pic>
        <p:sp>
          <p:nvSpPr>
            <p:cNvPr id="31" name="Text Box 70"/>
            <p:cNvSpPr txBox="1">
              <a:spLocks noChangeArrowheads="1"/>
            </p:cNvSpPr>
            <p:nvPr/>
          </p:nvSpPr>
          <p:spPr bwMode="gray">
            <a:xfrm>
              <a:off x="714348" y="2285998"/>
              <a:ext cx="381000" cy="548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276289" y="4742762"/>
            <a:ext cx="1059417" cy="846935"/>
            <a:chOff x="477164" y="3023248"/>
            <a:chExt cx="898272" cy="718110"/>
          </a:xfrm>
        </p:grpSpPr>
        <p:pic>
          <p:nvPicPr>
            <p:cNvPr id="33" name="图片 32" descr="未标题-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164" y="3023248"/>
              <a:ext cx="898272" cy="718110"/>
            </a:xfrm>
            <a:prstGeom prst="rect">
              <a:avLst/>
            </a:prstGeom>
          </p:spPr>
        </p:pic>
        <p:sp>
          <p:nvSpPr>
            <p:cNvPr id="34" name="Text Box 70"/>
            <p:cNvSpPr txBox="1">
              <a:spLocks noChangeArrowheads="1"/>
            </p:cNvSpPr>
            <p:nvPr/>
          </p:nvSpPr>
          <p:spPr bwMode="gray">
            <a:xfrm>
              <a:off x="714348" y="3143254"/>
              <a:ext cx="381000" cy="5480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pic>
        <p:nvPicPr>
          <p:cNvPr id="38" name="图片 37" descr="未标题-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48313" y="1768125"/>
            <a:ext cx="7379873" cy="1095296"/>
          </a:xfrm>
          <a:prstGeom prst="rect">
            <a:avLst/>
          </a:prstGeom>
        </p:spPr>
      </p:pic>
      <p:pic>
        <p:nvPicPr>
          <p:cNvPr id="39" name="图片 38" descr="未标题-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64705" y="2891699"/>
            <a:ext cx="7379873" cy="1095296"/>
          </a:xfrm>
          <a:prstGeom prst="rect">
            <a:avLst/>
          </a:prstGeom>
        </p:spPr>
      </p:pic>
      <p:pic>
        <p:nvPicPr>
          <p:cNvPr id="40" name="图片 39" descr="未标题-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76237" y="4603235"/>
            <a:ext cx="6706877" cy="112772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665352" y="1949702"/>
            <a:ext cx="8180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rõ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ràng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677112" y="3058771"/>
            <a:ext cx="7807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Nắm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304338" y="4330025"/>
            <a:ext cx="8180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/>
            <a:r>
              <a:rPr lang="vi-VN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 nội dung bài: </a:t>
            </a:r>
            <a:r>
              <a:rPr lang="en-US" altLang="zh-CN" sz="32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altLang="zh-CN" sz="32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 bản, cấu trúc một cuốn sách, các công đoạn tạo ra cuốn sách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1851948" y="582048"/>
            <a:ext cx="95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8" name="组合 25"/>
          <p:cNvGrpSpPr/>
          <p:nvPr/>
        </p:nvGrpSpPr>
        <p:grpSpPr>
          <a:xfrm>
            <a:off x="1334590" y="1906805"/>
            <a:ext cx="1059417" cy="846935"/>
            <a:chOff x="477164" y="1358011"/>
            <a:chExt cx="898272" cy="718110"/>
          </a:xfrm>
        </p:grpSpPr>
        <p:pic>
          <p:nvPicPr>
            <p:cNvPr id="19" name="图片 26" descr="未标题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164" y="1358011"/>
              <a:ext cx="898272" cy="718110"/>
            </a:xfrm>
            <a:prstGeom prst="rect">
              <a:avLst/>
            </a:prstGeom>
          </p:spPr>
        </p:pic>
        <p:sp>
          <p:nvSpPr>
            <p:cNvPr id="20" name="Text Box 70"/>
            <p:cNvSpPr txBox="1">
              <a:spLocks noChangeArrowheads="1"/>
            </p:cNvSpPr>
            <p:nvPr/>
          </p:nvSpPr>
          <p:spPr bwMode="gray">
            <a:xfrm>
              <a:off x="714348" y="1428742"/>
              <a:ext cx="381000" cy="5480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grpSp>
        <p:nvGrpSpPr>
          <p:cNvPr id="21" name="组合 28"/>
          <p:cNvGrpSpPr/>
          <p:nvPr/>
        </p:nvGrpSpPr>
        <p:grpSpPr>
          <a:xfrm>
            <a:off x="1334590" y="3002101"/>
            <a:ext cx="1059417" cy="846934"/>
            <a:chOff x="500034" y="2214560"/>
            <a:chExt cx="898272" cy="718110"/>
          </a:xfrm>
        </p:grpSpPr>
        <p:pic>
          <p:nvPicPr>
            <p:cNvPr id="22" name="图片 29" descr="未标题-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034" y="2214560"/>
              <a:ext cx="898272" cy="718110"/>
            </a:xfrm>
            <a:prstGeom prst="rect">
              <a:avLst/>
            </a:prstGeom>
          </p:spPr>
        </p:pic>
        <p:sp>
          <p:nvSpPr>
            <p:cNvPr id="23" name="Text Box 70"/>
            <p:cNvSpPr txBox="1">
              <a:spLocks noChangeArrowheads="1"/>
            </p:cNvSpPr>
            <p:nvPr/>
          </p:nvSpPr>
          <p:spPr bwMode="gray">
            <a:xfrm>
              <a:off x="714348" y="2285998"/>
              <a:ext cx="381000" cy="5480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grpSp>
        <p:nvGrpSpPr>
          <p:cNvPr id="24" name="组合 31"/>
          <p:cNvGrpSpPr/>
          <p:nvPr/>
        </p:nvGrpSpPr>
        <p:grpSpPr>
          <a:xfrm>
            <a:off x="1293907" y="4739054"/>
            <a:ext cx="1059417" cy="846935"/>
            <a:chOff x="477164" y="3023248"/>
            <a:chExt cx="898272" cy="718110"/>
          </a:xfrm>
        </p:grpSpPr>
        <p:pic>
          <p:nvPicPr>
            <p:cNvPr id="25" name="图片 32" descr="未标题-2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164" y="3023248"/>
              <a:ext cx="898272" cy="718110"/>
            </a:xfrm>
            <a:prstGeom prst="rect">
              <a:avLst/>
            </a:prstGeom>
          </p:spPr>
        </p:pic>
        <p:sp>
          <p:nvSpPr>
            <p:cNvPr id="35" name="Text Box 70"/>
            <p:cNvSpPr txBox="1">
              <a:spLocks noChangeArrowheads="1"/>
            </p:cNvSpPr>
            <p:nvPr/>
          </p:nvSpPr>
          <p:spPr bwMode="gray">
            <a:xfrm>
              <a:off x="714348" y="3143254"/>
              <a:ext cx="381000" cy="54801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121917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67236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4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5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0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4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4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9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9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4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49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4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990"/>
                            </p:stCondLst>
                            <p:childTnLst>
                              <p:par>
                                <p:cTn id="7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178A977E-94D1-4AA1-B5CB-7C8FF9236406}"/>
              </a:ext>
            </a:extLst>
          </p:cNvPr>
          <p:cNvSpPr txBox="1"/>
          <p:nvPr/>
        </p:nvSpPr>
        <p:spPr>
          <a:xfrm>
            <a:off x="2709685" y="1795679"/>
            <a:ext cx="2804624" cy="3869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xuất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200000"/>
              </a:lnSpc>
            </a:pP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6" name="Picture 2" descr="20210409090849_wm_shs-tieng-viet-2-tap-1">
            <a:extLst>
              <a:ext uri="{FF2B5EF4-FFF2-40B4-BE49-F238E27FC236}">
                <a16:creationId xmlns:a16="http://schemas.microsoft.com/office/drawing/2014/main" id="{44C6E90D-660A-47FB-8B76-0C2BCA79B5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856" t="19869" r="13288" b="43363"/>
          <a:stretch/>
        </p:blipFill>
        <p:spPr bwMode="auto">
          <a:xfrm>
            <a:off x="6367781" y="580116"/>
            <a:ext cx="4074739" cy="5554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44204771-C1DA-4E68-8FDD-B02C76FF4A28}"/>
              </a:ext>
            </a:extLst>
          </p:cNvPr>
          <p:cNvSpPr/>
          <p:nvPr/>
        </p:nvSpPr>
        <p:spPr>
          <a:xfrm>
            <a:off x="9331388" y="723371"/>
            <a:ext cx="853472" cy="441037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20C8C4D-3FC4-4D60-9869-37AB81DF3B08}"/>
              </a:ext>
            </a:extLst>
          </p:cNvPr>
          <p:cNvCxnSpPr>
            <a:cxnSpLocks/>
          </p:cNvCxnSpPr>
          <p:nvPr/>
        </p:nvCxnSpPr>
        <p:spPr>
          <a:xfrm flipH="1">
            <a:off x="4061204" y="1011677"/>
            <a:ext cx="5270184" cy="1389291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2C2EF135-181C-43AB-8B3F-194B15C8ABF6}"/>
              </a:ext>
            </a:extLst>
          </p:cNvPr>
          <p:cNvSpPr/>
          <p:nvPr/>
        </p:nvSpPr>
        <p:spPr>
          <a:xfrm>
            <a:off x="7369800" y="2340089"/>
            <a:ext cx="2406498" cy="159582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FE02D28-E083-4441-BE4E-2FF4CE3045AA}"/>
              </a:ext>
            </a:extLst>
          </p:cNvPr>
          <p:cNvCxnSpPr>
            <a:cxnSpLocks/>
            <a:stCxn id="49" idx="2"/>
          </p:cNvCxnSpPr>
          <p:nvPr/>
        </p:nvCxnSpPr>
        <p:spPr>
          <a:xfrm flipH="1">
            <a:off x="4355890" y="3138003"/>
            <a:ext cx="3013910" cy="277078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3A23C3DE-C419-4E8A-BBEF-46BF2820DE6E}"/>
              </a:ext>
            </a:extLst>
          </p:cNvPr>
          <p:cNvSpPr/>
          <p:nvPr/>
        </p:nvSpPr>
        <p:spPr>
          <a:xfrm>
            <a:off x="8858132" y="5535711"/>
            <a:ext cx="1132174" cy="535375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CDF18FD-CC99-443C-BC0E-7411FB668C40}"/>
              </a:ext>
            </a:extLst>
          </p:cNvPr>
          <p:cNvCxnSpPr>
            <a:cxnSpLocks/>
            <a:stCxn id="51" idx="2"/>
          </p:cNvCxnSpPr>
          <p:nvPr/>
        </p:nvCxnSpPr>
        <p:spPr>
          <a:xfrm flipH="1" flipV="1">
            <a:off x="5065598" y="4404985"/>
            <a:ext cx="3792534" cy="1398414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7868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uiExpand="1" build="p"/>
      <p:bldP spid="47" grpId="0" animBg="1"/>
      <p:bldP spid="49" grpId="0" animBg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044157-FBFC-45DE-AE77-CC70A71BC2E3}"/>
              </a:ext>
            </a:extLst>
          </p:cNvPr>
          <p:cNvSpPr/>
          <p:nvPr/>
        </p:nvSpPr>
        <p:spPr>
          <a:xfrm>
            <a:off x="3630967" y="115410"/>
            <a:ext cx="5797118" cy="77235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CCC1427-5E34-4F7A-A0F5-85EFCA61B10A}"/>
              </a:ext>
            </a:extLst>
          </p:cNvPr>
          <p:cNvSpPr/>
          <p:nvPr/>
        </p:nvSpPr>
        <p:spPr>
          <a:xfrm>
            <a:off x="191808" y="1148090"/>
            <a:ext cx="11685664" cy="570991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Mỗ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cuốn sách có một tên gọi. Tên sách là hàng chữ lớn ở khoảng giữa bìa sách, thường chứa đựng rất nhiều ý nghĩa. Qua tên sách, em có thể biết được sách viết về điều gì.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Người viết cuốn sách được gọi là tác giả. Tên tác giả thường được ghi vào phía trên của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Nơi các cuốn sách ra đời được gọi là nhà xuất bản. Tên nhà xuất bản thường được ghi ở phía dưới bìa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Phần lớn các cuốn sách đều có mục lục thể hiện các mục chính và vị trí của chúng trong cuốn sách. Mục lục thường được đặt ở ngay sau trang bìa, cũng có khi được đặt ở cuối sách.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Mỗi lần đọc một cuốn sách mới, đừng quên những điều này em nhé.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(Nhật Huy)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46BD69A6-D922-49CA-8944-19A7E77C6509}"/>
              </a:ext>
            </a:extLst>
          </p:cNvPr>
          <p:cNvSpPr/>
          <p:nvPr/>
        </p:nvSpPr>
        <p:spPr>
          <a:xfrm>
            <a:off x="9907480" y="155606"/>
            <a:ext cx="2284520" cy="112746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mẫu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4105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1861</Words>
  <Application>Microsoft Office PowerPoint</Application>
  <PresentationFormat>Widescreen</PresentationFormat>
  <Paragraphs>162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28</vt:i4>
      </vt:variant>
    </vt:vector>
  </HeadingPairs>
  <TitlesOfParts>
    <vt:vector size="48" baseType="lpstr">
      <vt:lpstr>等线</vt:lpstr>
      <vt:lpstr>等线</vt:lpstr>
      <vt:lpstr>Microsoft YaHei</vt:lpstr>
      <vt:lpstr>Arial</vt:lpstr>
      <vt:lpstr>Arial-Rounded</vt:lpstr>
      <vt:lpstr>Calibri</vt:lpstr>
      <vt:lpstr>Calibri Light</vt:lpstr>
      <vt:lpstr>Kalam</vt:lpstr>
      <vt:lpstr>Montserrat</vt:lpstr>
      <vt:lpstr>Times New Roman</vt:lpstr>
      <vt:lpstr>UTM Avo</vt:lpstr>
      <vt:lpstr>华康少女文字W5(P)</vt:lpstr>
      <vt:lpstr>1_Office Theme</vt:lpstr>
      <vt:lpstr>1_Office 主题​​</vt:lpstr>
      <vt:lpstr>3_Office 主题</vt:lpstr>
      <vt:lpstr>Office 主题</vt:lpstr>
      <vt:lpstr>1_Office 主题</vt:lpstr>
      <vt:lpstr>Doodle Sketchbook by Slidesgo</vt:lpstr>
      <vt:lpstr>2_Office Theme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Nguyen Dang  Dat</cp:lastModifiedBy>
  <cp:revision>13</cp:revision>
  <dcterms:created xsi:type="dcterms:W3CDTF">2021-07-29T03:16:34Z</dcterms:created>
  <dcterms:modified xsi:type="dcterms:W3CDTF">2022-10-18T06:01:07Z</dcterms:modified>
</cp:coreProperties>
</file>