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3" autoAdjust="0"/>
  </p:normalViewPr>
  <p:slideViewPr>
    <p:cSldViewPr>
      <p:cViewPr varScale="1">
        <p:scale>
          <a:sx n="57" d="100"/>
          <a:sy n="57" d="100"/>
        </p:scale>
        <p:origin x="1236" y="7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5135-5644-4D57-B0F1-D1CFD66EC0C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4FD3-FCB6-4473-9DC3-05F52CFB0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4FD3-FCB6-4473-9DC3-05F52CFB0CA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11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/>
              <a:t>nhạc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4FD3-FCB6-4473-9DC3-05F52CFB0CA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48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6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3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0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78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86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2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20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9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12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4CA2-F38B-495F-B242-5C70804963B9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2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14786" y="968415"/>
            <a:ext cx="7560840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5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878" y="26673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2838" y="1772816"/>
            <a:ext cx="6853839" cy="430649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011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1916832"/>
            <a:ext cx="7488832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2888940"/>
            <a:ext cx="4455804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766" y="2492896"/>
            <a:ext cx="7536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341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918" y="2636912"/>
            <a:ext cx="521096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50536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0950" y="3140968"/>
            <a:ext cx="4027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2427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369" y="365921"/>
            <a:ext cx="3122565" cy="678033"/>
            <a:chOff x="1253941" y="511805"/>
            <a:chExt cx="3122565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2317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03120" y="1353677"/>
            <a:ext cx="7344814" cy="4344021"/>
            <a:chOff x="5303120" y="1353677"/>
            <a:chExt cx="7344814" cy="43440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19062"/>
            <a:stretch/>
          </p:blipFill>
          <p:spPr>
            <a:xfrm>
              <a:off x="5303120" y="1353677"/>
              <a:ext cx="7344814" cy="43440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455246" y="3140968"/>
              <a:ext cx="34563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70 – 12 + 10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89570" y="1412775"/>
            <a:ext cx="7344816" cy="4344021"/>
            <a:chOff x="-889570" y="1412775"/>
            <a:chExt cx="7344816" cy="4344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19062"/>
            <a:stretch/>
          </p:blipFill>
          <p:spPr>
            <a:xfrm>
              <a:off x="-889570" y="1412775"/>
              <a:ext cx="7344816" cy="43440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2558" y="3293368"/>
              <a:ext cx="29523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60 – 8 – 20 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70870" y="4171727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0870" y="330763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52 - 20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1590" y="407707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68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1590" y="321297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58 + 10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5369" y="365921"/>
            <a:ext cx="3731645" cy="678033"/>
            <a:chOff x="635369" y="365921"/>
            <a:chExt cx="3731645" cy="678033"/>
          </a:xfrm>
        </p:grpSpPr>
        <p:grpSp>
          <p:nvGrpSpPr>
            <p:cNvPr id="2" name="Group 1"/>
            <p:cNvGrpSpPr/>
            <p:nvPr/>
          </p:nvGrpSpPr>
          <p:grpSpPr>
            <a:xfrm>
              <a:off x="635369" y="365921"/>
              <a:ext cx="3731645" cy="678033"/>
              <a:chOff x="1253941" y="511805"/>
              <a:chExt cx="3731645" cy="67803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059472" y="511805"/>
                <a:ext cx="292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b)   &gt;;  &lt;;  =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062758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4146" y="2578548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40 – 4             36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22798" y="256490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1160" y="2617457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68 – 40          28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7494" y="26174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602" y="4345649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80 – 37           49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94806" y="433592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5970" y="4384558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94 – 5             88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59502" y="438455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22798" y="256490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87494" y="25980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4806" y="433592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59502" y="438455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40088" y="4322320"/>
            <a:ext cx="3773644" cy="2728521"/>
            <a:chOff x="-40088" y="4321319"/>
            <a:chExt cx="3773644" cy="272788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70" r="50000" b="34295"/>
            <a:stretch/>
          </p:blipFill>
          <p:spPr>
            <a:xfrm>
              <a:off x="-40088" y="4321319"/>
              <a:ext cx="3773644" cy="27278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7847" y="4974270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71290" y="239763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7738" y="4448486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64 – 39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3358" y="5220354"/>
            <a:ext cx="45595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27496" y="4460682"/>
            <a:ext cx="360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25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(chiếc)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11230" y="3189905"/>
            <a:ext cx="586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40433" y="2918222"/>
            <a:ext cx="5931453" cy="2360397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7769" y="3020588"/>
            <a:ext cx="5787437" cy="18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64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70870" y="4322320"/>
            <a:ext cx="609601" cy="4954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4947" y="521004"/>
            <a:ext cx="12280979" cy="1077218"/>
            <a:chOff x="1253941" y="511805"/>
            <a:chExt cx="12280979" cy="1077218"/>
          </a:xfrm>
        </p:grpSpPr>
        <p:grpSp>
          <p:nvGrpSpPr>
            <p:cNvPr id="30" name="Group 29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059471" y="511805"/>
              <a:ext cx="11475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bến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64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39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rời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bến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bến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3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 build="p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3753" y="527750"/>
            <a:ext cx="11764101" cy="854829"/>
            <a:chOff x="910630" y="557947"/>
            <a:chExt cx="11764101" cy="854829"/>
          </a:xfrm>
        </p:grpSpPr>
        <p:sp>
          <p:nvSpPr>
            <p:cNvPr id="19" name="TextBox 18"/>
            <p:cNvSpPr txBox="1"/>
            <p:nvPr/>
          </p:nvSpPr>
          <p:spPr>
            <a:xfrm>
              <a:off x="1760963" y="593393"/>
              <a:ext cx="10913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66674" y="3933056"/>
            <a:ext cx="2678192" cy="2666122"/>
            <a:chOff x="1990750" y="2777784"/>
            <a:chExt cx="3240360" cy="3387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6" t="29619" r="21862" b="11250"/>
            <a:stretch/>
          </p:blipFill>
          <p:spPr>
            <a:xfrm>
              <a:off x="1990750" y="2777784"/>
              <a:ext cx="3240360" cy="33875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38822" y="2777966"/>
              <a:ext cx="2030120" cy="21898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2798" y="3784195"/>
              <a:ext cx="2368473" cy="21958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hơn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50</a:t>
              </a:r>
              <a:endParaRPr lang="vi-VN" sz="28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71470" y="3990361"/>
            <a:ext cx="2678192" cy="2666122"/>
            <a:chOff x="1990750" y="2777784"/>
            <a:chExt cx="3240360" cy="338752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6" t="29619" r="21862" b="11250"/>
            <a:stretch/>
          </p:blipFill>
          <p:spPr>
            <a:xfrm>
              <a:off x="1990750" y="2777784"/>
              <a:ext cx="3240360" cy="338752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638822" y="2777966"/>
              <a:ext cx="2030120" cy="21898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22798" y="3784195"/>
              <a:ext cx="2368473" cy="219580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nhỏ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hơn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50</a:t>
              </a:r>
              <a:endParaRPr lang="vi-VN" sz="28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 rot="21325883">
            <a:off x="2203772" y="2280400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80 – 28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rot="452582">
            <a:off x="3718942" y="1515356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94 – 39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 rot="21162980">
            <a:off x="7630375" y="1616956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62 – 23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34882" y="2214433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17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 rot="20785220">
            <a:off x="1539264" y="1571006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61 – 17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 rot="534878">
            <a:off x="5629876" y="1246970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72 - 13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418167" y="2530900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90 – 44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 rot="20949132">
            <a:off x="9807346" y="1268417"/>
            <a:ext cx="1682188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71 – 19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60599 0.3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9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42721 0.33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664 0.2349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0638 0.3219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023 L 0.03581 0.199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10417 0.2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8516 0.3761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73373 0.3833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228</Words>
  <Application>Microsoft Office PowerPoint</Application>
  <PresentationFormat>Custom</PresentationFormat>
  <Paragraphs>56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53</cp:revision>
  <dcterms:created xsi:type="dcterms:W3CDTF">2021-08-06T10:34:32Z</dcterms:created>
  <dcterms:modified xsi:type="dcterms:W3CDTF">2022-11-19T09:39:14Z</dcterms:modified>
</cp:coreProperties>
</file>