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346" r:id="rId4"/>
    <p:sldId id="281" r:id="rId5"/>
    <p:sldId id="263" r:id="rId6"/>
    <p:sldId id="270" r:id="rId7"/>
    <p:sldId id="282" r:id="rId8"/>
    <p:sldId id="269" r:id="rId9"/>
    <p:sldId id="283" r:id="rId10"/>
    <p:sldId id="284" r:id="rId11"/>
    <p:sldId id="285" r:id="rId12"/>
    <p:sldId id="257" r:id="rId13"/>
    <p:sldId id="259" r:id="rId14"/>
    <p:sldId id="278" r:id="rId15"/>
    <p:sldId id="266" r:id="rId16"/>
    <p:sldId id="348" r:id="rId17"/>
    <p:sldId id="350" r:id="rId18"/>
    <p:sldId id="349" r:id="rId19"/>
    <p:sldId id="277" r:id="rId20"/>
    <p:sldId id="280" r:id="rId21"/>
    <p:sldId id="265" r:id="rId22"/>
    <p:sldId id="351" r:id="rId23"/>
    <p:sldId id="352" r:id="rId24"/>
    <p:sldId id="35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E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F1A3E-57D4-4288-BBAC-8842CF2C427C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EAC05-0E25-4358-BE23-0C619A004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9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0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4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76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79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8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4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81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2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07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9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381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2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7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1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11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gif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11" Type="http://schemas.openxmlformats.org/officeDocument/2006/relationships/slide" Target="slide9.xml"/><Relationship Id="rId5" Type="http://schemas.openxmlformats.org/officeDocument/2006/relationships/slide" Target="slide7.xml"/><Relationship Id="rId10" Type="http://schemas.openxmlformats.org/officeDocument/2006/relationships/image" Target="../media/image12.gif"/><Relationship Id="rId4" Type="http://schemas.openxmlformats.org/officeDocument/2006/relationships/image" Target="../media/image9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4.gif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12.gif"/><Relationship Id="rId5" Type="http://schemas.openxmlformats.org/officeDocument/2006/relationships/image" Target="../media/image9.gif"/><Relationship Id="rId15" Type="http://schemas.openxmlformats.org/officeDocument/2006/relationships/image" Target="../media/image17.gif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2460215" y="693729"/>
            <a:ext cx="72418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Chào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mừng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thầy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cô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em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đến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với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tiết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nhiên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xã</a:t>
            </a:r>
            <a:r>
              <a:rPr lang="en-US" sz="4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hội</a:t>
            </a:r>
          </a:p>
          <a:p>
            <a:pPr algn="ctr"/>
            <a:endParaRPr lang="en-US" sz="4400" b="1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TUẦN 12 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-9932" y="1971676"/>
            <a:ext cx="5131240" cy="47807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775234" y="1689343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081709" y="2900931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8" name="文本框 17"/>
          <p:cNvSpPr txBox="1"/>
          <p:nvPr/>
        </p:nvSpPr>
        <p:spPr>
          <a:xfrm>
            <a:off x="3364171" y="396681"/>
            <a:ext cx="86384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9: An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toàn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khi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đi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trên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phương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tiện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endParaRPr kumimoji="0" lang="vi-VN" altLang="zh-CN" sz="5400" b="1" i="0" u="none" strike="noStrike" kern="1200" cap="none" spc="0" normalizeH="0" noProof="0" dirty="0">
              <a:ln w="19050">
                <a:solidFill>
                  <a:prstClr val="white"/>
                </a:solidFill>
              </a:ln>
              <a:solidFill>
                <a:srgbClr val="549993"/>
              </a:solidFill>
              <a:effectLst/>
              <a:uLnTx/>
              <a:uFillTx/>
              <a:latin typeface="+mj-lt"/>
              <a:ea typeface="新蒂下午茶基本版" panose="03000600000000000000" pitchFamily="66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giao</a:t>
            </a:r>
            <a:r>
              <a:rPr kumimoji="0" lang="en-US" altLang="zh-CN" sz="54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549993"/>
                </a:solidFill>
                <a:effectLst/>
                <a:uLnTx/>
                <a:uFillTx/>
                <a:latin typeface="+mj-lt"/>
                <a:ea typeface="新蒂下午茶基本版" panose="03000600000000000000" pitchFamily="66" charset="-122"/>
                <a:cs typeface="+mn-cs"/>
              </a:rPr>
              <a:t>thông</a:t>
            </a:r>
            <a:endParaRPr kumimoji="0" lang="zh-CN" alt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549993"/>
              </a:solidFill>
              <a:effectLst/>
              <a:uLnTx/>
              <a:uFillTx/>
              <a:latin typeface="+mj-lt"/>
              <a:ea typeface="新蒂下午茶基本版" panose="03000600000000000000" pitchFamily="66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2001E-5137-4E78-8FA7-D43428470DF8}"/>
              </a:ext>
            </a:extLst>
          </p:cNvPr>
          <p:cNvSpPr txBox="1"/>
          <p:nvPr/>
        </p:nvSpPr>
        <p:spPr>
          <a:xfrm>
            <a:off x="6121288" y="4250175"/>
            <a:ext cx="424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………………..</a:t>
            </a: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8BCA2D4F-83A9-46C3-AEAA-63BE33E41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2" y="4199913"/>
            <a:ext cx="5316384" cy="2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Utm AVO"/>
              <a:ea typeface="新蒂下午茶基本版" panose="03000600000000000000" pitchFamily="66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5152272" y="1557782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025773" y="2328955"/>
            <a:ext cx="8814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/>
              </a:rPr>
              <a:t>Chia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xung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quanh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id="{47D2940C-1E16-4C6F-9CFA-D681E068CE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7390" y="4471990"/>
            <a:ext cx="914400" cy="914400"/>
          </a:xfrm>
          <a:prstGeom prst="rect">
            <a:avLst/>
          </a:prstGeom>
        </p:spPr>
      </p:pic>
      <p:pic>
        <p:nvPicPr>
          <p:cNvPr id="16" name="Graphic 15" descr="Toy Train with solid fill">
            <a:extLst>
              <a:ext uri="{FF2B5EF4-FFF2-40B4-BE49-F238E27FC236}">
                <a16:creationId xmlns:a16="http://schemas.microsoft.com/office/drawing/2014/main" id="{E155AA75-1AA5-491F-B4DA-7F789D4332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40430" y="4426082"/>
            <a:ext cx="914400" cy="914400"/>
          </a:xfrm>
          <a:prstGeom prst="rect">
            <a:avLst/>
          </a:prstGeom>
        </p:spPr>
      </p:pic>
      <p:pic>
        <p:nvPicPr>
          <p:cNvPr id="18" name="Graphic 17" descr="Cement truck with solid fill">
            <a:extLst>
              <a:ext uri="{FF2B5EF4-FFF2-40B4-BE49-F238E27FC236}">
                <a16:creationId xmlns:a16="http://schemas.microsoft.com/office/drawing/2014/main" id="{121A718C-F390-4637-8474-9818797F78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70062" y="4431226"/>
            <a:ext cx="914400" cy="914400"/>
          </a:xfrm>
          <a:prstGeom prst="rect">
            <a:avLst/>
          </a:prstGeom>
        </p:spPr>
      </p:pic>
      <p:pic>
        <p:nvPicPr>
          <p:cNvPr id="20" name="Graphic 19" descr="Monster Truck outline">
            <a:extLst>
              <a:ext uri="{FF2B5EF4-FFF2-40B4-BE49-F238E27FC236}">
                <a16:creationId xmlns:a16="http://schemas.microsoft.com/office/drawing/2014/main" id="{37E0A57E-58A5-46C2-8370-46E832A9D9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33102" y="4345334"/>
            <a:ext cx="914400" cy="914400"/>
          </a:xfrm>
          <a:prstGeom prst="rect">
            <a:avLst/>
          </a:prstGeom>
        </p:spPr>
      </p:pic>
      <p:pic>
        <p:nvPicPr>
          <p:cNvPr id="22" name="Graphic 21" descr="Dump truck with solid fill">
            <a:extLst>
              <a:ext uri="{FF2B5EF4-FFF2-40B4-BE49-F238E27FC236}">
                <a16:creationId xmlns:a16="http://schemas.microsoft.com/office/drawing/2014/main" id="{D619209B-7CB5-478E-9495-1A0CDDFFB16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99977" y="4436271"/>
            <a:ext cx="914400" cy="914400"/>
          </a:xfrm>
          <a:prstGeom prst="rect">
            <a:avLst/>
          </a:prstGeom>
        </p:spPr>
      </p:pic>
      <p:pic>
        <p:nvPicPr>
          <p:cNvPr id="24" name="Graphic 23" descr="Truck with solid fill">
            <a:extLst>
              <a:ext uri="{FF2B5EF4-FFF2-40B4-BE49-F238E27FC236}">
                <a16:creationId xmlns:a16="http://schemas.microsoft.com/office/drawing/2014/main" id="{04501085-BFC6-4420-9FF3-C33193D9894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847814" y="4404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ĐỘNG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-88348" y="3891085"/>
            <a:ext cx="2464698" cy="3062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6BE6A-E736-4616-A678-9D7EDD681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4" b="-1588"/>
          <a:stretch/>
        </p:blipFill>
        <p:spPr>
          <a:xfrm>
            <a:off x="1818388" y="188504"/>
            <a:ext cx="8506341" cy="2392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2860D-0DED-4B9A-8EC1-30C866D87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064" y="2580506"/>
            <a:ext cx="4600575" cy="418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A80158-738B-466E-B2BE-FFDF5D9E3E1D}"/>
              </a:ext>
            </a:extLst>
          </p:cNvPr>
          <p:cNvSpPr txBox="1"/>
          <p:nvPr/>
        </p:nvSpPr>
        <p:spPr>
          <a:xfrm>
            <a:off x="6954987" y="3013478"/>
            <a:ext cx="4668253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1: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Đèo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24BD592-776E-461F-894D-D0AA16FD7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10154552" y="4638101"/>
            <a:ext cx="2335622" cy="2176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D753DF-8A05-4836-8622-6CEB7C323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65" y="1029219"/>
            <a:ext cx="4657725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B4327D-AEEE-48CC-B1FB-1978721E7392}"/>
              </a:ext>
            </a:extLst>
          </p:cNvPr>
          <p:cNvSpPr txBox="1"/>
          <p:nvPr/>
        </p:nvSpPr>
        <p:spPr>
          <a:xfrm>
            <a:off x="6010564" y="1520705"/>
            <a:ext cx="4668253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2: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cầm</a:t>
            </a:r>
            <a:r>
              <a:rPr lang="en-US" sz="3200" dirty="0"/>
              <a:t> ô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, </a:t>
            </a:r>
            <a:r>
              <a:rPr lang="en-US" sz="3200" dirty="0" err="1"/>
              <a:t>dễ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84234" y="3427214"/>
            <a:ext cx="2752840" cy="342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B3705-5DC5-4881-9328-DEB0EFC27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751" y="2380494"/>
            <a:ext cx="7934325" cy="3752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D837DA-C423-4470-B33E-4C43E161C2C5}"/>
              </a:ext>
            </a:extLst>
          </p:cNvPr>
          <p:cNvSpPr txBox="1"/>
          <p:nvPr/>
        </p:nvSpPr>
        <p:spPr>
          <a:xfrm>
            <a:off x="1560654" y="657982"/>
            <a:ext cx="936130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Hình</a:t>
            </a:r>
            <a:r>
              <a:rPr lang="en-US" sz="3200" dirty="0"/>
              <a:t> 3: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đảm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lái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mắc</a:t>
            </a:r>
            <a:r>
              <a:rPr lang="en-US" sz="3200" dirty="0"/>
              <a:t> </a:t>
            </a:r>
            <a:r>
              <a:rPr lang="en-US" sz="3200" dirty="0" err="1"/>
              <a:t>váy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59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3897630" y="1587845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57B60-027A-4D56-B9C2-B082BF61367B}"/>
              </a:ext>
            </a:extLst>
          </p:cNvPr>
          <p:cNvSpPr txBox="1"/>
          <p:nvPr/>
        </p:nvSpPr>
        <p:spPr>
          <a:xfrm>
            <a:off x="2434590" y="2534796"/>
            <a:ext cx="75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1,2,3 tr.48 SGK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Graphic 13" descr="Car with solid fill">
            <a:extLst>
              <a:ext uri="{FF2B5EF4-FFF2-40B4-BE49-F238E27FC236}">
                <a16:creationId xmlns:a16="http://schemas.microsoft.com/office/drawing/2014/main" id="{47D2940C-1E16-4C6F-9CFA-D681E068CE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7390" y="4471990"/>
            <a:ext cx="914400" cy="914400"/>
          </a:xfrm>
          <a:prstGeom prst="rect">
            <a:avLst/>
          </a:prstGeom>
        </p:spPr>
      </p:pic>
      <p:pic>
        <p:nvPicPr>
          <p:cNvPr id="16" name="Graphic 15" descr="Toy Train with solid fill">
            <a:extLst>
              <a:ext uri="{FF2B5EF4-FFF2-40B4-BE49-F238E27FC236}">
                <a16:creationId xmlns:a16="http://schemas.microsoft.com/office/drawing/2014/main" id="{E155AA75-1AA5-491F-B4DA-7F789D4332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40430" y="4426082"/>
            <a:ext cx="914400" cy="914400"/>
          </a:xfrm>
          <a:prstGeom prst="rect">
            <a:avLst/>
          </a:prstGeom>
        </p:spPr>
      </p:pic>
      <p:pic>
        <p:nvPicPr>
          <p:cNvPr id="18" name="Graphic 17" descr="Cement truck with solid fill">
            <a:extLst>
              <a:ext uri="{FF2B5EF4-FFF2-40B4-BE49-F238E27FC236}">
                <a16:creationId xmlns:a16="http://schemas.microsoft.com/office/drawing/2014/main" id="{121A718C-F390-4637-8474-9818797F78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70062" y="4431226"/>
            <a:ext cx="914400" cy="914400"/>
          </a:xfrm>
          <a:prstGeom prst="rect">
            <a:avLst/>
          </a:prstGeom>
        </p:spPr>
      </p:pic>
      <p:pic>
        <p:nvPicPr>
          <p:cNvPr id="20" name="Graphic 19" descr="Monster Truck outline">
            <a:extLst>
              <a:ext uri="{FF2B5EF4-FFF2-40B4-BE49-F238E27FC236}">
                <a16:creationId xmlns:a16="http://schemas.microsoft.com/office/drawing/2014/main" id="{37E0A57E-58A5-46C2-8370-46E832A9D9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33102" y="4345334"/>
            <a:ext cx="914400" cy="914400"/>
          </a:xfrm>
          <a:prstGeom prst="rect">
            <a:avLst/>
          </a:prstGeom>
        </p:spPr>
      </p:pic>
      <p:pic>
        <p:nvPicPr>
          <p:cNvPr id="22" name="Graphic 21" descr="Dump truck with solid fill">
            <a:extLst>
              <a:ext uri="{FF2B5EF4-FFF2-40B4-BE49-F238E27FC236}">
                <a16:creationId xmlns:a16="http://schemas.microsoft.com/office/drawing/2014/main" id="{D619209B-7CB5-478E-9495-1A0CDDFFB16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99977" y="4436271"/>
            <a:ext cx="914400" cy="914400"/>
          </a:xfrm>
          <a:prstGeom prst="rect">
            <a:avLst/>
          </a:prstGeom>
        </p:spPr>
      </p:pic>
      <p:pic>
        <p:nvPicPr>
          <p:cNvPr id="24" name="Graphic 23" descr="Truck with solid fill">
            <a:extLst>
              <a:ext uri="{FF2B5EF4-FFF2-40B4-BE49-F238E27FC236}">
                <a16:creationId xmlns:a16="http://schemas.microsoft.com/office/drawing/2014/main" id="{04501085-BFC6-4420-9FF3-C33193D9894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847814" y="4404688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4CCC86-9955-403B-829E-85F1A37447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7390" y="1545022"/>
            <a:ext cx="12192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48916" y="325290"/>
            <a:ext cx="11381473" cy="62651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46" y="1023287"/>
            <a:ext cx="1103696" cy="905376"/>
          </a:xfrm>
          <a:prstGeom prst="rect">
            <a:avLst/>
          </a:prstGeom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815323C-7976-4D1F-A513-0DCFF6F56FE3}"/>
              </a:ext>
            </a:extLst>
          </p:cNvPr>
          <p:cNvSpPr/>
          <p:nvPr/>
        </p:nvSpPr>
        <p:spPr>
          <a:xfrm>
            <a:off x="461611" y="461697"/>
            <a:ext cx="757989" cy="782428"/>
          </a:xfrm>
          <a:prstGeom prst="flowChartConnector">
            <a:avLst/>
          </a:prstGeom>
          <a:solidFill>
            <a:srgbClr val="E20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513000-AC02-48D4-A16D-79543B1058DA}"/>
              </a:ext>
            </a:extLst>
          </p:cNvPr>
          <p:cNvSpPr txBox="1"/>
          <p:nvPr/>
        </p:nvSpPr>
        <p:spPr>
          <a:xfrm>
            <a:off x="1219600" y="461697"/>
            <a:ext cx="651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200E2"/>
                </a:solidFill>
              </a:rPr>
              <a:t>An </a:t>
            </a:r>
            <a:r>
              <a:rPr lang="en-US" sz="3600" dirty="0" err="1">
                <a:solidFill>
                  <a:srgbClr val="E200E2"/>
                </a:solidFill>
              </a:rPr>
              <a:t>toàn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khi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ngồi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sau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xe</a:t>
            </a:r>
            <a:r>
              <a:rPr lang="en-US" sz="3600" dirty="0">
                <a:solidFill>
                  <a:srgbClr val="E200E2"/>
                </a:solidFill>
              </a:rPr>
              <a:t> </a:t>
            </a:r>
            <a:r>
              <a:rPr lang="en-US" sz="3600" dirty="0" err="1">
                <a:solidFill>
                  <a:srgbClr val="E200E2"/>
                </a:solidFill>
              </a:rPr>
              <a:t>máy</a:t>
            </a:r>
            <a:r>
              <a:rPr lang="en-US" sz="3600" dirty="0">
                <a:solidFill>
                  <a:srgbClr val="E200E2"/>
                </a:solidFill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E7D9B-B1DA-453F-AF84-EEE841007117}"/>
              </a:ext>
            </a:extLst>
          </p:cNvPr>
          <p:cNvSpPr txBox="1"/>
          <p:nvPr/>
        </p:nvSpPr>
        <p:spPr>
          <a:xfrm>
            <a:off x="2531642" y="1264009"/>
            <a:ext cx="661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A9C33B-5A82-4C40-9F5B-5F748F2C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46" y="2112519"/>
            <a:ext cx="3707752" cy="36698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DAAA36-8081-40ED-B865-3D7A4F514DCF}"/>
              </a:ext>
            </a:extLst>
          </p:cNvPr>
          <p:cNvSpPr txBox="1"/>
          <p:nvPr/>
        </p:nvSpPr>
        <p:spPr>
          <a:xfrm>
            <a:off x="5484614" y="2709004"/>
            <a:ext cx="543834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1: </a:t>
            </a:r>
            <a:r>
              <a:rPr lang="vi-VN" sz="3200" dirty="0"/>
              <a:t>Mở dây quai mũ sang hai bên cho thẳng và đội mũ lên đầu sao cho vành dưới mũ song song với chân mày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2436524"/>
            <a:ext cx="1032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5" y="798379"/>
            <a:ext cx="1219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E6003-72FE-40FF-90E5-749A7733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27" y="998417"/>
            <a:ext cx="4877694" cy="49206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E648F-748E-48A1-B38F-7EB7D53C541F}"/>
              </a:ext>
            </a:extLst>
          </p:cNvPr>
          <p:cNvSpPr txBox="1"/>
          <p:nvPr/>
        </p:nvSpPr>
        <p:spPr>
          <a:xfrm>
            <a:off x="1218306" y="2464595"/>
            <a:ext cx="4877694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</a:t>
            </a:r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vi-VN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Chính khoá bên củadây mũ sao cho dây quai mũ nằm sát phía dưới tai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146AC-0082-4922-AC68-36A438F5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776417"/>
            <a:ext cx="1219200" cy="100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C81D4-621F-4F59-BD61-05DC998A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902" y="1404689"/>
            <a:ext cx="4240444" cy="4265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A176A-70F1-4388-9555-FE4C58AA4E42}"/>
              </a:ext>
            </a:extLst>
          </p:cNvPr>
          <p:cNvSpPr txBox="1"/>
          <p:nvPr/>
        </p:nvSpPr>
        <p:spPr>
          <a:xfrm>
            <a:off x="1731491" y="2276757"/>
            <a:ext cx="4877694" cy="304698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Bước </a:t>
            </a:r>
            <a:r>
              <a:rPr lang="en-US" sz="3200" dirty="0">
                <a:solidFill>
                  <a:srgbClr val="FF0000"/>
                </a:solidFill>
              </a:rPr>
              <a:t>3</a:t>
            </a:r>
            <a:r>
              <a:rPr lang="vi-VN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/>
              <a:t>Cài khoá ở phía dưới căm và chính quai mũ sao cho có thế đặt vừa hai ngón tay giữa cằm và quai mũ.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0996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"/>
            <a:ext cx="10999304" cy="7050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AE966C-7C79-4F26-9349-F5003C6D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61" y="459571"/>
            <a:ext cx="828675" cy="828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9247CB-3EEE-4E39-B404-7AC6F7169D4B}"/>
              </a:ext>
            </a:extLst>
          </p:cNvPr>
          <p:cNvSpPr txBox="1"/>
          <p:nvPr/>
        </p:nvSpPr>
        <p:spPr>
          <a:xfrm>
            <a:off x="2209831" y="328421"/>
            <a:ext cx="8783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A16040-B860-4413-AA98-874DB29F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97" y="1449444"/>
            <a:ext cx="2984835" cy="2445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20C83E-3E8F-43CD-860F-2E7E4B64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526" y="2735269"/>
            <a:ext cx="2802324" cy="24896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DE6122-BEEB-4602-B1D3-1F67A101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36" y="4078019"/>
            <a:ext cx="3082596" cy="26387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8B21A-12B2-42A3-AD28-22F9AC327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680" y="1288984"/>
            <a:ext cx="3536297" cy="1570617"/>
          </a:xfrm>
          <a:prstGeom prst="round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695418-9184-4311-B7C1-A093A5C52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680" y="2899599"/>
            <a:ext cx="3571875" cy="2286000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719CF7-672C-4891-9A58-E760FC3D1C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947"/>
          <a:stretch/>
        </p:blipFill>
        <p:spPr>
          <a:xfrm>
            <a:off x="4452680" y="5193122"/>
            <a:ext cx="3524250" cy="16153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768642" y="985838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quen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C000DD-40CE-4F89-B53B-851D2A09B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68" y="973537"/>
            <a:ext cx="1412458" cy="146477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đỏ, vàng,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Đêm ngày đứng canh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Ngã tư đường phố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đỏ báo “dừng”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Mắt xanh báo “đi”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Vàng “Chờ tí nhé”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Đố bé đèn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tín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hiệu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giao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led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trang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Đèn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bàn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8266" y="103590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người đi sớm về trưa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Gió sương chẳng quản, nắng mưa chẳng sờn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 canh ở các ngả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Người xe qua lại bốn phương an toàn?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87751" y="42512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Cảnh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sát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giao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thông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Bác</a:t>
            </a:r>
            <a:r>
              <a:rPr lang="en-US" sz="32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lao</a:t>
            </a:r>
            <a:r>
              <a:rPr lang="en-US" sz="32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+mj-lt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7751" y="52297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BÁc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bảo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vệ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+mj-lt"/>
              </a:rPr>
              <a:t>Thầy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cô</a:t>
            </a:r>
            <a:r>
              <a:rPr lang="en-US" sz="32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+mj-lt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3052" y="49948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4345" y="394239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211" y="116601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Một mặt mà chỉ một chân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Đứng bên quốc lộ xa gần khắp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Tuy rằng chẳng nói một lời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 nghiêm pháp luật, trái thời phạt ngay?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chỉ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Tờ</a:t>
            </a:r>
            <a:r>
              <a:rPr lang="en-US" sz="2800" noProof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+mj-lt"/>
              </a:rPr>
              <a:t>giấy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Biển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quảng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Bức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996" y="119608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Em được người lớn đèo bằng xe máy đi trên đường, em phải ngồi thế nào cho an toàn?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 và ngồi trước người lớn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hiểm, ngồi sau người lớn và bám chắc vào người lớn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Đội mũ bảo hiểm và ngồi sau người 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đội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mũ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bảo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hiểm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ngồi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+mj-lt"/>
              </a:rPr>
              <a:t>lớn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4552" y="52687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+mj-lt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49379" y="52680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9135" y="49674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9598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688421" y="-216375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276" y="-1391819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lam,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+mj-lt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4282" y="41735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2768" y="109636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580</Words>
  <Application>Microsoft Office PowerPoint</Application>
  <PresentationFormat>Widescreen</PresentationFormat>
  <Paragraphs>81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宋体</vt:lpstr>
      <vt:lpstr>Arial</vt:lpstr>
      <vt:lpstr>Bungee Inline</vt:lpstr>
      <vt:lpstr>Calibri</vt:lpstr>
      <vt:lpstr>Courier New</vt:lpstr>
      <vt:lpstr>等线</vt:lpstr>
      <vt:lpstr>Times New Roman</vt:lpstr>
      <vt:lpstr>Utm AVO</vt:lpstr>
      <vt:lpstr>字魂59号-创粗黑</vt:lpstr>
      <vt:lpstr>新蒂下午茶基本版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2021-07-16T01:51:47Z</dcterms:created>
  <dcterms:modified xsi:type="dcterms:W3CDTF">2021-11-25T16:20:35Z</dcterms:modified>
</cp:coreProperties>
</file>