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64" r:id="rId3"/>
    <p:sldId id="265" r:id="rId4"/>
    <p:sldId id="266" r:id="rId5"/>
    <p:sldId id="280" r:id="rId6"/>
    <p:sldId id="281" r:id="rId7"/>
    <p:sldId id="282" r:id="rId8"/>
    <p:sldId id="283" r:id="rId9"/>
    <p:sldId id="284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B0E2ED"/>
    <a:srgbClr val="FFFFFF"/>
    <a:srgbClr val="CCFFFF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06/03/2022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52F984-9153-4E6A-B16E-6BB24AF68DDC}"/>
              </a:ext>
            </a:extLst>
          </p:cNvPr>
          <p:cNvSpPr txBox="1"/>
          <p:nvPr/>
        </p:nvSpPr>
        <p:spPr>
          <a:xfrm>
            <a:off x="2854846" y="2132856"/>
            <a:ext cx="59848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</a:t>
            </a: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THÁNG</a:t>
            </a:r>
          </a:p>
          <a:p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2</a:t>
            </a: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16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, calendar&#10;&#10;Description automatically generated">
            <a:extLst>
              <a:ext uri="{FF2B5EF4-FFF2-40B4-BE49-F238E27FC236}">
                <a16:creationId xmlns:a16="http://schemas.microsoft.com/office/drawing/2014/main" id="{7484096A-5695-46A1-A2B5-1FEF97CA2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3" y="1412776"/>
            <a:ext cx="11094565" cy="4975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435997-61A5-4C3A-8C70-F96A0F9C63FE}"/>
              </a:ext>
            </a:extLst>
          </p:cNvPr>
          <p:cNvGrpSpPr/>
          <p:nvPr/>
        </p:nvGrpSpPr>
        <p:grpSpPr>
          <a:xfrm>
            <a:off x="562914" y="260648"/>
            <a:ext cx="11593288" cy="635000"/>
            <a:chOff x="1253941" y="554838"/>
            <a:chExt cx="11593288" cy="635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4A7F7A-299A-4ED4-B46D-84C889F2C4B2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7E5A7D8-1383-4ABA-98D8-D6A3FD5E1DB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HUY DUẨN">
                <a:extLst>
                  <a:ext uri="{FF2B5EF4-FFF2-40B4-BE49-F238E27FC236}">
                    <a16:creationId xmlns:a16="http://schemas.microsoft.com/office/drawing/2014/main" id="{7CE2CFDF-7094-4F68-BB59-8018C23A45C1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BA9667-BB0E-43B1-BF69-D29E6FEBE252}"/>
                </a:ext>
              </a:extLst>
            </p:cNvPr>
            <p:cNvSpPr txBox="1"/>
            <p:nvPr/>
          </p:nvSpPr>
          <p:spPr>
            <a:xfrm>
              <a:off x="1956330" y="592156"/>
              <a:ext cx="10890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Nêu các ngày còn thiếu trong tờ lịch tháng 6 dưới đây: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D5031B-076B-417F-9F87-E97FC324D2ED}"/>
              </a:ext>
            </a:extLst>
          </p:cNvPr>
          <p:cNvCxnSpPr/>
          <p:nvPr/>
        </p:nvCxnSpPr>
        <p:spPr>
          <a:xfrm>
            <a:off x="1342678" y="908720"/>
            <a:ext cx="102998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81DE486-DAE5-4EF1-B03A-216982D5B703}"/>
              </a:ext>
            </a:extLst>
          </p:cNvPr>
          <p:cNvSpPr/>
          <p:nvPr/>
        </p:nvSpPr>
        <p:spPr>
          <a:xfrm>
            <a:off x="8903518" y="3284984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D5A39-0075-4DCB-A010-56A8323CF632}"/>
              </a:ext>
            </a:extLst>
          </p:cNvPr>
          <p:cNvSpPr/>
          <p:nvPr/>
        </p:nvSpPr>
        <p:spPr>
          <a:xfrm>
            <a:off x="5735165" y="3900428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4DA87-A6DA-493E-9EB4-67C487987646}"/>
              </a:ext>
            </a:extLst>
          </p:cNvPr>
          <p:cNvSpPr/>
          <p:nvPr/>
        </p:nvSpPr>
        <p:spPr>
          <a:xfrm>
            <a:off x="7319342" y="3900428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B3F71B-EB89-4EE0-A9CD-66BDFA6B00CA}"/>
              </a:ext>
            </a:extLst>
          </p:cNvPr>
          <p:cNvSpPr/>
          <p:nvPr/>
        </p:nvSpPr>
        <p:spPr>
          <a:xfrm>
            <a:off x="982638" y="4509120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0C1FCC-C8AF-49D3-B44D-EA3F05D097A5}"/>
              </a:ext>
            </a:extLst>
          </p:cNvPr>
          <p:cNvSpPr/>
          <p:nvPr/>
        </p:nvSpPr>
        <p:spPr>
          <a:xfrm>
            <a:off x="4150990" y="4504297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0A8C-9AFA-4F1E-A846-E1509849C382}"/>
              </a:ext>
            </a:extLst>
          </p:cNvPr>
          <p:cNvSpPr/>
          <p:nvPr/>
        </p:nvSpPr>
        <p:spPr>
          <a:xfrm>
            <a:off x="8903518" y="4504297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2A445E-20D3-4C04-8802-87576569FA83}"/>
              </a:ext>
            </a:extLst>
          </p:cNvPr>
          <p:cNvSpPr/>
          <p:nvPr/>
        </p:nvSpPr>
        <p:spPr>
          <a:xfrm>
            <a:off x="984391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0890C9-3B6A-43C9-A880-353AC040004E}"/>
              </a:ext>
            </a:extLst>
          </p:cNvPr>
          <p:cNvSpPr/>
          <p:nvPr/>
        </p:nvSpPr>
        <p:spPr>
          <a:xfrm>
            <a:off x="2638822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D30C7A-B1D4-4B36-83FF-C6920933F312}"/>
              </a:ext>
            </a:extLst>
          </p:cNvPr>
          <p:cNvSpPr/>
          <p:nvPr/>
        </p:nvSpPr>
        <p:spPr>
          <a:xfrm>
            <a:off x="8903518" y="515719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1DC0D9-900C-425A-9BD3-6BBE828CEBA6}"/>
              </a:ext>
            </a:extLst>
          </p:cNvPr>
          <p:cNvSpPr/>
          <p:nvPr/>
        </p:nvSpPr>
        <p:spPr>
          <a:xfrm>
            <a:off x="2566814" y="5772636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13682E-8ED2-4E16-A196-DDE54B3B31D0}"/>
              </a:ext>
            </a:extLst>
          </p:cNvPr>
          <p:cNvSpPr/>
          <p:nvPr/>
        </p:nvSpPr>
        <p:spPr>
          <a:xfrm>
            <a:off x="5735165" y="5772636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35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54" y="1048047"/>
            <a:ext cx="4761905" cy="476190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14D0ED21-3A72-445C-A133-2F5746335071}"/>
              </a:ext>
            </a:extLst>
          </p:cNvPr>
          <p:cNvGrpSpPr/>
          <p:nvPr/>
        </p:nvGrpSpPr>
        <p:grpSpPr>
          <a:xfrm>
            <a:off x="130866" y="116632"/>
            <a:ext cx="6540404" cy="635000"/>
            <a:chOff x="1253941" y="554838"/>
            <a:chExt cx="6540404" cy="6350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4A26D9-21D2-44EE-A18A-E08631130C31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65F1E97-2ADD-4577-81F4-57E2D467DB1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HUY DUẨN">
                <a:extLst>
                  <a:ext uri="{FF2B5EF4-FFF2-40B4-BE49-F238E27FC236}">
                    <a16:creationId xmlns:a16="http://schemas.microsoft.com/office/drawing/2014/main" id="{9962CD5C-35EE-4886-BCC3-FE5BD5E0B4A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6F2A90-2B4A-46EA-A768-7537C598ACC2}"/>
                </a:ext>
              </a:extLst>
            </p:cNvPr>
            <p:cNvSpPr txBox="1"/>
            <p:nvPr/>
          </p:nvSpPr>
          <p:spPr>
            <a:xfrm>
              <a:off x="1956330" y="592156"/>
              <a:ext cx="58380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Xem tờ lịch trên rồi cho biết: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50F004-B18D-4320-B0FD-EF11F28444B8}"/>
              </a:ext>
            </a:extLst>
          </p:cNvPr>
          <p:cNvCxnSpPr>
            <a:cxnSpLocks/>
          </p:cNvCxnSpPr>
          <p:nvPr/>
        </p:nvCxnSpPr>
        <p:spPr>
          <a:xfrm>
            <a:off x="910630" y="764704"/>
            <a:ext cx="5472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Table, calendar&#10;&#10;Description automatically generated">
            <a:extLst>
              <a:ext uri="{FF2B5EF4-FFF2-40B4-BE49-F238E27FC236}">
                <a16:creationId xmlns:a16="http://schemas.microsoft.com/office/drawing/2014/main" id="{0316BAF5-5B3A-46BA-B4D3-19DA2265B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38" y="883007"/>
            <a:ext cx="7491627" cy="337909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40A80CE-7F06-4823-8D88-9B04B31BBF0E}"/>
              </a:ext>
            </a:extLst>
          </p:cNvPr>
          <p:cNvSpPr txBox="1"/>
          <p:nvPr/>
        </p:nvSpPr>
        <p:spPr>
          <a:xfrm>
            <a:off x="433532" y="4335775"/>
            <a:ext cx="1156633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Tháng 6 có bao nhiêu ngày?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Ngày 1 tháng 6 là thứ mấy?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Các ngày thứ Bảy trong tháng  là những ngày nào?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Nếu thứ ba tuần này là ngày 14 tháng 6 thì thứ Ba tuần trước là ngày nào? Thứ Ba tuần sau là ngày nào?</a:t>
            </a: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78582" y="396307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Tháng 6 có bao nhiêu ngày?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766614" y="464624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Tháng 6 có 30 ngày.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8E26C7-D857-4162-9983-1BC9C368891C}"/>
              </a:ext>
            </a:extLst>
          </p:cNvPr>
          <p:cNvSpPr txBox="1"/>
          <p:nvPr/>
        </p:nvSpPr>
        <p:spPr>
          <a:xfrm>
            <a:off x="451942" y="532941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Ngày 1 tháng 6 là thứ mấy?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E7398A-A938-4A37-9B4E-C5DB18F86F55}"/>
              </a:ext>
            </a:extLst>
          </p:cNvPr>
          <p:cNvSpPr txBox="1"/>
          <p:nvPr/>
        </p:nvSpPr>
        <p:spPr>
          <a:xfrm>
            <a:off x="739974" y="601257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Ngày 1 tháng 6 là thứ tư</a:t>
            </a:r>
          </a:p>
        </p:txBody>
      </p: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06574" y="4149080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Các ngày thứ Bảy trong tháng 6 là những ngày nào?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694606" y="4832248"/>
            <a:ext cx="10369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Các ngày thứ Bảy trong tháng 6 là ngày 4, ngày 11, ngày 18 và ngày 25.</a:t>
            </a:r>
          </a:p>
        </p:txBody>
      </p:sp>
    </p:spTree>
    <p:extLst>
      <p:ext uri="{BB962C8B-B14F-4D97-AF65-F5344CB8AC3E}">
        <p14:creationId xmlns:p14="http://schemas.microsoft.com/office/powerpoint/2010/main" val="2214829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able, calendar&#10;&#10;Description automatically generated">
            <a:extLst>
              <a:ext uri="{FF2B5EF4-FFF2-40B4-BE49-F238E27FC236}">
                <a16:creationId xmlns:a16="http://schemas.microsoft.com/office/drawing/2014/main" id="{4168C52D-D8DF-4DD7-AB14-658610EF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30" y="265934"/>
            <a:ext cx="7491627" cy="33790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72ED6C-B026-42E6-BCBA-8C1C110728D1}"/>
              </a:ext>
            </a:extLst>
          </p:cNvPr>
          <p:cNvSpPr txBox="1"/>
          <p:nvPr/>
        </p:nvSpPr>
        <p:spPr>
          <a:xfrm>
            <a:off x="406574" y="3736352"/>
            <a:ext cx="113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00FF"/>
                </a:solidFill>
              </a:rPr>
              <a:t>Nếu thứ ba tuần này là ngày 14 tháng 6 thì thứ Ba tuần trước là ngày nào? Thứ Ba tuần sau là ngày nào?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95D259-E1A4-42B6-8C96-86BCD6BE2BD9}"/>
              </a:ext>
            </a:extLst>
          </p:cNvPr>
          <p:cNvSpPr txBox="1"/>
          <p:nvPr/>
        </p:nvSpPr>
        <p:spPr>
          <a:xfrm>
            <a:off x="694606" y="5050264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Thứ Ba tuần trước là ngày 7 tháng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E5C16-E919-41E1-8895-EBD4990EDAB8}"/>
              </a:ext>
            </a:extLst>
          </p:cNvPr>
          <p:cNvSpPr txBox="1"/>
          <p:nvPr/>
        </p:nvSpPr>
        <p:spPr>
          <a:xfrm>
            <a:off x="694606" y="5785531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/>
              <a:t>Thứ Ba tuần sau là ngày 21 tháng 6</a:t>
            </a:r>
          </a:p>
        </p:txBody>
      </p:sp>
    </p:spTree>
    <p:extLst>
      <p:ext uri="{BB962C8B-B14F-4D97-AF65-F5344CB8AC3E}">
        <p14:creationId xmlns:p14="http://schemas.microsoft.com/office/powerpoint/2010/main" val="3356165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C98BC2-84B7-4098-AD26-086B0A4E21E4}"/>
              </a:ext>
            </a:extLst>
          </p:cNvPr>
          <p:cNvGrpSpPr/>
          <p:nvPr/>
        </p:nvGrpSpPr>
        <p:grpSpPr>
          <a:xfrm>
            <a:off x="562914" y="260648"/>
            <a:ext cx="11593288" cy="635000"/>
            <a:chOff x="1253941" y="554838"/>
            <a:chExt cx="11593288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0006F3-311A-4FD1-BF42-640E5AAA359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35CEC5C-B8D8-4838-88CA-B668C9834A91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F5022A20-EACB-421E-A237-A23A07D4D525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BCFFC0-C132-437B-B805-BF2ABA618949}"/>
                </a:ext>
              </a:extLst>
            </p:cNvPr>
            <p:cNvSpPr txBox="1"/>
            <p:nvPr/>
          </p:nvSpPr>
          <p:spPr>
            <a:xfrm>
              <a:off x="1956330" y="592156"/>
              <a:ext cx="10890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Xem lịch dự báo thời tiết trong tháng 7, trả lời các câu hỏi: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1259E-0449-4159-BB91-03F9462890EA}"/>
              </a:ext>
            </a:extLst>
          </p:cNvPr>
          <p:cNvCxnSpPr/>
          <p:nvPr/>
        </p:nvCxnSpPr>
        <p:spPr>
          <a:xfrm>
            <a:off x="1342678" y="908720"/>
            <a:ext cx="102998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8DA2EB01-B48F-440F-B47C-9F1A6579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18405" r="1563"/>
          <a:stretch/>
        </p:blipFill>
        <p:spPr>
          <a:xfrm>
            <a:off x="443911" y="1390466"/>
            <a:ext cx="5971218" cy="5140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8A290-B175-472D-9963-C79B833D8BB5}"/>
              </a:ext>
            </a:extLst>
          </p:cNvPr>
          <p:cNvSpPr txBox="1"/>
          <p:nvPr/>
        </p:nvSpPr>
        <p:spPr>
          <a:xfrm>
            <a:off x="6710752" y="1653690"/>
            <a:ext cx="4931736" cy="461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a) Những ngày nào có thể có mưa?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b) Hồng muốn chọn một tuần có nhiều ngày có thể nắng để đi du lịch biển. Hỏi Hồng nên chọn từ ngày nào đến ngày nào?</a:t>
            </a:r>
          </a:p>
        </p:txBody>
      </p:sp>
    </p:spTree>
    <p:extLst>
      <p:ext uri="{BB962C8B-B14F-4D97-AF65-F5344CB8AC3E}">
        <p14:creationId xmlns:p14="http://schemas.microsoft.com/office/powerpoint/2010/main" val="41019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8DA2EB01-B48F-440F-B47C-9F1A6579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18405" r="1563"/>
          <a:stretch/>
        </p:blipFill>
        <p:spPr>
          <a:xfrm>
            <a:off x="123988" y="954344"/>
            <a:ext cx="5971218" cy="5140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8A290-B175-472D-9963-C79B833D8BB5}"/>
              </a:ext>
            </a:extLst>
          </p:cNvPr>
          <p:cNvSpPr txBox="1"/>
          <p:nvPr/>
        </p:nvSpPr>
        <p:spPr>
          <a:xfrm>
            <a:off x="6311229" y="282830"/>
            <a:ext cx="57551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>
                <a:solidFill>
                  <a:srgbClr val="0000FF"/>
                </a:solidFill>
              </a:rPr>
              <a:t>a) Những ngày nào có thể có mưa?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53089-1B76-4FE0-9013-B87EEA733DDF}"/>
              </a:ext>
            </a:extLst>
          </p:cNvPr>
          <p:cNvSpPr txBox="1"/>
          <p:nvPr/>
        </p:nvSpPr>
        <p:spPr>
          <a:xfrm>
            <a:off x="6311229" y="1713169"/>
            <a:ext cx="57551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Những ngày có thể có mưa là 1, 2, 3, 4, 9, 17, 27,28 và 29.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298EC-1111-45D9-9267-4FA40C3CCDC1}"/>
              </a:ext>
            </a:extLst>
          </p:cNvPr>
          <p:cNvSpPr txBox="1"/>
          <p:nvPr/>
        </p:nvSpPr>
        <p:spPr>
          <a:xfrm>
            <a:off x="6311229" y="3143508"/>
            <a:ext cx="575519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>
                <a:solidFill>
                  <a:srgbClr val="0000FF"/>
                </a:solidFill>
              </a:rPr>
              <a:t>b) Hồng muốn chọn một tuần có nhiều ngày có thể nắng để đi du lịch biển. Hỏi Hồng nên chọn từ ngày nào đến ngày nào?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39ABA-43FF-4E64-850B-CC9BFC0F585C}"/>
              </a:ext>
            </a:extLst>
          </p:cNvPr>
          <p:cNvSpPr txBox="1"/>
          <p:nvPr/>
        </p:nvSpPr>
        <p:spPr>
          <a:xfrm>
            <a:off x="6311228" y="5866509"/>
            <a:ext cx="575519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/>
              <a:t>Từ ngày 18 đến ngày 24</a:t>
            </a:r>
          </a:p>
        </p:txBody>
      </p:sp>
    </p:spTree>
    <p:extLst>
      <p:ext uri="{BB962C8B-B14F-4D97-AF65-F5344CB8AC3E}">
        <p14:creationId xmlns:p14="http://schemas.microsoft.com/office/powerpoint/2010/main" val="8010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FD0F21-447D-4996-90BE-2AA3B7DCC44C}"/>
              </a:ext>
            </a:extLst>
          </p:cNvPr>
          <p:cNvGrpSpPr/>
          <p:nvPr/>
        </p:nvGrpSpPr>
        <p:grpSpPr>
          <a:xfrm>
            <a:off x="470687" y="582910"/>
            <a:ext cx="11711473" cy="1077218"/>
            <a:chOff x="910629" y="552715"/>
            <a:chExt cx="11769825" cy="11470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1070BF-AD61-4DCE-A537-83587E12F8E3}"/>
                </a:ext>
              </a:extLst>
            </p:cNvPr>
            <p:cNvSpPr txBox="1"/>
            <p:nvPr/>
          </p:nvSpPr>
          <p:spPr>
            <a:xfrm>
              <a:off x="1851037" y="552715"/>
              <a:ext cx="10829417" cy="114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hành: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Lấy một tờ lịch tháng rồi đánh dấu và ghi chú những ngày có sự kiện đặc biệt trong tờ lịch của em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F43160-73ED-4FF6-98A7-8117BF2BCE93}"/>
                </a:ext>
              </a:extLst>
            </p:cNvPr>
            <p:cNvGrpSpPr/>
            <p:nvPr/>
          </p:nvGrpSpPr>
          <p:grpSpPr>
            <a:xfrm>
              <a:off x="910629" y="557947"/>
              <a:ext cx="796034" cy="758470"/>
              <a:chOff x="1522697" y="971728"/>
              <a:chExt cx="668936" cy="6812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F7BE3A-4B40-427A-A81B-5D168B5FF374}"/>
                  </a:ext>
                </a:extLst>
              </p:cNvPr>
              <p:cNvSpPr/>
              <p:nvPr/>
            </p:nvSpPr>
            <p:spPr>
              <a:xfrm>
                <a:off x="1644020" y="1094823"/>
                <a:ext cx="426290" cy="43509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0CB98D6-A4D2-4943-8170-02FDBC1B9611}"/>
                  </a:ext>
                </a:extLst>
              </p:cNvPr>
              <p:cNvSpPr/>
              <p:nvPr/>
            </p:nvSpPr>
            <p:spPr>
              <a:xfrm>
                <a:off x="1522697" y="971728"/>
                <a:ext cx="668936" cy="68128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7BABCA-4C8F-4832-843B-8D9717495647}"/>
              </a:ext>
            </a:extLst>
          </p:cNvPr>
          <p:cNvCxnSpPr>
            <a:cxnSpLocks/>
          </p:cNvCxnSpPr>
          <p:nvPr/>
        </p:nvCxnSpPr>
        <p:spPr>
          <a:xfrm>
            <a:off x="1622815" y="1046343"/>
            <a:ext cx="10369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982F88-8AAC-4BA8-AAC6-71B68B021208}"/>
              </a:ext>
            </a:extLst>
          </p:cNvPr>
          <p:cNvCxnSpPr>
            <a:cxnSpLocks/>
          </p:cNvCxnSpPr>
          <p:nvPr/>
        </p:nvCxnSpPr>
        <p:spPr>
          <a:xfrm>
            <a:off x="1406433" y="1516112"/>
            <a:ext cx="95054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òn bao nhiêu ngày đến Tết? Tết 2022 ngày nào ?">
            <a:extLst>
              <a:ext uri="{FF2B5EF4-FFF2-40B4-BE49-F238E27FC236}">
                <a16:creationId xmlns:a16="http://schemas.microsoft.com/office/drawing/2014/main" id="{BD91C026-941A-4A7D-AB15-FD5B5715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198884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354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61</cp:revision>
  <dcterms:created xsi:type="dcterms:W3CDTF">2021-07-29T12:47:40Z</dcterms:created>
  <dcterms:modified xsi:type="dcterms:W3CDTF">2022-03-05T17:29:22Z</dcterms:modified>
</cp:coreProperties>
</file>