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09" r:id="rId4"/>
    <p:sldId id="308" r:id="rId5"/>
    <p:sldId id="310" r:id="rId6"/>
    <p:sldId id="318" r:id="rId7"/>
    <p:sldId id="320" r:id="rId8"/>
    <p:sldId id="321" r:id="rId9"/>
    <p:sldId id="322" r:id="rId10"/>
    <p:sldId id="328" r:id="rId11"/>
    <p:sldId id="323" r:id="rId12"/>
    <p:sldId id="324" r:id="rId13"/>
    <p:sldId id="325" r:id="rId14"/>
    <p:sldId id="326" r:id="rId15"/>
    <p:sldId id="284" r:id="rId16"/>
    <p:sldId id="285" r:id="rId17"/>
    <p:sldId id="286" r:id="rId18"/>
    <p:sldId id="28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534"/>
    <a:srgbClr val="FFC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1" autoAdjust="0"/>
    <p:restoredTop sz="88727" autoAdjust="0"/>
  </p:normalViewPr>
  <p:slideViewPr>
    <p:cSldViewPr snapToGrid="0">
      <p:cViewPr varScale="1">
        <p:scale>
          <a:sx n="65" d="100"/>
          <a:sy n="65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20BC-1EAC-4D06-AF67-AF663222DD7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268E-7F02-4426-8990-DADA9AEC0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65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2028-BDE0-4FD5-9323-09437483F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3E25A-7D28-433B-8355-1046CD3FE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C78D-07E1-40E5-A340-6E7B57F2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E72FF-A878-48A4-8C84-BAAE1AC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C80B-52A0-4B93-BFE7-702583C7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A233-CF9D-4F40-8568-6BFD0014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C44E3-6651-45AC-BA5B-FB6D1817B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64AE-59C4-419E-8BA2-F893AA7F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E498-3B56-44C0-9D9A-AF6F5ABC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E531-B806-4377-965B-4BDB3869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3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41076-547D-4CF2-B387-D82DE2B8F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44FEC-7885-483E-B854-6E53AF3EA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E6551-DC10-4700-BF91-0E1F390CA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37BF-A027-45B4-9A6E-366E105A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CDC6-2579-43F0-A409-4C3213B3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008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A9C8-E7BC-48D1-84E5-226199D1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1F24-B336-4D9E-9A15-4CC253960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AF338-70B5-45F2-8BEC-AECC3EAD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4FF6-F839-4FFF-B887-697701E6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2899-240E-4E43-A264-04984982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28B-D288-4ED4-887F-9E761402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95E09-4CE7-44E1-8FFD-CBF8A6F6B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F15B-C666-4FA7-A6DF-152892E9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09A50-15B3-4DA0-9CB9-18777680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59F14-39B0-4FF2-B03E-D458E22F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5C3-2A52-4405-9C80-530A8E92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2AA77-B674-4F76-95EE-8C97C81A6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25AEF-FC5E-41DB-A4B0-E0542A884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7511-82D9-4774-B085-C9AA4102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1C418-DE38-4BB8-A95B-1EE90BF9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A774E-2D41-4674-9006-F57915ED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2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67F9-13E8-4E47-9B03-E600965E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3B376-E56A-468F-814A-36FB7165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90818-5150-4DFC-A732-A858BEA20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82D18-533D-4B84-95D2-0864865DC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F9CAD-F0AE-43C1-8C52-C520EDA1F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ADA85-1682-46DF-B633-638C02D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08DF4-0E2A-46F1-987D-58D2150D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7C6DD-0F11-425A-99B6-0BC8383C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E1AE-E84E-4993-9563-DB450913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37660-291B-4B40-B352-78E896C5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8A2D-0106-4A62-96F7-02D9B1E8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690F-5820-41D4-BFC6-868F77E3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0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D7F68-FDAB-40D9-8E55-CBD30118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ED2FA-8B3D-45F7-B745-EA3CEB0D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8452E-FEB4-4F36-920C-1E6C7DD4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FDB0-47A0-41B1-A34D-F4621707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0B4F-F980-4467-B20E-110453AA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D7E8-2AB4-42E3-BCD5-50BC04DD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928CB-6303-41EF-B744-5C0F14F2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7A097-C52F-4CB4-A6E6-694BD386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A2F7-2C6F-4F05-B523-4CB2EC70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76BE-8A30-41E3-ADD8-6F254089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7EE22-BC09-4227-A477-0B344E2A6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144D4-4ED8-4B92-8395-CB8081C27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8B66E-4EAB-4D0D-A90A-6166C7E7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3016D-9565-4912-91DC-445ABAEB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4ECCF-9709-43F9-BE75-C635496C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8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8A6DA-D125-4AB9-915B-91F70BBA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7340B-D458-41F9-A2F0-DFE7351E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2F76A-9F48-4678-9318-DE164156C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5767-CEC3-461F-997B-8747E184D67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08B66-DEA8-458F-8D73-E295F869F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13399-0392-4ECA-84EA-A33F49AE8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microsoft.com/office/2007/relationships/hdphoto" Target="../media/hdphoto8.wdp"/><Relationship Id="rId3" Type="http://schemas.openxmlformats.org/officeDocument/2006/relationships/image" Target="../media/image5.jpg"/><Relationship Id="rId21" Type="http://schemas.openxmlformats.org/officeDocument/2006/relationships/image" Target="../media/image13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14.png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5.jp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15580" y="1541652"/>
            <a:ext cx="6999870" cy="3393206"/>
          </a:xfrm>
          <a:prstGeom prst="rect">
            <a:avLst/>
          </a:prstGeom>
          <a:solidFill>
            <a:srgbClr val="FFC4D2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19" y="828252"/>
            <a:ext cx="11676338" cy="348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sáu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3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 chung 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(tiết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1)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C9A534-F7B8-487F-B0D0-45C22805EB52}"/>
              </a:ext>
            </a:extLst>
          </p:cNvPr>
          <p:cNvSpPr txBox="1"/>
          <p:nvPr/>
        </p:nvSpPr>
        <p:spPr>
          <a:xfrm>
            <a:off x="4353269" y="2767280"/>
            <a:ext cx="3485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71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nào ứng với mỗi câu sau: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43127" y="876598"/>
            <a:ext cx="6527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66032" y="1431511"/>
            <a:ext cx="4635459" cy="499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6409426" y="1596571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9500635" y="1597772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6333781" y="4339981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500635" y="4339981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8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90460" y="366957"/>
            <a:ext cx="9765084" cy="3751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168284" y="4361293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3025665" y="4367445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5915988" y="4677917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486121" y="4682839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275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3281 -0.7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3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65416 -0.53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26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0599 -0.39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99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0364 -0.24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1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nào đúng, câu nào sai?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29272" y="876598"/>
            <a:ext cx="5202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86FA59-28B3-4B32-B10C-8D9F8AA81391}"/>
              </a:ext>
            </a:extLst>
          </p:cNvPr>
          <p:cNvGrpSpPr/>
          <p:nvPr/>
        </p:nvGrpSpPr>
        <p:grpSpPr>
          <a:xfrm>
            <a:off x="626380" y="1132188"/>
            <a:ext cx="5443076" cy="4949952"/>
            <a:chOff x="626380" y="1132188"/>
            <a:chExt cx="5443076" cy="49499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3504852-6639-451F-B06B-44F7F383EF5A}"/>
                </a:ext>
              </a:extLst>
            </p:cNvPr>
            <p:cNvGrpSpPr/>
            <p:nvPr/>
          </p:nvGrpSpPr>
          <p:grpSpPr>
            <a:xfrm>
              <a:off x="626380" y="1537855"/>
              <a:ext cx="4666056" cy="4544285"/>
              <a:chOff x="626380" y="1537855"/>
              <a:chExt cx="4666056" cy="4544285"/>
            </a:xfrm>
          </p:grpSpPr>
          <p:pic>
            <p:nvPicPr>
              <p:cNvPr id="30" name="Picture 29" descr="Diagram&#10;&#10;Description automatically generated">
                <a:extLst>
                  <a:ext uri="{FF2B5EF4-FFF2-40B4-BE49-F238E27FC236}">
                    <a16:creationId xmlns:a16="http://schemas.microsoft.com/office/drawing/2014/main" id="{85B761CD-99FC-4BEB-BBDE-D29AE00E0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31" y="2306771"/>
                <a:ext cx="4281096" cy="224445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E86C6E-8AF8-40A9-B8E3-D0C11B289152}"/>
                  </a:ext>
                </a:extLst>
              </p:cNvPr>
              <p:cNvSpPr txBox="1"/>
              <p:nvPr/>
            </p:nvSpPr>
            <p:spPr>
              <a:xfrm>
                <a:off x="886731" y="1723433"/>
                <a:ext cx="3296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Vào học: 7 giờ 30 phút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7E19EC-4848-4867-942B-29C56B725505}"/>
                  </a:ext>
                </a:extLst>
              </p:cNvPr>
              <p:cNvSpPr txBox="1"/>
              <p:nvPr/>
            </p:nvSpPr>
            <p:spPr>
              <a:xfrm>
                <a:off x="886730" y="4771433"/>
                <a:ext cx="288572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/>
                  <a:t>a) Đi học đúng giờ.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b) Đi học muộn giờ.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A9E9387-4F6E-4D3B-8618-380A78BB1997}"/>
                  </a:ext>
                </a:extLst>
              </p:cNvPr>
              <p:cNvSpPr/>
              <p:nvPr/>
            </p:nvSpPr>
            <p:spPr>
              <a:xfrm>
                <a:off x="626380" y="1537855"/>
                <a:ext cx="4666056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209D23-24F3-4149-AB48-7EA17FD1CBF8}"/>
                </a:ext>
              </a:extLst>
            </p:cNvPr>
            <p:cNvGrpSpPr/>
            <p:nvPr/>
          </p:nvGrpSpPr>
          <p:grpSpPr>
            <a:xfrm>
              <a:off x="4266198" y="1132188"/>
              <a:ext cx="1803258" cy="1793887"/>
              <a:chOff x="4744374" y="4445601"/>
              <a:chExt cx="2196244" cy="216645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87079A1-6BA2-4E7E-9548-999FF2B549AD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D96D8D5-1E43-4FEB-9CB6-F3A8BA49DBB6}"/>
                  </a:ext>
                </a:extLst>
              </p:cNvPr>
              <p:cNvGrpSpPr/>
              <p:nvPr/>
            </p:nvGrpSpPr>
            <p:grpSpPr>
              <a:xfrm>
                <a:off x="4924393" y="4607812"/>
                <a:ext cx="1836207" cy="1842033"/>
                <a:chOff x="9115120" y="2413767"/>
                <a:chExt cx="1627430" cy="1607957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D5C1546-ECE5-4E87-9C7A-7BECE74F83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20" y="2413767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4F05559-F300-4C8D-ABE2-45027A96D451}"/>
                    </a:ext>
                  </a:extLst>
                </p:cNvPr>
                <p:cNvSpPr/>
                <p:nvPr/>
              </p:nvSpPr>
              <p:spPr>
                <a:xfrm rot="10800000">
                  <a:off x="9889449" y="3245531"/>
                  <a:ext cx="78772" cy="330391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47DE5AE-5CF1-471F-AF09-E1D53C652B48}"/>
                    </a:ext>
                  </a:extLst>
                </p:cNvPr>
                <p:cNvSpPr/>
                <p:nvPr/>
              </p:nvSpPr>
              <p:spPr>
                <a:xfrm rot="15444947">
                  <a:off x="9748951" y="3148965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433B1-8093-4121-8106-D8A0FFFCFF0C}"/>
              </a:ext>
            </a:extLst>
          </p:cNvPr>
          <p:cNvGrpSpPr/>
          <p:nvPr/>
        </p:nvGrpSpPr>
        <p:grpSpPr>
          <a:xfrm>
            <a:off x="6639212" y="1132188"/>
            <a:ext cx="5372410" cy="5087313"/>
            <a:chOff x="6639212" y="1132188"/>
            <a:chExt cx="5372410" cy="508731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0F2FCD8-1932-4D10-8039-4E9A78B85B82}"/>
                </a:ext>
              </a:extLst>
            </p:cNvPr>
            <p:cNvGrpSpPr/>
            <p:nvPr/>
          </p:nvGrpSpPr>
          <p:grpSpPr>
            <a:xfrm>
              <a:off x="6639212" y="1675216"/>
              <a:ext cx="5102845" cy="4544285"/>
              <a:chOff x="626379" y="1537855"/>
              <a:chExt cx="5102845" cy="454428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3B2F076-2952-4FF1-B554-DE14AA959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9333" y="1994234"/>
                <a:ext cx="4257827" cy="2383833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3EBA2CB-45C1-4344-8917-4E91F2D443FD}"/>
                  </a:ext>
                </a:extLst>
              </p:cNvPr>
              <p:cNvSpPr txBox="1"/>
              <p:nvPr/>
            </p:nvSpPr>
            <p:spPr>
              <a:xfrm>
                <a:off x="886729" y="4771433"/>
                <a:ext cx="4257827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/>
                  <a:t>a) Ngân hàng mở cửa.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b) Ngân hàng đóng cửa.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532B7BA-7385-4767-98E7-B3518BC3266F}"/>
                  </a:ext>
                </a:extLst>
              </p:cNvPr>
              <p:cNvSpPr/>
              <p:nvPr/>
            </p:nvSpPr>
            <p:spPr>
              <a:xfrm>
                <a:off x="626379" y="1537855"/>
                <a:ext cx="5102845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673F4E3-3068-4171-9A85-EA7D3242AAA2}"/>
                </a:ext>
              </a:extLst>
            </p:cNvPr>
            <p:cNvGrpSpPr/>
            <p:nvPr/>
          </p:nvGrpSpPr>
          <p:grpSpPr>
            <a:xfrm>
              <a:off x="10208364" y="1132188"/>
              <a:ext cx="1803258" cy="1793887"/>
              <a:chOff x="4418598" y="1284588"/>
              <a:chExt cx="1803258" cy="179388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2E9E940-2749-4BBF-B117-411D61E3DB29}"/>
                  </a:ext>
                </a:extLst>
              </p:cNvPr>
              <p:cNvSpPr/>
              <p:nvPr/>
            </p:nvSpPr>
            <p:spPr>
              <a:xfrm>
                <a:off x="4418598" y="1284588"/>
                <a:ext cx="1803258" cy="17938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2A81375-F96E-493E-BB11-B43908BDB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4566405" y="1418903"/>
                <a:ext cx="1507644" cy="1525257"/>
              </a:xfrm>
              <a:prstGeom prst="ellipse">
                <a:avLst/>
              </a:prstGeom>
            </p:spPr>
          </p:pic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A460AE5-06F7-4C14-9F02-6A4392DE2A11}"/>
                  </a:ext>
                </a:extLst>
              </p:cNvPr>
              <p:cNvSpPr/>
              <p:nvPr/>
            </p:nvSpPr>
            <p:spPr>
              <a:xfrm rot="5400000">
                <a:off x="5470124" y="2024832"/>
                <a:ext cx="72974" cy="3133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04B716F-FD96-48EC-A244-E9823528519D}"/>
                  </a:ext>
                </a:extLst>
              </p:cNvPr>
              <p:cNvSpPr/>
              <p:nvPr/>
            </p:nvSpPr>
            <p:spPr>
              <a:xfrm rot="18170722">
                <a:off x="5152178" y="2022426"/>
                <a:ext cx="104731" cy="16525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4359B38-9E74-4D72-A68D-29B2CE827471}"/>
              </a:ext>
            </a:extLst>
          </p:cNvPr>
          <p:cNvSpPr txBox="1"/>
          <p:nvPr/>
        </p:nvSpPr>
        <p:spPr>
          <a:xfrm>
            <a:off x="3651447" y="484986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E80503-A4BD-4729-A5D1-0F294BB9FC8E}"/>
              </a:ext>
            </a:extLst>
          </p:cNvPr>
          <p:cNvSpPr txBox="1"/>
          <p:nvPr/>
        </p:nvSpPr>
        <p:spPr>
          <a:xfrm>
            <a:off x="3648284" y="5418676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5B83BC-0B5D-4299-A28E-D78CD32CAD5F}"/>
              </a:ext>
            </a:extLst>
          </p:cNvPr>
          <p:cNvSpPr txBox="1"/>
          <p:nvPr/>
        </p:nvSpPr>
        <p:spPr>
          <a:xfrm>
            <a:off x="10251287" y="5507651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8EF303-7E35-4239-81C8-1BDEC87C1682}"/>
              </a:ext>
            </a:extLst>
          </p:cNvPr>
          <p:cNvSpPr txBox="1"/>
          <p:nvPr/>
        </p:nvSpPr>
        <p:spPr>
          <a:xfrm>
            <a:off x="10061331" y="494563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6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C7C474-D442-4451-9804-36D2E95A7C85}"/>
              </a:ext>
            </a:extLst>
          </p:cNvPr>
          <p:cNvGrpSpPr/>
          <p:nvPr/>
        </p:nvGrpSpPr>
        <p:grpSpPr>
          <a:xfrm>
            <a:off x="266700" y="404664"/>
            <a:ext cx="11658600" cy="635000"/>
            <a:chOff x="1253941" y="554838"/>
            <a:chExt cx="1165860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2657F-5818-48D8-8B85-6683810DD94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A26BC1-1A66-4946-ADA5-D36A76AF6D8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8CA64074-FEEE-4472-8AEE-C98E8A1694D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219E5-BA49-4901-84C3-A685A569BAA4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45CF58-CA91-444E-87C9-76A2FAB74720}"/>
              </a:ext>
            </a:extLst>
          </p:cNvPr>
          <p:cNvCxnSpPr>
            <a:cxnSpLocks/>
          </p:cNvCxnSpPr>
          <p:nvPr/>
        </p:nvCxnSpPr>
        <p:spPr>
          <a:xfrm>
            <a:off x="1104900" y="966639"/>
            <a:ext cx="8343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9E24ED-BE74-44D8-9F11-184F7E5F3017}"/>
              </a:ext>
            </a:extLst>
          </p:cNvPr>
          <p:cNvSpPr txBox="1"/>
          <p:nvPr/>
        </p:nvSpPr>
        <p:spPr>
          <a:xfrm>
            <a:off x="333376" y="977127"/>
            <a:ext cx="11711831" cy="234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giờ rưỡi, 9 giờ 15 phút, 10 giờ, 11 giờ 30 phút</a:t>
            </a:r>
          </a:p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13 giờ, 17 giờ 15 phút, 21 giờ 30 phút, 24 giờ.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AF6F3-EB35-490C-8495-533191C8A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71" b="93481" l="56989" r="94801">
                        <a14:foregroundMark x1="67876" y1="21252" x2="83767" y2="32203"/>
                        <a14:foregroundMark x1="71898" y1="17601" x2="76410" y2="18644"/>
                        <a14:foregroundMark x1="76410" y1="18644" x2="77783" y2="17471"/>
                        <a14:foregroundMark x1="89603" y1="41851" x2="91368" y2="43677"/>
                        <a14:foregroundMark x1="88720" y1="43546" x2="89505" y2="53455"/>
                        <a14:foregroundMark x1="86709" y1="52282" x2="86758" y2="54107"/>
                        <a14:foregroundMark x1="88082" y1="48240" x2="89505" y2="59583"/>
                        <a14:foregroundMark x1="89505" y1="59583" x2="89701" y2="59844"/>
                        <a14:foregroundMark x1="88867" y1="47718" x2="91761" y2="56845"/>
                        <a14:foregroundMark x1="91761" y1="56845" x2="91761" y2="57236"/>
                        <a14:foregroundMark x1="93232" y1="52282" x2="93379" y2="54107"/>
                        <a14:foregroundMark x1="88426" y1="65711" x2="83521" y2="88005"/>
                        <a14:foregroundMark x1="83521" y1="88005" x2="83423" y2="88136"/>
                        <a14:foregroundMark x1="90093" y1="78879" x2="90044" y2="89309"/>
                        <a14:foregroundMark x1="66552" y1="22034" x2="69250" y2="32334"/>
                        <a14:foregroundMark x1="69250" y1="32334" x2="78421" y2="36115"/>
                        <a14:foregroundMark x1="64885" y1="22425" x2="69103" y2="17992"/>
                        <a14:foregroundMark x1="69103" y1="17992" x2="74595" y2="17731"/>
                        <a14:foregroundMark x1="74595" y1="17731" x2="80677" y2="19035"/>
                        <a14:foregroundMark x1="93968" y1="70926" x2="94899" y2="85658"/>
                        <a14:foregroundMark x1="92006" y1="88787" x2="92300" y2="93611"/>
                        <a14:foregroundMark x1="88426" y1="89309" x2="88180" y2="92699"/>
                        <a14:foregroundMark x1="66748" y1="65059" x2="70181" y2="71708"/>
                        <a14:foregroundMark x1="67239" y1="79531" x2="71996" y2="76532"/>
                        <a14:foregroundMark x1="71996" y1="76532" x2="72928" y2="71186"/>
                        <a14:foregroundMark x1="58705" y1="41069" x2="56989" y2="51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14386" r="949" b="6567"/>
          <a:stretch/>
        </p:blipFill>
        <p:spPr>
          <a:xfrm>
            <a:off x="3541485" y="3540682"/>
            <a:ext cx="4644571" cy="31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2279576" y="1118530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19974" y="4604067"/>
              <a:ext cx="1836207" cy="1842033"/>
              <a:chOff x="9111203" y="2410498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1203" y="2410498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10800000">
                <a:off x="9885863" y="3249866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4630540">
                <a:off x="9997619" y="3086821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319949" y="4656243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0246" y="282155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18017047">
                <a:off x="9757144" y="304576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8001314" y="1086647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5400000">
                <a:off x="10088018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29324">
                <a:off x="9742579" y="3090089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25824" y="4565020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 rot="20771586">
                <a:off x="9838147" y="299728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1983220" y="3857367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7744445" y="384555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5030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30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5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191485" y="1131867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1338" y="283262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2236179">
                <a:off x="9946943" y="3014711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2275157" y="4574914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10800000">
                <a:off x="9885289" y="324565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12312">
                <a:off x="9742579" y="310936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14957" y="4574914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 flipV="1">
                <a:off x="9881358" y="282147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>
                <a:off x="9866685" y="2978977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7745030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2018288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5030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061390" y="1169178"/>
            <a:ext cx="2196244" cy="2166454"/>
            <a:chOff x="4744374" y="4445601"/>
            <a:chExt cx="2196244" cy="216645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35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9432710">
                <a:off x="9931065" y="322928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57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EADD5-EB36-4DEF-8CAF-0A44B2449AF0}"/>
              </a:ext>
            </a:extLst>
          </p:cNvPr>
          <p:cNvGrpSpPr/>
          <p:nvPr/>
        </p:nvGrpSpPr>
        <p:grpSpPr>
          <a:xfrm>
            <a:off x="1641030" y="2345773"/>
            <a:ext cx="2196244" cy="2166454"/>
            <a:chOff x="4744374" y="4445601"/>
            <a:chExt cx="2196244" cy="21664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FECFFB-1641-44AD-A4FF-0ECE66C8B8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EEF21B-5865-4AA7-8D08-74E1375EB9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994959-8611-4A48-80A5-3D7826FB3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E4CEFD9-7025-472B-9549-B3DE23B3DDD3}"/>
                  </a:ext>
                </a:extLst>
              </p:cNvPr>
              <p:cNvSpPr/>
              <p:nvPr/>
            </p:nvSpPr>
            <p:spPr>
              <a:xfrm>
                <a:off x="9885557" y="281683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8E5FC4-99FF-4A2B-AEF0-735BD5B72BB3}"/>
                  </a:ext>
                </a:extLst>
              </p:cNvPr>
              <p:cNvSpPr/>
              <p:nvPr/>
            </p:nvSpPr>
            <p:spPr>
              <a:xfrm rot="10800000">
                <a:off x="9868562" y="3252944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16646-086F-4CF7-94AE-9DDF43879279}"/>
              </a:ext>
            </a:extLst>
          </p:cNvPr>
          <p:cNvGrpSpPr/>
          <p:nvPr/>
        </p:nvGrpSpPr>
        <p:grpSpPr>
          <a:xfrm>
            <a:off x="5015879" y="2480234"/>
            <a:ext cx="2196244" cy="2166454"/>
            <a:chOff x="4744374" y="4445601"/>
            <a:chExt cx="2196244" cy="21664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337948-7848-4529-AEDE-7FFD2D2782A8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92AB8A-AF9A-4C67-BF69-BE07B21ADC3B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240914-279B-44CA-87D4-15C8DFE9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EC5960-C19D-4973-874D-F0FC8EDE8600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E85F8-DD9D-4805-A8EB-4164490D0E35}"/>
                  </a:ext>
                </a:extLst>
              </p:cNvPr>
              <p:cNvSpPr/>
              <p:nvPr/>
            </p:nvSpPr>
            <p:spPr>
              <a:xfrm rot="15194461">
                <a:off x="9733009" y="315672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553119" y="2426675"/>
            <a:ext cx="2196244" cy="2166454"/>
            <a:chOff x="4744374" y="4445601"/>
            <a:chExt cx="2196244" cy="21664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9432710">
                <a:off x="9931065" y="322928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E2C2-3227-4873-8ED5-E6492AF7A851}"/>
              </a:ext>
            </a:extLst>
          </p:cNvPr>
          <p:cNvGrpSpPr/>
          <p:nvPr/>
        </p:nvGrpSpPr>
        <p:grpSpPr>
          <a:xfrm>
            <a:off x="1728245" y="12985"/>
            <a:ext cx="3215626" cy="1884858"/>
            <a:chOff x="4405443" y="0"/>
            <a:chExt cx="3215626" cy="1884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8BEDB-C3B4-4BF4-9CAB-F0BFAE9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6A3D55-3EB5-4D35-B81D-90B449B179DF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76530D-7C93-4485-85D5-95E42BAE3338}"/>
              </a:ext>
            </a:extLst>
          </p:cNvPr>
          <p:cNvSpPr txBox="1"/>
          <p:nvPr/>
        </p:nvSpPr>
        <p:spPr>
          <a:xfrm>
            <a:off x="5207057" y="1055270"/>
            <a:ext cx="570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đồng hồ sau chỉ mấy giờ?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AED53D-3A6D-4018-AA09-17D92FC26390}"/>
              </a:ext>
            </a:extLst>
          </p:cNvPr>
          <p:cNvSpPr/>
          <p:nvPr/>
        </p:nvSpPr>
        <p:spPr>
          <a:xfrm>
            <a:off x="1370825" y="4825738"/>
            <a:ext cx="2781568" cy="908311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giờ </a:t>
            </a:r>
          </a:p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6 giờ tối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A493F8-AEF2-4773-B694-1DD97B5EE5E6}"/>
              </a:ext>
            </a:extLst>
          </p:cNvPr>
          <p:cNvSpPr/>
          <p:nvPr/>
        </p:nvSpPr>
        <p:spPr>
          <a:xfrm>
            <a:off x="4705216" y="4841661"/>
            <a:ext cx="2781568" cy="819587"/>
          </a:xfrm>
          <a:custGeom>
            <a:avLst/>
            <a:gdLst>
              <a:gd name="connsiteX0" fmla="*/ 0 w 2781568"/>
              <a:gd name="connsiteY0" fmla="*/ 136601 h 819587"/>
              <a:gd name="connsiteX1" fmla="*/ 136601 w 2781568"/>
              <a:gd name="connsiteY1" fmla="*/ 0 h 819587"/>
              <a:gd name="connsiteX2" fmla="*/ 2644967 w 2781568"/>
              <a:gd name="connsiteY2" fmla="*/ 0 h 819587"/>
              <a:gd name="connsiteX3" fmla="*/ 2781568 w 2781568"/>
              <a:gd name="connsiteY3" fmla="*/ 136601 h 819587"/>
              <a:gd name="connsiteX4" fmla="*/ 2781568 w 2781568"/>
              <a:gd name="connsiteY4" fmla="*/ 682986 h 819587"/>
              <a:gd name="connsiteX5" fmla="*/ 2644967 w 2781568"/>
              <a:gd name="connsiteY5" fmla="*/ 819587 h 819587"/>
              <a:gd name="connsiteX6" fmla="*/ 136601 w 2781568"/>
              <a:gd name="connsiteY6" fmla="*/ 819587 h 819587"/>
              <a:gd name="connsiteX7" fmla="*/ 0 w 2781568"/>
              <a:gd name="connsiteY7" fmla="*/ 682986 h 819587"/>
              <a:gd name="connsiteX8" fmla="*/ 0 w 2781568"/>
              <a:gd name="connsiteY8" fmla="*/ 136601 h 8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819587" fill="none" extrusionOk="0">
                <a:moveTo>
                  <a:pt x="0" y="136601"/>
                </a:moveTo>
                <a:cubicBezTo>
                  <a:pt x="2020" y="65788"/>
                  <a:pt x="69059" y="1635"/>
                  <a:pt x="136601" y="0"/>
                </a:cubicBezTo>
                <a:cubicBezTo>
                  <a:pt x="1113651" y="-47972"/>
                  <a:pt x="2134100" y="-135018"/>
                  <a:pt x="2644967" y="0"/>
                </a:cubicBezTo>
                <a:cubicBezTo>
                  <a:pt x="2720164" y="-1090"/>
                  <a:pt x="2780813" y="62704"/>
                  <a:pt x="2781568" y="136601"/>
                </a:cubicBezTo>
                <a:cubicBezTo>
                  <a:pt x="2785980" y="250467"/>
                  <a:pt x="2742588" y="540726"/>
                  <a:pt x="2781568" y="682986"/>
                </a:cubicBezTo>
                <a:cubicBezTo>
                  <a:pt x="2770492" y="751724"/>
                  <a:pt x="2723069" y="816517"/>
                  <a:pt x="2644967" y="819587"/>
                </a:cubicBezTo>
                <a:cubicBezTo>
                  <a:pt x="1594662" y="900073"/>
                  <a:pt x="723097" y="726467"/>
                  <a:pt x="136601" y="819587"/>
                </a:cubicBezTo>
                <a:cubicBezTo>
                  <a:pt x="74929" y="823126"/>
                  <a:pt x="-7387" y="751465"/>
                  <a:pt x="0" y="682986"/>
                </a:cubicBezTo>
                <a:cubicBezTo>
                  <a:pt x="24290" y="471236"/>
                  <a:pt x="30455" y="216556"/>
                  <a:pt x="0" y="136601"/>
                </a:cubicBezTo>
                <a:close/>
              </a:path>
              <a:path w="2781568" h="819587" stroke="0" extrusionOk="0">
                <a:moveTo>
                  <a:pt x="0" y="136601"/>
                </a:moveTo>
                <a:cubicBezTo>
                  <a:pt x="2301" y="57852"/>
                  <a:pt x="59689" y="10943"/>
                  <a:pt x="136601" y="0"/>
                </a:cubicBezTo>
                <a:cubicBezTo>
                  <a:pt x="730857" y="-167747"/>
                  <a:pt x="1726496" y="44969"/>
                  <a:pt x="2644967" y="0"/>
                </a:cubicBezTo>
                <a:cubicBezTo>
                  <a:pt x="2725398" y="-124"/>
                  <a:pt x="2786424" y="53986"/>
                  <a:pt x="2781568" y="136601"/>
                </a:cubicBezTo>
                <a:cubicBezTo>
                  <a:pt x="2751786" y="276737"/>
                  <a:pt x="2809385" y="579646"/>
                  <a:pt x="2781568" y="682986"/>
                </a:cubicBezTo>
                <a:cubicBezTo>
                  <a:pt x="2782346" y="756823"/>
                  <a:pt x="2724629" y="805447"/>
                  <a:pt x="2644967" y="819587"/>
                </a:cubicBezTo>
                <a:cubicBezTo>
                  <a:pt x="1686299" y="943684"/>
                  <a:pt x="1364107" y="771792"/>
                  <a:pt x="136601" y="819587"/>
                </a:cubicBezTo>
                <a:cubicBezTo>
                  <a:pt x="48005" y="816213"/>
                  <a:pt x="-10713" y="750487"/>
                  <a:pt x="0" y="682986"/>
                </a:cubicBezTo>
                <a:cubicBezTo>
                  <a:pt x="32347" y="558951"/>
                  <a:pt x="-40496" y="388884"/>
                  <a:pt x="0" y="136601"/>
                </a:cubicBezTo>
                <a:close/>
              </a:path>
            </a:pathLst>
          </a:cu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8 giờ rưỡi)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17C1CD-1E0C-479C-AC42-DDFA0FC08406}"/>
              </a:ext>
            </a:extLst>
          </p:cNvPr>
          <p:cNvSpPr/>
          <p:nvPr/>
        </p:nvSpPr>
        <p:spPr>
          <a:xfrm>
            <a:off x="8260457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6F8E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785" y="188641"/>
            <a:ext cx="7537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en-US" sz="60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6"/>
          <p:cNvSpPr/>
          <p:nvPr/>
        </p:nvSpPr>
        <p:spPr>
          <a:xfrm>
            <a:off x="3283235" y="5504934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4" name="Google Shape;1074;p36"/>
          <p:cNvSpPr/>
          <p:nvPr/>
        </p:nvSpPr>
        <p:spPr>
          <a:xfrm>
            <a:off x="3283235" y="5507767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5" name="Google Shape;1075;p36"/>
          <p:cNvSpPr txBox="1">
            <a:spLocks noGrp="1"/>
          </p:cNvSpPr>
          <p:nvPr>
            <p:ph type="ctrTitle"/>
          </p:nvPr>
        </p:nvSpPr>
        <p:spPr>
          <a:xfrm>
            <a:off x="2387888" y="2122776"/>
            <a:ext cx="7001541" cy="16033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077" name="Google Shape;1077;p36"/>
          <p:cNvGrpSpPr/>
          <p:nvPr/>
        </p:nvGrpSpPr>
        <p:grpSpPr>
          <a:xfrm>
            <a:off x="-2972266" y="-386566"/>
            <a:ext cx="4691639" cy="4587500"/>
            <a:chOff x="-2229200" y="-289925"/>
            <a:chExt cx="3518729" cy="3440625"/>
          </a:xfrm>
        </p:grpSpPr>
        <p:sp>
          <p:nvSpPr>
            <p:cNvPr id="1078" name="Google Shape;1078;p36"/>
            <p:cNvSpPr/>
            <p:nvPr/>
          </p:nvSpPr>
          <p:spPr>
            <a:xfrm>
              <a:off x="968874" y="2131669"/>
              <a:ext cx="320654" cy="342658"/>
            </a:xfrm>
            <a:custGeom>
              <a:avLst/>
              <a:gdLst/>
              <a:ahLst/>
              <a:cxnLst/>
              <a:rect l="l" t="t" r="r" b="b"/>
              <a:pathLst>
                <a:path w="4338" h="4636" extrusionOk="0">
                  <a:moveTo>
                    <a:pt x="1" y="1"/>
                  </a:moveTo>
                  <a:lnTo>
                    <a:pt x="239" y="4636"/>
                  </a:lnTo>
                  <a:lnTo>
                    <a:pt x="4337" y="12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778726" y="2396172"/>
              <a:ext cx="414751" cy="358845"/>
            </a:xfrm>
            <a:custGeom>
              <a:avLst/>
              <a:gdLst/>
              <a:ahLst/>
              <a:cxnLst/>
              <a:rect l="l" t="t" r="r" b="b"/>
              <a:pathLst>
                <a:path w="5611" h="4855" extrusionOk="0">
                  <a:moveTo>
                    <a:pt x="3044" y="1"/>
                  </a:moveTo>
                  <a:lnTo>
                    <a:pt x="0" y="4855"/>
                  </a:lnTo>
                  <a:lnTo>
                    <a:pt x="5610" y="4238"/>
                  </a:lnTo>
                  <a:lnTo>
                    <a:pt x="3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592491" y="2788898"/>
              <a:ext cx="425026" cy="361802"/>
            </a:xfrm>
            <a:custGeom>
              <a:avLst/>
              <a:gdLst/>
              <a:ahLst/>
              <a:cxnLst/>
              <a:rect l="l" t="t" r="r" b="b"/>
              <a:pathLst>
                <a:path w="5750" h="4895" extrusionOk="0">
                  <a:moveTo>
                    <a:pt x="3839" y="1"/>
                  </a:moveTo>
                  <a:lnTo>
                    <a:pt x="0" y="3084"/>
                  </a:lnTo>
                  <a:lnTo>
                    <a:pt x="5749" y="489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-2229200" y="-289925"/>
              <a:ext cx="3373151" cy="3348458"/>
            </a:xfrm>
            <a:custGeom>
              <a:avLst/>
              <a:gdLst/>
              <a:ahLst/>
              <a:cxnLst/>
              <a:rect l="l" t="t" r="r" b="b"/>
              <a:pathLst>
                <a:path w="45634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cubicBezTo>
                    <a:pt x="45634" y="33858"/>
                    <a:pt x="42073" y="28228"/>
                    <a:pt x="37040" y="27771"/>
                  </a:cubicBezTo>
                  <a:cubicBezTo>
                    <a:pt x="30516" y="27154"/>
                    <a:pt x="11697" y="23792"/>
                    <a:pt x="15477" y="6784"/>
                  </a:cubicBezTo>
                  <a:lnTo>
                    <a:pt x="12174" y="3502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-2229200" y="-289925"/>
              <a:ext cx="3218811" cy="3348458"/>
            </a:xfrm>
            <a:custGeom>
              <a:avLst/>
              <a:gdLst/>
              <a:ahLst/>
              <a:cxnLst/>
              <a:rect l="l" t="t" r="r" b="b"/>
              <a:pathLst>
                <a:path w="43546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lnTo>
                    <a:pt x="43545" y="39129"/>
                  </a:lnTo>
                  <a:cubicBezTo>
                    <a:pt x="43267" y="39269"/>
                    <a:pt x="43028" y="39388"/>
                    <a:pt x="42809" y="39488"/>
                  </a:cubicBezTo>
                  <a:cubicBezTo>
                    <a:pt x="41391" y="40146"/>
                    <a:pt x="39918" y="40426"/>
                    <a:pt x="38422" y="40426"/>
                  </a:cubicBezTo>
                  <a:cubicBezTo>
                    <a:pt x="34044" y="40426"/>
                    <a:pt x="29477" y="38021"/>
                    <a:pt x="25562" y="35648"/>
                  </a:cubicBezTo>
                  <a:cubicBezTo>
                    <a:pt x="19853" y="32227"/>
                    <a:pt x="13726" y="28169"/>
                    <a:pt x="11896" y="21763"/>
                  </a:cubicBezTo>
                  <a:cubicBezTo>
                    <a:pt x="11001" y="18660"/>
                    <a:pt x="11220" y="15417"/>
                    <a:pt x="11478" y="12195"/>
                  </a:cubicBezTo>
                  <a:cubicBezTo>
                    <a:pt x="11677" y="9251"/>
                    <a:pt x="11976" y="6366"/>
                    <a:pt x="12174" y="3502"/>
                  </a:cubicBezTo>
                  <a:lnTo>
                    <a:pt x="8614" y="0"/>
                  </a:lnTo>
                  <a:close/>
                </a:path>
              </a:pathLst>
            </a:custGeom>
            <a:solidFill>
              <a:schemeClr val="bg1">
                <a:alpha val="1562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3" name="Google Shape;1083;p36"/>
          <p:cNvGrpSpPr/>
          <p:nvPr/>
        </p:nvGrpSpPr>
        <p:grpSpPr>
          <a:xfrm>
            <a:off x="10267799" y="533169"/>
            <a:ext cx="3637828" cy="3561308"/>
            <a:chOff x="7700849" y="399876"/>
            <a:chExt cx="2728371" cy="2670981"/>
          </a:xfrm>
        </p:grpSpPr>
        <p:sp>
          <p:nvSpPr>
            <p:cNvPr id="1084" name="Google Shape;1084;p36"/>
            <p:cNvSpPr/>
            <p:nvPr/>
          </p:nvSpPr>
          <p:spPr>
            <a:xfrm>
              <a:off x="7749746" y="2280908"/>
              <a:ext cx="248410" cy="266640"/>
            </a:xfrm>
            <a:custGeom>
              <a:avLst/>
              <a:gdLst/>
              <a:ahLst/>
              <a:cxnLst/>
              <a:rect l="l" t="t" r="r" b="b"/>
              <a:pathLst>
                <a:path w="3541" h="3801" extrusionOk="0">
                  <a:moveTo>
                    <a:pt x="3541" y="1"/>
                  </a:moveTo>
                  <a:lnTo>
                    <a:pt x="0" y="1055"/>
                  </a:lnTo>
                  <a:lnTo>
                    <a:pt x="3342" y="3800"/>
                  </a:lnTo>
                  <a:lnTo>
                    <a:pt x="3541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7748343" y="2512609"/>
              <a:ext cx="321018" cy="277724"/>
            </a:xfrm>
            <a:custGeom>
              <a:avLst/>
              <a:gdLst/>
              <a:ahLst/>
              <a:cxnLst/>
              <a:rect l="l" t="t" r="r" b="b"/>
              <a:pathLst>
                <a:path w="4576" h="3959" extrusionOk="0">
                  <a:moveTo>
                    <a:pt x="2089" y="0"/>
                  </a:moveTo>
                  <a:lnTo>
                    <a:pt x="0" y="3461"/>
                  </a:lnTo>
                  <a:lnTo>
                    <a:pt x="4575" y="3959"/>
                  </a:lnTo>
                  <a:lnTo>
                    <a:pt x="4575" y="3959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7960417" y="2790257"/>
              <a:ext cx="328033" cy="280600"/>
            </a:xfrm>
            <a:custGeom>
              <a:avLst/>
              <a:gdLst/>
              <a:ahLst/>
              <a:cxnLst/>
              <a:rect l="l" t="t" r="r" b="b"/>
              <a:pathLst>
                <a:path w="4676" h="4000" extrusionOk="0">
                  <a:moveTo>
                    <a:pt x="1552" y="1"/>
                  </a:moveTo>
                  <a:lnTo>
                    <a:pt x="1" y="3999"/>
                  </a:lnTo>
                  <a:lnTo>
                    <a:pt x="4676" y="2547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700849" y="399876"/>
              <a:ext cx="2728371" cy="2597514"/>
            </a:xfrm>
            <a:custGeom>
              <a:avLst/>
              <a:gdLst/>
              <a:ahLst/>
              <a:cxnLst/>
              <a:rect l="l" t="t" r="r" b="b"/>
              <a:pathLst>
                <a:path w="38892" h="37028" extrusionOk="0">
                  <a:moveTo>
                    <a:pt x="31849" y="1"/>
                  </a:moveTo>
                  <a:lnTo>
                    <a:pt x="26239" y="5551"/>
                  </a:lnTo>
                  <a:cubicBezTo>
                    <a:pt x="26458" y="6525"/>
                    <a:pt x="26577" y="7440"/>
                    <a:pt x="26637" y="8316"/>
                  </a:cubicBezTo>
                  <a:cubicBezTo>
                    <a:pt x="27234" y="19834"/>
                    <a:pt x="13588" y="22221"/>
                    <a:pt x="8634" y="22678"/>
                  </a:cubicBezTo>
                  <a:cubicBezTo>
                    <a:pt x="3283" y="23215"/>
                    <a:pt x="1" y="30794"/>
                    <a:pt x="6068" y="35589"/>
                  </a:cubicBezTo>
                  <a:cubicBezTo>
                    <a:pt x="6744" y="36146"/>
                    <a:pt x="7560" y="36504"/>
                    <a:pt x="8455" y="36742"/>
                  </a:cubicBezTo>
                  <a:cubicBezTo>
                    <a:pt x="9260" y="36934"/>
                    <a:pt x="10130" y="37027"/>
                    <a:pt x="11056" y="37027"/>
                  </a:cubicBezTo>
                  <a:cubicBezTo>
                    <a:pt x="11572" y="37027"/>
                    <a:pt x="12104" y="36998"/>
                    <a:pt x="12653" y="36941"/>
                  </a:cubicBezTo>
                  <a:cubicBezTo>
                    <a:pt x="16631" y="36484"/>
                    <a:pt x="21366" y="34574"/>
                    <a:pt x="25344" y="31789"/>
                  </a:cubicBezTo>
                  <a:cubicBezTo>
                    <a:pt x="28945" y="29303"/>
                    <a:pt x="31929" y="26120"/>
                    <a:pt x="33242" y="22718"/>
                  </a:cubicBezTo>
                  <a:cubicBezTo>
                    <a:pt x="38891" y="8216"/>
                    <a:pt x="31849" y="40"/>
                    <a:pt x="31849" y="1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700849" y="983161"/>
              <a:ext cx="2126883" cy="2014778"/>
            </a:xfrm>
            <a:custGeom>
              <a:avLst/>
              <a:gdLst/>
              <a:ahLst/>
              <a:cxnLst/>
              <a:rect l="l" t="t" r="r" b="b"/>
              <a:pathLst>
                <a:path w="30318" h="28721" extrusionOk="0">
                  <a:moveTo>
                    <a:pt x="26637" y="1"/>
                  </a:moveTo>
                  <a:lnTo>
                    <a:pt x="26637" y="1"/>
                  </a:lnTo>
                  <a:cubicBezTo>
                    <a:pt x="27234" y="11519"/>
                    <a:pt x="13588" y="13906"/>
                    <a:pt x="8634" y="14383"/>
                  </a:cubicBezTo>
                  <a:cubicBezTo>
                    <a:pt x="3283" y="14900"/>
                    <a:pt x="1" y="22479"/>
                    <a:pt x="6068" y="27274"/>
                  </a:cubicBezTo>
                  <a:cubicBezTo>
                    <a:pt x="6744" y="27831"/>
                    <a:pt x="7560" y="28209"/>
                    <a:pt x="8455" y="28427"/>
                  </a:cubicBezTo>
                  <a:cubicBezTo>
                    <a:pt x="9262" y="28620"/>
                    <a:pt x="10136" y="28721"/>
                    <a:pt x="11064" y="28721"/>
                  </a:cubicBezTo>
                  <a:cubicBezTo>
                    <a:pt x="11577" y="28721"/>
                    <a:pt x="12107" y="28690"/>
                    <a:pt x="12653" y="28626"/>
                  </a:cubicBezTo>
                  <a:cubicBezTo>
                    <a:pt x="4755" y="23673"/>
                    <a:pt x="9410" y="18222"/>
                    <a:pt x="19476" y="13428"/>
                  </a:cubicBezTo>
                  <a:cubicBezTo>
                    <a:pt x="30317" y="8256"/>
                    <a:pt x="26836" y="200"/>
                    <a:pt x="26836" y="180"/>
                  </a:cubicBezTo>
                  <a:lnTo>
                    <a:pt x="26637" y="1"/>
                  </a:lnTo>
                  <a:close/>
                </a:path>
              </a:pathLst>
            </a:custGeom>
            <a:solidFill>
              <a:srgbClr val="3049B5">
                <a:alpha val="1562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89" name="Google Shape;1089;p36"/>
          <p:cNvSpPr/>
          <p:nvPr/>
        </p:nvSpPr>
        <p:spPr>
          <a:xfrm>
            <a:off x="3129232" y="5777533"/>
            <a:ext cx="5748216" cy="2006836"/>
          </a:xfrm>
          <a:custGeom>
            <a:avLst/>
            <a:gdLst/>
            <a:ahLst/>
            <a:cxnLst/>
            <a:rect l="l" t="t" r="r" b="b"/>
            <a:pathLst>
              <a:path w="86435" h="29684" extrusionOk="0">
                <a:moveTo>
                  <a:pt x="37697" y="1"/>
                </a:moveTo>
                <a:cubicBezTo>
                  <a:pt x="32326" y="1672"/>
                  <a:pt x="27453" y="4914"/>
                  <a:pt x="23832" y="9251"/>
                </a:cubicBezTo>
                <a:cubicBezTo>
                  <a:pt x="23912" y="7540"/>
                  <a:pt x="24469" y="5849"/>
                  <a:pt x="25424" y="4437"/>
                </a:cubicBezTo>
                <a:lnTo>
                  <a:pt x="25424" y="4437"/>
                </a:lnTo>
                <a:cubicBezTo>
                  <a:pt x="19217" y="6287"/>
                  <a:pt x="13587" y="10086"/>
                  <a:pt x="9549" y="15159"/>
                </a:cubicBezTo>
                <a:cubicBezTo>
                  <a:pt x="9569" y="12712"/>
                  <a:pt x="10246" y="10265"/>
                  <a:pt x="11399" y="8097"/>
                </a:cubicBezTo>
                <a:lnTo>
                  <a:pt x="11399" y="8097"/>
                </a:lnTo>
                <a:cubicBezTo>
                  <a:pt x="8674" y="9768"/>
                  <a:pt x="5869" y="11857"/>
                  <a:pt x="3402" y="14204"/>
                </a:cubicBezTo>
                <a:cubicBezTo>
                  <a:pt x="3144" y="14522"/>
                  <a:pt x="2905" y="14821"/>
                  <a:pt x="2647" y="15139"/>
                </a:cubicBezTo>
                <a:cubicBezTo>
                  <a:pt x="1" y="18600"/>
                  <a:pt x="3283" y="21465"/>
                  <a:pt x="6187" y="23295"/>
                </a:cubicBezTo>
                <a:cubicBezTo>
                  <a:pt x="8515" y="24767"/>
                  <a:pt x="10882" y="26259"/>
                  <a:pt x="13428" y="27333"/>
                </a:cubicBezTo>
                <a:cubicBezTo>
                  <a:pt x="17996" y="29227"/>
                  <a:pt x="22943" y="29684"/>
                  <a:pt x="27935" y="29684"/>
                </a:cubicBezTo>
                <a:cubicBezTo>
                  <a:pt x="30443" y="29684"/>
                  <a:pt x="32962" y="29568"/>
                  <a:pt x="35450" y="29462"/>
                </a:cubicBezTo>
                <a:cubicBezTo>
                  <a:pt x="49553" y="28845"/>
                  <a:pt x="63757" y="28587"/>
                  <a:pt x="77622" y="25901"/>
                </a:cubicBezTo>
                <a:cubicBezTo>
                  <a:pt x="80168" y="25404"/>
                  <a:pt x="82695" y="24847"/>
                  <a:pt x="85102" y="23952"/>
                </a:cubicBezTo>
                <a:cubicBezTo>
                  <a:pt x="85500" y="23792"/>
                  <a:pt x="85957" y="23613"/>
                  <a:pt x="86176" y="23255"/>
                </a:cubicBezTo>
                <a:cubicBezTo>
                  <a:pt x="86434" y="22838"/>
                  <a:pt x="86395" y="22340"/>
                  <a:pt x="86355" y="21903"/>
                </a:cubicBezTo>
                <a:cubicBezTo>
                  <a:pt x="86275" y="21107"/>
                  <a:pt x="86196" y="20331"/>
                  <a:pt x="86116" y="19535"/>
                </a:cubicBezTo>
                <a:cubicBezTo>
                  <a:pt x="79691" y="15457"/>
                  <a:pt x="71754" y="14841"/>
                  <a:pt x="64175" y="14323"/>
                </a:cubicBezTo>
                <a:cubicBezTo>
                  <a:pt x="65627" y="13346"/>
                  <a:pt x="67363" y="12819"/>
                  <a:pt x="69109" y="12819"/>
                </a:cubicBezTo>
                <a:cubicBezTo>
                  <a:pt x="69850" y="12819"/>
                  <a:pt x="70593" y="12914"/>
                  <a:pt x="71316" y="13110"/>
                </a:cubicBezTo>
                <a:cubicBezTo>
                  <a:pt x="66104" y="11041"/>
                  <a:pt x="60733" y="9450"/>
                  <a:pt x="55243" y="8356"/>
                </a:cubicBezTo>
                <a:cubicBezTo>
                  <a:pt x="56337" y="7401"/>
                  <a:pt x="57530" y="6585"/>
                  <a:pt x="58804" y="5909"/>
                </a:cubicBezTo>
                <a:cubicBezTo>
                  <a:pt x="58218" y="5357"/>
                  <a:pt x="57422" y="5016"/>
                  <a:pt x="56604" y="5016"/>
                </a:cubicBezTo>
                <a:cubicBezTo>
                  <a:pt x="56449" y="5016"/>
                  <a:pt x="56293" y="5028"/>
                  <a:pt x="56138" y="5053"/>
                </a:cubicBezTo>
                <a:cubicBezTo>
                  <a:pt x="56615" y="4556"/>
                  <a:pt x="57133" y="4119"/>
                  <a:pt x="57749" y="3820"/>
                </a:cubicBezTo>
                <a:cubicBezTo>
                  <a:pt x="56752" y="3695"/>
                  <a:pt x="55749" y="3633"/>
                  <a:pt x="54746" y="3633"/>
                </a:cubicBezTo>
                <a:cubicBezTo>
                  <a:pt x="51749" y="3633"/>
                  <a:pt x="48760" y="4189"/>
                  <a:pt x="45973" y="5292"/>
                </a:cubicBezTo>
                <a:cubicBezTo>
                  <a:pt x="47007" y="3422"/>
                  <a:pt x="48459" y="1811"/>
                  <a:pt x="50170" y="578"/>
                </a:cubicBezTo>
                <a:lnTo>
                  <a:pt x="50170" y="578"/>
                </a:lnTo>
                <a:cubicBezTo>
                  <a:pt x="45177" y="617"/>
                  <a:pt x="40204" y="1970"/>
                  <a:pt x="35847" y="4417"/>
                </a:cubicBezTo>
                <a:cubicBezTo>
                  <a:pt x="36464" y="2965"/>
                  <a:pt x="37061" y="1473"/>
                  <a:pt x="37697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0" name="Google Shape;1090;p36"/>
          <p:cNvSpPr/>
          <p:nvPr/>
        </p:nvSpPr>
        <p:spPr>
          <a:xfrm>
            <a:off x="7234570" y="5111233"/>
            <a:ext cx="1025951" cy="1298591"/>
          </a:xfrm>
          <a:custGeom>
            <a:avLst/>
            <a:gdLst/>
            <a:ahLst/>
            <a:cxnLst/>
            <a:rect l="l" t="t" r="r" b="b"/>
            <a:pathLst>
              <a:path w="15299" h="18976" extrusionOk="0">
                <a:moveTo>
                  <a:pt x="9913" y="0"/>
                </a:moveTo>
                <a:cubicBezTo>
                  <a:pt x="8843" y="0"/>
                  <a:pt x="8455" y="1457"/>
                  <a:pt x="8455" y="1457"/>
                </a:cubicBezTo>
                <a:cubicBezTo>
                  <a:pt x="7302" y="5893"/>
                  <a:pt x="1" y="12974"/>
                  <a:pt x="1" y="12974"/>
                </a:cubicBezTo>
                <a:cubicBezTo>
                  <a:pt x="1876" y="18181"/>
                  <a:pt x="6085" y="18976"/>
                  <a:pt x="8423" y="18976"/>
                </a:cubicBezTo>
                <a:cubicBezTo>
                  <a:pt x="9408" y="18976"/>
                  <a:pt x="10061" y="18835"/>
                  <a:pt x="10067" y="18823"/>
                </a:cubicBezTo>
                <a:cubicBezTo>
                  <a:pt x="15298" y="13671"/>
                  <a:pt x="12414" y="1218"/>
                  <a:pt x="10723" y="243"/>
                </a:cubicBezTo>
                <a:cubicBezTo>
                  <a:pt x="10418" y="71"/>
                  <a:pt x="10149" y="0"/>
                  <a:pt x="99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1" name="Google Shape;1091;p36"/>
          <p:cNvSpPr/>
          <p:nvPr/>
        </p:nvSpPr>
        <p:spPr>
          <a:xfrm>
            <a:off x="7344013" y="5793519"/>
            <a:ext cx="700375" cy="510581"/>
          </a:xfrm>
          <a:custGeom>
            <a:avLst/>
            <a:gdLst/>
            <a:ahLst/>
            <a:cxnLst/>
            <a:rect l="l" t="t" r="r" b="b"/>
            <a:pathLst>
              <a:path w="10444" h="7461" extrusionOk="0">
                <a:moveTo>
                  <a:pt x="1234" y="1"/>
                </a:moveTo>
                <a:cubicBezTo>
                  <a:pt x="776" y="498"/>
                  <a:pt x="378" y="936"/>
                  <a:pt x="0" y="1333"/>
                </a:cubicBezTo>
                <a:cubicBezTo>
                  <a:pt x="1094" y="3024"/>
                  <a:pt x="3879" y="6287"/>
                  <a:pt x="9588" y="7460"/>
                </a:cubicBezTo>
                <a:cubicBezTo>
                  <a:pt x="9927" y="6903"/>
                  <a:pt x="10225" y="6307"/>
                  <a:pt x="10444" y="5690"/>
                </a:cubicBezTo>
                <a:cubicBezTo>
                  <a:pt x="7957" y="5093"/>
                  <a:pt x="4058" y="3621"/>
                  <a:pt x="123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2" name="Google Shape;1092;p36"/>
          <p:cNvSpPr/>
          <p:nvPr/>
        </p:nvSpPr>
        <p:spPr>
          <a:xfrm>
            <a:off x="7537413" y="5552564"/>
            <a:ext cx="569675" cy="422097"/>
          </a:xfrm>
          <a:custGeom>
            <a:avLst/>
            <a:gdLst/>
            <a:ahLst/>
            <a:cxnLst/>
            <a:rect l="l" t="t" r="r" b="b"/>
            <a:pathLst>
              <a:path w="8495" h="6168" extrusionOk="0">
                <a:moveTo>
                  <a:pt x="1194" y="1"/>
                </a:moveTo>
                <a:cubicBezTo>
                  <a:pt x="796" y="538"/>
                  <a:pt x="398" y="1055"/>
                  <a:pt x="1" y="1552"/>
                </a:cubicBezTo>
                <a:cubicBezTo>
                  <a:pt x="1493" y="3223"/>
                  <a:pt x="4079" y="5272"/>
                  <a:pt x="8316" y="6167"/>
                </a:cubicBezTo>
                <a:cubicBezTo>
                  <a:pt x="8415" y="5531"/>
                  <a:pt x="8455" y="4874"/>
                  <a:pt x="8495" y="4218"/>
                </a:cubicBezTo>
                <a:cubicBezTo>
                  <a:pt x="6366" y="3621"/>
                  <a:pt x="3561" y="2428"/>
                  <a:pt x="119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3" name="Google Shape;1093;p36"/>
          <p:cNvSpPr/>
          <p:nvPr/>
        </p:nvSpPr>
        <p:spPr>
          <a:xfrm>
            <a:off x="7702853" y="5304832"/>
            <a:ext cx="398940" cy="306376"/>
          </a:xfrm>
          <a:custGeom>
            <a:avLst/>
            <a:gdLst/>
            <a:ahLst/>
            <a:cxnLst/>
            <a:rect l="l" t="t" r="r" b="b"/>
            <a:pathLst>
              <a:path w="5949" h="4477" extrusionOk="0">
                <a:moveTo>
                  <a:pt x="975" y="0"/>
                </a:moveTo>
                <a:cubicBezTo>
                  <a:pt x="697" y="577"/>
                  <a:pt x="378" y="1194"/>
                  <a:pt x="0" y="1791"/>
                </a:cubicBezTo>
                <a:cubicBezTo>
                  <a:pt x="1413" y="2865"/>
                  <a:pt x="3362" y="3899"/>
                  <a:pt x="5948" y="4476"/>
                </a:cubicBezTo>
                <a:cubicBezTo>
                  <a:pt x="5869" y="3720"/>
                  <a:pt x="5769" y="2984"/>
                  <a:pt x="5630" y="2288"/>
                </a:cubicBezTo>
                <a:cubicBezTo>
                  <a:pt x="4158" y="1830"/>
                  <a:pt x="2507" y="1114"/>
                  <a:pt x="975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4" name="Google Shape;1094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5" name="Google Shape;1095;p36"/>
          <p:cNvSpPr/>
          <p:nvPr/>
        </p:nvSpPr>
        <p:spPr>
          <a:xfrm>
            <a:off x="3919571" y="5134980"/>
            <a:ext cx="1025951" cy="1297633"/>
          </a:xfrm>
          <a:custGeom>
            <a:avLst/>
            <a:gdLst/>
            <a:ahLst/>
            <a:cxnLst/>
            <a:rect l="l" t="t" r="r" b="b"/>
            <a:pathLst>
              <a:path w="15299" h="18962" extrusionOk="0">
                <a:moveTo>
                  <a:pt x="5374" y="0"/>
                </a:moveTo>
                <a:cubicBezTo>
                  <a:pt x="5141" y="0"/>
                  <a:pt x="4876" y="68"/>
                  <a:pt x="4576" y="234"/>
                </a:cubicBezTo>
                <a:cubicBezTo>
                  <a:pt x="2885" y="1209"/>
                  <a:pt x="1" y="13662"/>
                  <a:pt x="5213" y="18814"/>
                </a:cubicBezTo>
                <a:cubicBezTo>
                  <a:pt x="5224" y="18820"/>
                  <a:pt x="5888" y="18962"/>
                  <a:pt x="6885" y="18962"/>
                </a:cubicBezTo>
                <a:cubicBezTo>
                  <a:pt x="9233" y="18962"/>
                  <a:pt x="13427" y="18174"/>
                  <a:pt x="15298" y="12966"/>
                </a:cubicBezTo>
                <a:cubicBezTo>
                  <a:pt x="15298" y="12966"/>
                  <a:pt x="7978" y="5884"/>
                  <a:pt x="6844" y="1468"/>
                </a:cubicBezTo>
                <a:cubicBezTo>
                  <a:pt x="6844" y="1468"/>
                  <a:pt x="6453" y="0"/>
                  <a:pt x="5374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6" name="Google Shape;1096;p36"/>
          <p:cNvSpPr/>
          <p:nvPr/>
        </p:nvSpPr>
        <p:spPr>
          <a:xfrm>
            <a:off x="4134366" y="5816650"/>
            <a:ext cx="700441" cy="510581"/>
          </a:xfrm>
          <a:custGeom>
            <a:avLst/>
            <a:gdLst/>
            <a:ahLst/>
            <a:cxnLst/>
            <a:rect l="l" t="t" r="r" b="b"/>
            <a:pathLst>
              <a:path w="10445" h="7461" extrusionOk="0">
                <a:moveTo>
                  <a:pt x="9231" y="1"/>
                </a:moveTo>
                <a:cubicBezTo>
                  <a:pt x="6386" y="3601"/>
                  <a:pt x="2487" y="5093"/>
                  <a:pt x="0" y="5690"/>
                </a:cubicBezTo>
                <a:cubicBezTo>
                  <a:pt x="219" y="6327"/>
                  <a:pt x="518" y="6924"/>
                  <a:pt x="876" y="7461"/>
                </a:cubicBezTo>
                <a:cubicBezTo>
                  <a:pt x="6565" y="6287"/>
                  <a:pt x="9350" y="3044"/>
                  <a:pt x="10444" y="1354"/>
                </a:cubicBezTo>
                <a:cubicBezTo>
                  <a:pt x="10066" y="956"/>
                  <a:pt x="9668" y="498"/>
                  <a:pt x="923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7" name="Google Shape;1097;p36"/>
          <p:cNvSpPr/>
          <p:nvPr/>
        </p:nvSpPr>
        <p:spPr>
          <a:xfrm>
            <a:off x="4073006" y="5577062"/>
            <a:ext cx="568333" cy="422097"/>
          </a:xfrm>
          <a:custGeom>
            <a:avLst/>
            <a:gdLst/>
            <a:ahLst/>
            <a:cxnLst/>
            <a:rect l="l" t="t" r="r" b="b"/>
            <a:pathLst>
              <a:path w="8475" h="6168" extrusionOk="0">
                <a:moveTo>
                  <a:pt x="7281" y="1"/>
                </a:moveTo>
                <a:cubicBezTo>
                  <a:pt x="4914" y="2388"/>
                  <a:pt x="2109" y="3601"/>
                  <a:pt x="0" y="4198"/>
                </a:cubicBezTo>
                <a:cubicBezTo>
                  <a:pt x="20" y="4874"/>
                  <a:pt x="80" y="5511"/>
                  <a:pt x="179" y="6167"/>
                </a:cubicBezTo>
                <a:cubicBezTo>
                  <a:pt x="4397" y="5272"/>
                  <a:pt x="6983" y="3203"/>
                  <a:pt x="8475" y="1532"/>
                </a:cubicBezTo>
                <a:cubicBezTo>
                  <a:pt x="8077" y="1035"/>
                  <a:pt x="7679" y="518"/>
                  <a:pt x="728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8" name="Google Shape;1098;p36"/>
          <p:cNvSpPr/>
          <p:nvPr/>
        </p:nvSpPr>
        <p:spPr>
          <a:xfrm>
            <a:off x="4078303" y="5327963"/>
            <a:ext cx="397599" cy="306376"/>
          </a:xfrm>
          <a:custGeom>
            <a:avLst/>
            <a:gdLst/>
            <a:ahLst/>
            <a:cxnLst/>
            <a:rect l="l" t="t" r="r" b="b"/>
            <a:pathLst>
              <a:path w="5929" h="4477" extrusionOk="0">
                <a:moveTo>
                  <a:pt x="4974" y="0"/>
                </a:moveTo>
                <a:cubicBezTo>
                  <a:pt x="3422" y="1134"/>
                  <a:pt x="1791" y="1850"/>
                  <a:pt x="319" y="2288"/>
                </a:cubicBezTo>
                <a:cubicBezTo>
                  <a:pt x="180" y="2984"/>
                  <a:pt x="61" y="3740"/>
                  <a:pt x="1" y="4476"/>
                </a:cubicBezTo>
                <a:cubicBezTo>
                  <a:pt x="2587" y="3919"/>
                  <a:pt x="4517" y="2865"/>
                  <a:pt x="5929" y="1791"/>
                </a:cubicBezTo>
                <a:cubicBezTo>
                  <a:pt x="5571" y="1194"/>
                  <a:pt x="5233" y="577"/>
                  <a:pt x="4974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9" name="Google Shape;1099;p36"/>
          <p:cNvSpPr/>
          <p:nvPr/>
        </p:nvSpPr>
        <p:spPr>
          <a:xfrm>
            <a:off x="6096688" y="7744363"/>
            <a:ext cx="266765" cy="12249"/>
          </a:xfrm>
          <a:custGeom>
            <a:avLst/>
            <a:gdLst/>
            <a:ahLst/>
            <a:cxnLst/>
            <a:rect l="l" t="t" r="r" b="b"/>
            <a:pathLst>
              <a:path w="3978" h="179" extrusionOk="0">
                <a:moveTo>
                  <a:pt x="3977" y="0"/>
                </a:moveTo>
                <a:cubicBezTo>
                  <a:pt x="2665" y="60"/>
                  <a:pt x="1333" y="139"/>
                  <a:pt x="1" y="179"/>
                </a:cubicBezTo>
                <a:cubicBezTo>
                  <a:pt x="1353" y="139"/>
                  <a:pt x="2665" y="60"/>
                  <a:pt x="3977" y="0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0" name="Google Shape;1100;p36"/>
          <p:cNvSpPr/>
          <p:nvPr/>
        </p:nvSpPr>
        <p:spPr>
          <a:xfrm>
            <a:off x="5919246" y="7756544"/>
            <a:ext cx="177508" cy="6912"/>
          </a:xfrm>
          <a:custGeom>
            <a:avLst/>
            <a:gdLst/>
            <a:ahLst/>
            <a:cxnLst/>
            <a:rect l="l" t="t" r="r" b="b"/>
            <a:pathLst>
              <a:path w="2647" h="101" extrusionOk="0">
                <a:moveTo>
                  <a:pt x="2647" y="1"/>
                </a:moveTo>
                <a:cubicBezTo>
                  <a:pt x="1751" y="21"/>
                  <a:pt x="896" y="81"/>
                  <a:pt x="1" y="100"/>
                </a:cubicBezTo>
                <a:cubicBezTo>
                  <a:pt x="896" y="81"/>
                  <a:pt x="1791" y="21"/>
                  <a:pt x="2647" y="1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1" name="Google Shape;1101;p36"/>
          <p:cNvSpPr/>
          <p:nvPr/>
        </p:nvSpPr>
        <p:spPr>
          <a:xfrm>
            <a:off x="5409654" y="6818590"/>
            <a:ext cx="1187364" cy="295564"/>
          </a:xfrm>
          <a:custGeom>
            <a:avLst/>
            <a:gdLst/>
            <a:ahLst/>
            <a:cxnLst/>
            <a:rect l="l" t="t" r="r" b="b"/>
            <a:pathLst>
              <a:path w="17706" h="4319" extrusionOk="0">
                <a:moveTo>
                  <a:pt x="17705" y="1"/>
                </a:moveTo>
                <a:cubicBezTo>
                  <a:pt x="17703" y="3"/>
                  <a:pt x="17702" y="5"/>
                  <a:pt x="17700" y="7"/>
                </a:cubicBezTo>
                <a:lnTo>
                  <a:pt x="17700" y="7"/>
                </a:lnTo>
                <a:cubicBezTo>
                  <a:pt x="17702" y="5"/>
                  <a:pt x="17704" y="3"/>
                  <a:pt x="17705" y="1"/>
                </a:cubicBezTo>
                <a:close/>
                <a:moveTo>
                  <a:pt x="17700" y="7"/>
                </a:moveTo>
                <a:lnTo>
                  <a:pt x="17700" y="7"/>
                </a:lnTo>
                <a:cubicBezTo>
                  <a:pt x="17622" y="82"/>
                  <a:pt x="17185" y="102"/>
                  <a:pt x="17069" y="160"/>
                </a:cubicBezTo>
                <a:cubicBezTo>
                  <a:pt x="16890" y="240"/>
                  <a:pt x="16770" y="339"/>
                  <a:pt x="16611" y="439"/>
                </a:cubicBezTo>
                <a:cubicBezTo>
                  <a:pt x="16273" y="657"/>
                  <a:pt x="15855" y="797"/>
                  <a:pt x="15477" y="996"/>
                </a:cubicBezTo>
                <a:cubicBezTo>
                  <a:pt x="14005" y="1751"/>
                  <a:pt x="12314" y="1990"/>
                  <a:pt x="10683" y="2070"/>
                </a:cubicBezTo>
                <a:cubicBezTo>
                  <a:pt x="10202" y="2096"/>
                  <a:pt x="9719" y="2108"/>
                  <a:pt x="9236" y="2108"/>
                </a:cubicBezTo>
                <a:cubicBezTo>
                  <a:pt x="7863" y="2108"/>
                  <a:pt x="6487" y="2008"/>
                  <a:pt x="5133" y="1831"/>
                </a:cubicBezTo>
                <a:cubicBezTo>
                  <a:pt x="4337" y="1692"/>
                  <a:pt x="3562" y="1652"/>
                  <a:pt x="2865" y="1254"/>
                </a:cubicBezTo>
                <a:cubicBezTo>
                  <a:pt x="2547" y="1075"/>
                  <a:pt x="2189" y="936"/>
                  <a:pt x="1851" y="777"/>
                </a:cubicBezTo>
                <a:cubicBezTo>
                  <a:pt x="1611" y="684"/>
                  <a:pt x="1063" y="353"/>
                  <a:pt x="794" y="353"/>
                </a:cubicBezTo>
                <a:cubicBezTo>
                  <a:pt x="773" y="353"/>
                  <a:pt x="754" y="355"/>
                  <a:pt x="737" y="359"/>
                </a:cubicBezTo>
                <a:cubicBezTo>
                  <a:pt x="1" y="498"/>
                  <a:pt x="1194" y="1155"/>
                  <a:pt x="1393" y="1274"/>
                </a:cubicBezTo>
                <a:cubicBezTo>
                  <a:pt x="1891" y="1592"/>
                  <a:pt x="2448" y="1851"/>
                  <a:pt x="2985" y="2070"/>
                </a:cubicBezTo>
                <a:cubicBezTo>
                  <a:pt x="4138" y="2547"/>
                  <a:pt x="5332" y="2826"/>
                  <a:pt x="6526" y="3025"/>
                </a:cubicBezTo>
                <a:cubicBezTo>
                  <a:pt x="7242" y="3064"/>
                  <a:pt x="7938" y="3144"/>
                  <a:pt x="8634" y="3184"/>
                </a:cubicBezTo>
                <a:cubicBezTo>
                  <a:pt x="8992" y="3214"/>
                  <a:pt x="9360" y="3228"/>
                  <a:pt x="9728" y="3228"/>
                </a:cubicBezTo>
                <a:cubicBezTo>
                  <a:pt x="10096" y="3228"/>
                  <a:pt x="10464" y="3214"/>
                  <a:pt x="10822" y="3184"/>
                </a:cubicBezTo>
                <a:cubicBezTo>
                  <a:pt x="11439" y="3144"/>
                  <a:pt x="12076" y="3005"/>
                  <a:pt x="12672" y="2925"/>
                </a:cubicBezTo>
                <a:cubicBezTo>
                  <a:pt x="12728" y="2907"/>
                  <a:pt x="12796" y="2893"/>
                  <a:pt x="12863" y="2893"/>
                </a:cubicBezTo>
                <a:cubicBezTo>
                  <a:pt x="12941" y="2893"/>
                  <a:pt x="13017" y="2912"/>
                  <a:pt x="13070" y="2965"/>
                </a:cubicBezTo>
                <a:cubicBezTo>
                  <a:pt x="13130" y="3025"/>
                  <a:pt x="13170" y="3124"/>
                  <a:pt x="13190" y="3184"/>
                </a:cubicBezTo>
                <a:cubicBezTo>
                  <a:pt x="13309" y="3562"/>
                  <a:pt x="13408" y="3940"/>
                  <a:pt x="13468" y="4318"/>
                </a:cubicBezTo>
                <a:cubicBezTo>
                  <a:pt x="13478" y="4318"/>
                  <a:pt x="13488" y="4318"/>
                  <a:pt x="13497" y="4318"/>
                </a:cubicBezTo>
                <a:cubicBezTo>
                  <a:pt x="14135" y="4318"/>
                  <a:pt x="14487" y="3674"/>
                  <a:pt x="14781" y="3224"/>
                </a:cubicBezTo>
                <a:cubicBezTo>
                  <a:pt x="15179" y="2587"/>
                  <a:pt x="15597" y="2050"/>
                  <a:pt x="15855" y="1354"/>
                </a:cubicBezTo>
                <a:cubicBezTo>
                  <a:pt x="16549" y="1036"/>
                  <a:pt x="17184" y="581"/>
                  <a:pt x="17700" y="7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2" name="Google Shape;1102;p36"/>
          <p:cNvSpPr/>
          <p:nvPr/>
        </p:nvSpPr>
        <p:spPr>
          <a:xfrm>
            <a:off x="5080186" y="6070813"/>
            <a:ext cx="715061" cy="683785"/>
          </a:xfrm>
          <a:custGeom>
            <a:avLst/>
            <a:gdLst/>
            <a:ahLst/>
            <a:cxnLst/>
            <a:rect l="l" t="t" r="r" b="b"/>
            <a:pathLst>
              <a:path w="10663" h="9992" extrusionOk="0">
                <a:moveTo>
                  <a:pt x="5831" y="0"/>
                </a:moveTo>
                <a:cubicBezTo>
                  <a:pt x="4788" y="0"/>
                  <a:pt x="3722" y="751"/>
                  <a:pt x="3024" y="1379"/>
                </a:cubicBezTo>
                <a:cubicBezTo>
                  <a:pt x="1870" y="2434"/>
                  <a:pt x="796" y="3667"/>
                  <a:pt x="398" y="5199"/>
                </a:cubicBezTo>
                <a:cubicBezTo>
                  <a:pt x="0" y="6711"/>
                  <a:pt x="418" y="8521"/>
                  <a:pt x="1711" y="9396"/>
                </a:cubicBezTo>
                <a:cubicBezTo>
                  <a:pt x="2411" y="9859"/>
                  <a:pt x="3253" y="9991"/>
                  <a:pt x="4118" y="9991"/>
                </a:cubicBezTo>
                <a:cubicBezTo>
                  <a:pt x="4629" y="9991"/>
                  <a:pt x="5148" y="9945"/>
                  <a:pt x="5650" y="9893"/>
                </a:cubicBezTo>
                <a:cubicBezTo>
                  <a:pt x="6684" y="9754"/>
                  <a:pt x="7739" y="9635"/>
                  <a:pt x="8753" y="9396"/>
                </a:cubicBezTo>
                <a:cubicBezTo>
                  <a:pt x="9051" y="9336"/>
                  <a:pt x="9330" y="9257"/>
                  <a:pt x="9549" y="9058"/>
                </a:cubicBezTo>
                <a:cubicBezTo>
                  <a:pt x="10046" y="8620"/>
                  <a:pt x="9927" y="7825"/>
                  <a:pt x="9768" y="7168"/>
                </a:cubicBezTo>
                <a:cubicBezTo>
                  <a:pt x="10026" y="7168"/>
                  <a:pt x="10285" y="7208"/>
                  <a:pt x="10543" y="7208"/>
                </a:cubicBezTo>
                <a:cubicBezTo>
                  <a:pt x="10444" y="6611"/>
                  <a:pt x="10225" y="6014"/>
                  <a:pt x="9927" y="5477"/>
                </a:cubicBezTo>
                <a:cubicBezTo>
                  <a:pt x="10165" y="5477"/>
                  <a:pt x="10424" y="5517"/>
                  <a:pt x="10663" y="5517"/>
                </a:cubicBezTo>
                <a:cubicBezTo>
                  <a:pt x="10563" y="4264"/>
                  <a:pt x="9947" y="3110"/>
                  <a:pt x="9091" y="2175"/>
                </a:cubicBezTo>
                <a:cubicBezTo>
                  <a:pt x="8435" y="1439"/>
                  <a:pt x="7281" y="265"/>
                  <a:pt x="6266" y="47"/>
                </a:cubicBezTo>
                <a:cubicBezTo>
                  <a:pt x="6123" y="15"/>
                  <a:pt x="5977" y="0"/>
                  <a:pt x="5831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3" name="Google Shape;1103;p36"/>
          <p:cNvSpPr/>
          <p:nvPr/>
        </p:nvSpPr>
        <p:spPr>
          <a:xfrm>
            <a:off x="4933457" y="5996289"/>
            <a:ext cx="755096" cy="739353"/>
          </a:xfrm>
          <a:custGeom>
            <a:avLst/>
            <a:gdLst/>
            <a:ahLst/>
            <a:cxnLst/>
            <a:rect l="l" t="t" r="r" b="b"/>
            <a:pathLst>
              <a:path w="11260" h="10804" extrusionOk="0">
                <a:moveTo>
                  <a:pt x="5975" y="1"/>
                </a:moveTo>
                <a:cubicBezTo>
                  <a:pt x="4962" y="1"/>
                  <a:pt x="3954" y="308"/>
                  <a:pt x="3123" y="877"/>
                </a:cubicBezTo>
                <a:cubicBezTo>
                  <a:pt x="577" y="2707"/>
                  <a:pt x="0" y="6845"/>
                  <a:pt x="398" y="9709"/>
                </a:cubicBezTo>
                <a:cubicBezTo>
                  <a:pt x="1979" y="10455"/>
                  <a:pt x="3745" y="10803"/>
                  <a:pt x="5523" y="10803"/>
                </a:cubicBezTo>
                <a:cubicBezTo>
                  <a:pt x="7301" y="10803"/>
                  <a:pt x="9091" y="10455"/>
                  <a:pt x="10722" y="9809"/>
                </a:cubicBezTo>
                <a:cubicBezTo>
                  <a:pt x="10881" y="9769"/>
                  <a:pt x="11060" y="9670"/>
                  <a:pt x="11160" y="9510"/>
                </a:cubicBezTo>
                <a:cubicBezTo>
                  <a:pt x="11259" y="9371"/>
                  <a:pt x="11259" y="9212"/>
                  <a:pt x="11259" y="9033"/>
                </a:cubicBezTo>
                <a:cubicBezTo>
                  <a:pt x="11259" y="8118"/>
                  <a:pt x="11239" y="7203"/>
                  <a:pt x="11160" y="6288"/>
                </a:cubicBezTo>
                <a:cubicBezTo>
                  <a:pt x="11060" y="4856"/>
                  <a:pt x="10842" y="3403"/>
                  <a:pt x="10046" y="2210"/>
                </a:cubicBezTo>
                <a:cubicBezTo>
                  <a:pt x="9330" y="1116"/>
                  <a:pt x="8156" y="340"/>
                  <a:pt x="6863" y="81"/>
                </a:cubicBezTo>
                <a:cubicBezTo>
                  <a:pt x="6570" y="27"/>
                  <a:pt x="6272" y="1"/>
                  <a:pt x="59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4" name="Google Shape;1104;p36"/>
          <p:cNvSpPr/>
          <p:nvPr/>
        </p:nvSpPr>
        <p:spPr>
          <a:xfrm>
            <a:off x="5024123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4643" y="1"/>
                </a:moveTo>
                <a:cubicBezTo>
                  <a:pt x="3631" y="1"/>
                  <a:pt x="2626" y="308"/>
                  <a:pt x="1811" y="877"/>
                </a:cubicBezTo>
                <a:cubicBezTo>
                  <a:pt x="1035" y="1434"/>
                  <a:pt x="438" y="2210"/>
                  <a:pt x="1" y="3065"/>
                </a:cubicBezTo>
                <a:cubicBezTo>
                  <a:pt x="41" y="4000"/>
                  <a:pt x="240" y="4856"/>
                  <a:pt x="617" y="5592"/>
                </a:cubicBezTo>
                <a:cubicBezTo>
                  <a:pt x="1453" y="7183"/>
                  <a:pt x="3204" y="8277"/>
                  <a:pt x="5014" y="8317"/>
                </a:cubicBezTo>
                <a:cubicBezTo>
                  <a:pt x="5066" y="8319"/>
                  <a:pt x="5119" y="8319"/>
                  <a:pt x="5171" y="8319"/>
                </a:cubicBezTo>
                <a:cubicBezTo>
                  <a:pt x="6927" y="8319"/>
                  <a:pt x="8642" y="7357"/>
                  <a:pt x="9569" y="5850"/>
                </a:cubicBezTo>
                <a:cubicBezTo>
                  <a:pt x="9629" y="5731"/>
                  <a:pt x="9689" y="5631"/>
                  <a:pt x="9768" y="5512"/>
                </a:cubicBezTo>
                <a:cubicBezTo>
                  <a:pt x="9609" y="4338"/>
                  <a:pt x="9370" y="3165"/>
                  <a:pt x="8714" y="2210"/>
                </a:cubicBezTo>
                <a:cubicBezTo>
                  <a:pt x="7978" y="1116"/>
                  <a:pt x="6804" y="340"/>
                  <a:pt x="5531" y="81"/>
                </a:cubicBezTo>
                <a:cubicBezTo>
                  <a:pt x="5237" y="27"/>
                  <a:pt x="4940" y="1"/>
                  <a:pt x="4643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5" name="Google Shape;1105;p36"/>
          <p:cNvSpPr/>
          <p:nvPr/>
        </p:nvSpPr>
        <p:spPr>
          <a:xfrm>
            <a:off x="6303435" y="6070813"/>
            <a:ext cx="716469" cy="683785"/>
          </a:xfrm>
          <a:custGeom>
            <a:avLst/>
            <a:gdLst/>
            <a:ahLst/>
            <a:cxnLst/>
            <a:rect l="l" t="t" r="r" b="b"/>
            <a:pathLst>
              <a:path w="10684" h="9992" extrusionOk="0">
                <a:moveTo>
                  <a:pt x="4846" y="0"/>
                </a:moveTo>
                <a:cubicBezTo>
                  <a:pt x="4702" y="0"/>
                  <a:pt x="4559" y="15"/>
                  <a:pt x="4417" y="47"/>
                </a:cubicBezTo>
                <a:cubicBezTo>
                  <a:pt x="3383" y="265"/>
                  <a:pt x="2249" y="1439"/>
                  <a:pt x="1572" y="2175"/>
                </a:cubicBezTo>
                <a:cubicBezTo>
                  <a:pt x="737" y="3110"/>
                  <a:pt x="100" y="4264"/>
                  <a:pt x="1" y="5517"/>
                </a:cubicBezTo>
                <a:cubicBezTo>
                  <a:pt x="259" y="5517"/>
                  <a:pt x="498" y="5477"/>
                  <a:pt x="757" y="5477"/>
                </a:cubicBezTo>
                <a:cubicBezTo>
                  <a:pt x="458" y="6014"/>
                  <a:pt x="240" y="6611"/>
                  <a:pt x="140" y="7208"/>
                </a:cubicBezTo>
                <a:cubicBezTo>
                  <a:pt x="379" y="7208"/>
                  <a:pt x="657" y="7168"/>
                  <a:pt x="896" y="7168"/>
                </a:cubicBezTo>
                <a:cubicBezTo>
                  <a:pt x="757" y="7825"/>
                  <a:pt x="637" y="8620"/>
                  <a:pt x="1135" y="9058"/>
                </a:cubicBezTo>
                <a:cubicBezTo>
                  <a:pt x="1354" y="9257"/>
                  <a:pt x="1632" y="9336"/>
                  <a:pt x="1930" y="9396"/>
                </a:cubicBezTo>
                <a:cubicBezTo>
                  <a:pt x="2945" y="9635"/>
                  <a:pt x="3979" y="9754"/>
                  <a:pt x="5034" y="9893"/>
                </a:cubicBezTo>
                <a:cubicBezTo>
                  <a:pt x="5529" y="9945"/>
                  <a:pt x="6043" y="9991"/>
                  <a:pt x="6551" y="9991"/>
                </a:cubicBezTo>
                <a:cubicBezTo>
                  <a:pt x="7410" y="9991"/>
                  <a:pt x="8252" y="9859"/>
                  <a:pt x="8953" y="9396"/>
                </a:cubicBezTo>
                <a:cubicBezTo>
                  <a:pt x="10266" y="8521"/>
                  <a:pt x="10683" y="6711"/>
                  <a:pt x="10285" y="5199"/>
                </a:cubicBezTo>
                <a:cubicBezTo>
                  <a:pt x="9888" y="3667"/>
                  <a:pt x="8813" y="2434"/>
                  <a:pt x="7640" y="1379"/>
                </a:cubicBezTo>
                <a:cubicBezTo>
                  <a:pt x="6942" y="751"/>
                  <a:pt x="5876" y="0"/>
                  <a:pt x="4846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6" name="Google Shape;1106;p36"/>
          <p:cNvSpPr/>
          <p:nvPr/>
        </p:nvSpPr>
        <p:spPr>
          <a:xfrm>
            <a:off x="6428837" y="5996289"/>
            <a:ext cx="755163" cy="739353"/>
          </a:xfrm>
          <a:custGeom>
            <a:avLst/>
            <a:gdLst/>
            <a:ahLst/>
            <a:cxnLst/>
            <a:rect l="l" t="t" r="r" b="b"/>
            <a:pathLst>
              <a:path w="11261" h="10804" extrusionOk="0">
                <a:moveTo>
                  <a:pt x="5285" y="1"/>
                </a:moveTo>
                <a:cubicBezTo>
                  <a:pt x="4988" y="1"/>
                  <a:pt x="4691" y="27"/>
                  <a:pt x="4397" y="81"/>
                </a:cubicBezTo>
                <a:cubicBezTo>
                  <a:pt x="3104" y="340"/>
                  <a:pt x="1950" y="1116"/>
                  <a:pt x="1214" y="2210"/>
                </a:cubicBezTo>
                <a:cubicBezTo>
                  <a:pt x="419" y="3403"/>
                  <a:pt x="200" y="4856"/>
                  <a:pt x="100" y="6288"/>
                </a:cubicBezTo>
                <a:cubicBezTo>
                  <a:pt x="21" y="7203"/>
                  <a:pt x="1" y="8118"/>
                  <a:pt x="1" y="9033"/>
                </a:cubicBezTo>
                <a:cubicBezTo>
                  <a:pt x="1" y="9212"/>
                  <a:pt x="1" y="9371"/>
                  <a:pt x="100" y="9510"/>
                </a:cubicBezTo>
                <a:cubicBezTo>
                  <a:pt x="200" y="9670"/>
                  <a:pt x="379" y="9769"/>
                  <a:pt x="558" y="9809"/>
                </a:cubicBezTo>
                <a:cubicBezTo>
                  <a:pt x="2179" y="10455"/>
                  <a:pt x="3969" y="10803"/>
                  <a:pt x="5747" y="10803"/>
                </a:cubicBezTo>
                <a:cubicBezTo>
                  <a:pt x="7525" y="10803"/>
                  <a:pt x="9291" y="10455"/>
                  <a:pt x="10862" y="9709"/>
                </a:cubicBezTo>
                <a:cubicBezTo>
                  <a:pt x="11260" y="6845"/>
                  <a:pt x="10703" y="2707"/>
                  <a:pt x="8137" y="877"/>
                </a:cubicBezTo>
                <a:cubicBezTo>
                  <a:pt x="7307" y="308"/>
                  <a:pt x="6298" y="1"/>
                  <a:pt x="52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7" name="Google Shape;1107;p36"/>
          <p:cNvSpPr/>
          <p:nvPr/>
        </p:nvSpPr>
        <p:spPr>
          <a:xfrm>
            <a:off x="6440842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5106" y="1"/>
                </a:moveTo>
                <a:cubicBezTo>
                  <a:pt x="4809" y="1"/>
                  <a:pt x="4512" y="27"/>
                  <a:pt x="4218" y="81"/>
                </a:cubicBezTo>
                <a:cubicBezTo>
                  <a:pt x="2925" y="340"/>
                  <a:pt x="1771" y="1116"/>
                  <a:pt x="1035" y="2210"/>
                </a:cubicBezTo>
                <a:cubicBezTo>
                  <a:pt x="399" y="3165"/>
                  <a:pt x="140" y="4338"/>
                  <a:pt x="1" y="5512"/>
                </a:cubicBezTo>
                <a:cubicBezTo>
                  <a:pt x="80" y="5631"/>
                  <a:pt x="120" y="5731"/>
                  <a:pt x="200" y="5850"/>
                </a:cubicBezTo>
                <a:cubicBezTo>
                  <a:pt x="1108" y="7357"/>
                  <a:pt x="2822" y="8319"/>
                  <a:pt x="4596" y="8319"/>
                </a:cubicBezTo>
                <a:cubicBezTo>
                  <a:pt x="4649" y="8319"/>
                  <a:pt x="4702" y="8319"/>
                  <a:pt x="4755" y="8317"/>
                </a:cubicBezTo>
                <a:cubicBezTo>
                  <a:pt x="6565" y="8277"/>
                  <a:pt x="8296" y="7183"/>
                  <a:pt x="9151" y="5592"/>
                </a:cubicBezTo>
                <a:cubicBezTo>
                  <a:pt x="9529" y="4856"/>
                  <a:pt x="9728" y="4000"/>
                  <a:pt x="9768" y="3065"/>
                </a:cubicBezTo>
                <a:cubicBezTo>
                  <a:pt x="9331" y="2210"/>
                  <a:pt x="8734" y="1434"/>
                  <a:pt x="7958" y="877"/>
                </a:cubicBezTo>
                <a:cubicBezTo>
                  <a:pt x="7128" y="308"/>
                  <a:pt x="6119" y="1"/>
                  <a:pt x="5106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8" name="Google Shape;1108;p36"/>
          <p:cNvSpPr/>
          <p:nvPr/>
        </p:nvSpPr>
        <p:spPr>
          <a:xfrm>
            <a:off x="6310142" y="6888049"/>
            <a:ext cx="150817" cy="213785"/>
          </a:xfrm>
          <a:custGeom>
            <a:avLst/>
            <a:gdLst/>
            <a:ahLst/>
            <a:cxnLst/>
            <a:rect l="l" t="t" r="r" b="b"/>
            <a:pathLst>
              <a:path w="2249" h="3124" extrusionOk="0">
                <a:moveTo>
                  <a:pt x="2248" y="0"/>
                </a:moveTo>
                <a:lnTo>
                  <a:pt x="0" y="816"/>
                </a:lnTo>
                <a:lnTo>
                  <a:pt x="577" y="3124"/>
                </a:lnTo>
                <a:cubicBezTo>
                  <a:pt x="577" y="3124"/>
                  <a:pt x="1751" y="2467"/>
                  <a:pt x="2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9" name="Google Shape;1109;p36"/>
          <p:cNvSpPr/>
          <p:nvPr/>
        </p:nvSpPr>
        <p:spPr>
          <a:xfrm>
            <a:off x="5401674" y="6792995"/>
            <a:ext cx="1244700" cy="194488"/>
          </a:xfrm>
          <a:custGeom>
            <a:avLst/>
            <a:gdLst/>
            <a:ahLst/>
            <a:cxnLst/>
            <a:rect l="l" t="t" r="r" b="b"/>
            <a:pathLst>
              <a:path w="18561" h="2842" extrusionOk="0">
                <a:moveTo>
                  <a:pt x="18424" y="0"/>
                </a:moveTo>
                <a:cubicBezTo>
                  <a:pt x="18408" y="0"/>
                  <a:pt x="18393" y="5"/>
                  <a:pt x="18381" y="17"/>
                </a:cubicBezTo>
                <a:cubicBezTo>
                  <a:pt x="16969" y="653"/>
                  <a:pt x="15477" y="1171"/>
                  <a:pt x="13945" y="1549"/>
                </a:cubicBezTo>
                <a:cubicBezTo>
                  <a:pt x="12433" y="1887"/>
                  <a:pt x="10902" y="2086"/>
                  <a:pt x="9330" y="2125"/>
                </a:cubicBezTo>
                <a:cubicBezTo>
                  <a:pt x="9252" y="2126"/>
                  <a:pt x="9173" y="2127"/>
                  <a:pt x="9095" y="2127"/>
                </a:cubicBezTo>
                <a:cubicBezTo>
                  <a:pt x="7622" y="2127"/>
                  <a:pt x="6149" y="1951"/>
                  <a:pt x="4695" y="1668"/>
                </a:cubicBezTo>
                <a:cubicBezTo>
                  <a:pt x="3939" y="1509"/>
                  <a:pt x="3183" y="1330"/>
                  <a:pt x="2447" y="1071"/>
                </a:cubicBezTo>
                <a:cubicBezTo>
                  <a:pt x="1691" y="852"/>
                  <a:pt x="955" y="574"/>
                  <a:pt x="259" y="256"/>
                </a:cubicBezTo>
                <a:cubicBezTo>
                  <a:pt x="238" y="250"/>
                  <a:pt x="215" y="248"/>
                  <a:pt x="193" y="248"/>
                </a:cubicBezTo>
                <a:cubicBezTo>
                  <a:pt x="132" y="248"/>
                  <a:pt x="75" y="266"/>
                  <a:pt x="60" y="295"/>
                </a:cubicBezTo>
                <a:cubicBezTo>
                  <a:pt x="0" y="375"/>
                  <a:pt x="20" y="454"/>
                  <a:pt x="100" y="494"/>
                </a:cubicBezTo>
                <a:cubicBezTo>
                  <a:pt x="1472" y="1350"/>
                  <a:pt x="2984" y="1927"/>
                  <a:pt x="4556" y="2304"/>
                </a:cubicBezTo>
                <a:cubicBezTo>
                  <a:pt x="5332" y="2503"/>
                  <a:pt x="6127" y="2623"/>
                  <a:pt x="6923" y="2722"/>
                </a:cubicBezTo>
                <a:cubicBezTo>
                  <a:pt x="7719" y="2822"/>
                  <a:pt x="8534" y="2842"/>
                  <a:pt x="9330" y="2842"/>
                </a:cubicBezTo>
                <a:cubicBezTo>
                  <a:pt x="10941" y="2822"/>
                  <a:pt x="12553" y="2563"/>
                  <a:pt x="14104" y="2125"/>
                </a:cubicBezTo>
                <a:cubicBezTo>
                  <a:pt x="15636" y="1668"/>
                  <a:pt x="17108" y="1031"/>
                  <a:pt x="18481" y="216"/>
                </a:cubicBezTo>
                <a:cubicBezTo>
                  <a:pt x="18521" y="156"/>
                  <a:pt x="18560" y="116"/>
                  <a:pt x="18521" y="57"/>
                </a:cubicBezTo>
                <a:cubicBezTo>
                  <a:pt x="18506" y="28"/>
                  <a:pt x="18463" y="0"/>
                  <a:pt x="18424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0" name="Google Shape;1110;p36"/>
          <p:cNvSpPr/>
          <p:nvPr/>
        </p:nvSpPr>
        <p:spPr>
          <a:xfrm>
            <a:off x="6879753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3944" y="0"/>
                </a:moveTo>
                <a:cubicBezTo>
                  <a:pt x="3539" y="0"/>
                  <a:pt x="3129" y="84"/>
                  <a:pt x="2746" y="234"/>
                </a:cubicBezTo>
                <a:cubicBezTo>
                  <a:pt x="1851" y="572"/>
                  <a:pt x="1134" y="1268"/>
                  <a:pt x="538" y="2044"/>
                </a:cubicBezTo>
                <a:cubicBezTo>
                  <a:pt x="339" y="2323"/>
                  <a:pt x="180" y="2581"/>
                  <a:pt x="1" y="2860"/>
                </a:cubicBezTo>
                <a:lnTo>
                  <a:pt x="359" y="3417"/>
                </a:lnTo>
                <a:cubicBezTo>
                  <a:pt x="1075" y="4335"/>
                  <a:pt x="2283" y="4779"/>
                  <a:pt x="3435" y="4779"/>
                </a:cubicBezTo>
                <a:cubicBezTo>
                  <a:pt x="3531" y="4779"/>
                  <a:pt x="3626" y="4775"/>
                  <a:pt x="3720" y="4769"/>
                </a:cubicBezTo>
                <a:cubicBezTo>
                  <a:pt x="4118" y="4749"/>
                  <a:pt x="4516" y="4710"/>
                  <a:pt x="4894" y="4531"/>
                </a:cubicBezTo>
                <a:cubicBezTo>
                  <a:pt x="5650" y="4212"/>
                  <a:pt x="6207" y="3476"/>
                  <a:pt x="6326" y="2681"/>
                </a:cubicBezTo>
                <a:cubicBezTo>
                  <a:pt x="6466" y="1885"/>
                  <a:pt x="6167" y="1030"/>
                  <a:pt x="5511" y="532"/>
                </a:cubicBezTo>
                <a:cubicBezTo>
                  <a:pt x="5060" y="162"/>
                  <a:pt x="4507" y="0"/>
                  <a:pt x="39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1" name="Google Shape;1111;p36"/>
          <p:cNvSpPr/>
          <p:nvPr/>
        </p:nvSpPr>
        <p:spPr>
          <a:xfrm>
            <a:off x="6895781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0" y="3700"/>
                </a:moveTo>
                <a:cubicBezTo>
                  <a:pt x="0" y="3700"/>
                  <a:pt x="1791" y="0"/>
                  <a:pt x="6187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2" name="Google Shape;1112;p36"/>
          <p:cNvSpPr/>
          <p:nvPr/>
        </p:nvSpPr>
        <p:spPr>
          <a:xfrm>
            <a:off x="4832064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2510" y="0"/>
                </a:moveTo>
                <a:cubicBezTo>
                  <a:pt x="1945" y="0"/>
                  <a:pt x="1386" y="162"/>
                  <a:pt x="935" y="532"/>
                </a:cubicBezTo>
                <a:cubicBezTo>
                  <a:pt x="299" y="1030"/>
                  <a:pt x="0" y="1885"/>
                  <a:pt x="120" y="2681"/>
                </a:cubicBezTo>
                <a:cubicBezTo>
                  <a:pt x="239" y="3476"/>
                  <a:pt x="816" y="4212"/>
                  <a:pt x="1552" y="4531"/>
                </a:cubicBezTo>
                <a:cubicBezTo>
                  <a:pt x="1930" y="4710"/>
                  <a:pt x="2328" y="4749"/>
                  <a:pt x="2726" y="4769"/>
                </a:cubicBezTo>
                <a:cubicBezTo>
                  <a:pt x="2822" y="4775"/>
                  <a:pt x="2918" y="4779"/>
                  <a:pt x="3015" y="4779"/>
                </a:cubicBezTo>
                <a:cubicBezTo>
                  <a:pt x="4180" y="4779"/>
                  <a:pt x="5371" y="4335"/>
                  <a:pt x="6087" y="3417"/>
                </a:cubicBezTo>
                <a:lnTo>
                  <a:pt x="6465" y="2860"/>
                </a:lnTo>
                <a:cubicBezTo>
                  <a:pt x="6286" y="2581"/>
                  <a:pt x="6107" y="2323"/>
                  <a:pt x="5908" y="2044"/>
                </a:cubicBezTo>
                <a:cubicBezTo>
                  <a:pt x="5312" y="1268"/>
                  <a:pt x="4595" y="572"/>
                  <a:pt x="3700" y="234"/>
                </a:cubicBezTo>
                <a:cubicBezTo>
                  <a:pt x="3326" y="84"/>
                  <a:pt x="2916" y="0"/>
                  <a:pt x="25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3" name="Google Shape;1113;p36"/>
          <p:cNvSpPr/>
          <p:nvPr/>
        </p:nvSpPr>
        <p:spPr>
          <a:xfrm>
            <a:off x="4834745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6187" y="3700"/>
                </a:moveTo>
                <a:cubicBezTo>
                  <a:pt x="6187" y="3700"/>
                  <a:pt x="4396" y="0"/>
                  <a:pt x="0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4" name="Google Shape;1114;p36"/>
          <p:cNvSpPr/>
          <p:nvPr/>
        </p:nvSpPr>
        <p:spPr>
          <a:xfrm>
            <a:off x="6588911" y="6045697"/>
            <a:ext cx="245573" cy="210296"/>
          </a:xfrm>
          <a:custGeom>
            <a:avLst/>
            <a:gdLst/>
            <a:ahLst/>
            <a:cxnLst/>
            <a:rect l="l" t="t" r="r" b="b"/>
            <a:pathLst>
              <a:path w="3662" h="3073" extrusionOk="0">
                <a:moveTo>
                  <a:pt x="2097" y="1"/>
                </a:moveTo>
                <a:cubicBezTo>
                  <a:pt x="1185" y="1"/>
                  <a:pt x="394" y="640"/>
                  <a:pt x="100" y="1587"/>
                </a:cubicBezTo>
                <a:cubicBezTo>
                  <a:pt x="1" y="1906"/>
                  <a:pt x="1" y="2283"/>
                  <a:pt x="180" y="2582"/>
                </a:cubicBezTo>
                <a:cubicBezTo>
                  <a:pt x="319" y="2801"/>
                  <a:pt x="578" y="2920"/>
                  <a:pt x="856" y="3000"/>
                </a:cubicBezTo>
                <a:cubicBezTo>
                  <a:pt x="1030" y="3049"/>
                  <a:pt x="1209" y="3072"/>
                  <a:pt x="1387" y="3072"/>
                </a:cubicBezTo>
                <a:cubicBezTo>
                  <a:pt x="2294" y="3072"/>
                  <a:pt x="3210" y="2474"/>
                  <a:pt x="3542" y="1627"/>
                </a:cubicBezTo>
                <a:cubicBezTo>
                  <a:pt x="3602" y="1428"/>
                  <a:pt x="3661" y="1229"/>
                  <a:pt x="3641" y="1010"/>
                </a:cubicBezTo>
                <a:cubicBezTo>
                  <a:pt x="3562" y="553"/>
                  <a:pt x="3164" y="215"/>
                  <a:pt x="2706" y="95"/>
                </a:cubicBezTo>
                <a:cubicBezTo>
                  <a:pt x="2500" y="31"/>
                  <a:pt x="2295" y="1"/>
                  <a:pt x="20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5" name="Google Shape;1115;p36"/>
          <p:cNvSpPr/>
          <p:nvPr/>
        </p:nvSpPr>
        <p:spPr>
          <a:xfrm>
            <a:off x="6781039" y="6202754"/>
            <a:ext cx="94756" cy="80820"/>
          </a:xfrm>
          <a:custGeom>
            <a:avLst/>
            <a:gdLst/>
            <a:ahLst/>
            <a:cxnLst/>
            <a:rect l="l" t="t" r="r" b="b"/>
            <a:pathLst>
              <a:path w="1413" h="1181" extrusionOk="0">
                <a:moveTo>
                  <a:pt x="843" y="1"/>
                </a:moveTo>
                <a:cubicBezTo>
                  <a:pt x="473" y="1"/>
                  <a:pt x="158" y="256"/>
                  <a:pt x="40" y="625"/>
                </a:cubicBezTo>
                <a:cubicBezTo>
                  <a:pt x="20" y="744"/>
                  <a:pt x="0" y="904"/>
                  <a:pt x="80" y="1003"/>
                </a:cubicBezTo>
                <a:cubicBezTo>
                  <a:pt x="120" y="1083"/>
                  <a:pt x="219" y="1122"/>
                  <a:pt x="319" y="1142"/>
                </a:cubicBezTo>
                <a:cubicBezTo>
                  <a:pt x="397" y="1168"/>
                  <a:pt x="476" y="1180"/>
                  <a:pt x="556" y="1180"/>
                </a:cubicBezTo>
                <a:cubicBezTo>
                  <a:pt x="903" y="1180"/>
                  <a:pt x="1244" y="949"/>
                  <a:pt x="1373" y="625"/>
                </a:cubicBezTo>
                <a:cubicBezTo>
                  <a:pt x="1393" y="545"/>
                  <a:pt x="1413" y="486"/>
                  <a:pt x="1393" y="386"/>
                </a:cubicBezTo>
                <a:cubicBezTo>
                  <a:pt x="1373" y="207"/>
                  <a:pt x="1214" y="88"/>
                  <a:pt x="1055" y="28"/>
                </a:cubicBezTo>
                <a:cubicBezTo>
                  <a:pt x="983" y="9"/>
                  <a:pt x="912" y="1"/>
                  <a:pt x="8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6" name="Google Shape;1116;p36"/>
          <p:cNvSpPr/>
          <p:nvPr/>
        </p:nvSpPr>
        <p:spPr>
          <a:xfrm>
            <a:off x="5326968" y="6045697"/>
            <a:ext cx="245507" cy="210296"/>
          </a:xfrm>
          <a:custGeom>
            <a:avLst/>
            <a:gdLst/>
            <a:ahLst/>
            <a:cxnLst/>
            <a:rect l="l" t="t" r="r" b="b"/>
            <a:pathLst>
              <a:path w="3661" h="3073" extrusionOk="0">
                <a:moveTo>
                  <a:pt x="1565" y="1"/>
                </a:moveTo>
                <a:cubicBezTo>
                  <a:pt x="1366" y="1"/>
                  <a:pt x="1162" y="31"/>
                  <a:pt x="955" y="95"/>
                </a:cubicBezTo>
                <a:cubicBezTo>
                  <a:pt x="498" y="215"/>
                  <a:pt x="100" y="553"/>
                  <a:pt x="20" y="1010"/>
                </a:cubicBezTo>
                <a:cubicBezTo>
                  <a:pt x="0" y="1229"/>
                  <a:pt x="40" y="1428"/>
                  <a:pt x="120" y="1627"/>
                </a:cubicBezTo>
                <a:cubicBezTo>
                  <a:pt x="452" y="2474"/>
                  <a:pt x="1353" y="3072"/>
                  <a:pt x="2267" y="3072"/>
                </a:cubicBezTo>
                <a:cubicBezTo>
                  <a:pt x="2448" y="3072"/>
                  <a:pt x="2628" y="3049"/>
                  <a:pt x="2805" y="3000"/>
                </a:cubicBezTo>
                <a:cubicBezTo>
                  <a:pt x="3084" y="2920"/>
                  <a:pt x="3323" y="2801"/>
                  <a:pt x="3482" y="2582"/>
                </a:cubicBezTo>
                <a:cubicBezTo>
                  <a:pt x="3661" y="2283"/>
                  <a:pt x="3661" y="1906"/>
                  <a:pt x="3561" y="1587"/>
                </a:cubicBezTo>
                <a:cubicBezTo>
                  <a:pt x="3267" y="640"/>
                  <a:pt x="2477" y="1"/>
                  <a:pt x="15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7" name="Google Shape;1117;p36"/>
          <p:cNvSpPr/>
          <p:nvPr/>
        </p:nvSpPr>
        <p:spPr>
          <a:xfrm>
            <a:off x="5285593" y="6202754"/>
            <a:ext cx="94823" cy="80820"/>
          </a:xfrm>
          <a:custGeom>
            <a:avLst/>
            <a:gdLst/>
            <a:ahLst/>
            <a:cxnLst/>
            <a:rect l="l" t="t" r="r" b="b"/>
            <a:pathLst>
              <a:path w="1414" h="1181" extrusionOk="0">
                <a:moveTo>
                  <a:pt x="571" y="1"/>
                </a:moveTo>
                <a:cubicBezTo>
                  <a:pt x="502" y="1"/>
                  <a:pt x="431" y="9"/>
                  <a:pt x="359" y="28"/>
                </a:cubicBezTo>
                <a:cubicBezTo>
                  <a:pt x="200" y="88"/>
                  <a:pt x="41" y="207"/>
                  <a:pt x="21" y="386"/>
                </a:cubicBezTo>
                <a:cubicBezTo>
                  <a:pt x="1" y="486"/>
                  <a:pt x="21" y="545"/>
                  <a:pt x="41" y="625"/>
                </a:cubicBezTo>
                <a:cubicBezTo>
                  <a:pt x="170" y="949"/>
                  <a:pt x="497" y="1180"/>
                  <a:pt x="850" y="1180"/>
                </a:cubicBezTo>
                <a:cubicBezTo>
                  <a:pt x="931" y="1180"/>
                  <a:pt x="1013" y="1168"/>
                  <a:pt x="1095" y="1142"/>
                </a:cubicBezTo>
                <a:cubicBezTo>
                  <a:pt x="1194" y="1122"/>
                  <a:pt x="1294" y="1083"/>
                  <a:pt x="1334" y="1003"/>
                </a:cubicBezTo>
                <a:cubicBezTo>
                  <a:pt x="1413" y="904"/>
                  <a:pt x="1393" y="744"/>
                  <a:pt x="1353" y="625"/>
                </a:cubicBezTo>
                <a:cubicBezTo>
                  <a:pt x="1253" y="256"/>
                  <a:pt x="941" y="1"/>
                  <a:pt x="5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8" name="Google Shape;1118;p36"/>
          <p:cNvSpPr/>
          <p:nvPr/>
        </p:nvSpPr>
        <p:spPr>
          <a:xfrm>
            <a:off x="6638882" y="5905822"/>
            <a:ext cx="525684" cy="285983"/>
          </a:xfrm>
          <a:custGeom>
            <a:avLst/>
            <a:gdLst/>
            <a:ahLst/>
            <a:cxnLst/>
            <a:rect l="l" t="t" r="r" b="b"/>
            <a:pathLst>
              <a:path w="7839" h="4179" extrusionOk="0">
                <a:moveTo>
                  <a:pt x="978" y="0"/>
                </a:moveTo>
                <a:cubicBezTo>
                  <a:pt x="759" y="0"/>
                  <a:pt x="532" y="10"/>
                  <a:pt x="299" y="33"/>
                </a:cubicBezTo>
                <a:cubicBezTo>
                  <a:pt x="120" y="73"/>
                  <a:pt x="1" y="212"/>
                  <a:pt x="21" y="391"/>
                </a:cubicBezTo>
                <a:cubicBezTo>
                  <a:pt x="21" y="520"/>
                  <a:pt x="157" y="632"/>
                  <a:pt x="320" y="632"/>
                </a:cubicBezTo>
                <a:cubicBezTo>
                  <a:pt x="333" y="632"/>
                  <a:pt x="346" y="631"/>
                  <a:pt x="359" y="630"/>
                </a:cubicBezTo>
                <a:lnTo>
                  <a:pt x="379" y="630"/>
                </a:lnTo>
                <a:cubicBezTo>
                  <a:pt x="684" y="585"/>
                  <a:pt x="1000" y="565"/>
                  <a:pt x="1320" y="565"/>
                </a:cubicBezTo>
                <a:cubicBezTo>
                  <a:pt x="1710" y="565"/>
                  <a:pt x="2105" y="595"/>
                  <a:pt x="2488" y="650"/>
                </a:cubicBezTo>
                <a:cubicBezTo>
                  <a:pt x="3184" y="749"/>
                  <a:pt x="3880" y="948"/>
                  <a:pt x="4536" y="1247"/>
                </a:cubicBezTo>
                <a:cubicBezTo>
                  <a:pt x="4875" y="1406"/>
                  <a:pt x="5173" y="1605"/>
                  <a:pt x="5471" y="1784"/>
                </a:cubicBezTo>
                <a:cubicBezTo>
                  <a:pt x="5770" y="2003"/>
                  <a:pt x="6068" y="2201"/>
                  <a:pt x="6327" y="2440"/>
                </a:cubicBezTo>
                <a:cubicBezTo>
                  <a:pt x="6446" y="2579"/>
                  <a:pt x="6585" y="2679"/>
                  <a:pt x="6685" y="2818"/>
                </a:cubicBezTo>
                <a:lnTo>
                  <a:pt x="7043" y="3236"/>
                </a:lnTo>
                <a:cubicBezTo>
                  <a:pt x="7162" y="3395"/>
                  <a:pt x="7262" y="3534"/>
                  <a:pt x="7361" y="3693"/>
                </a:cubicBezTo>
                <a:lnTo>
                  <a:pt x="7660" y="4131"/>
                </a:lnTo>
                <a:cubicBezTo>
                  <a:pt x="7674" y="4160"/>
                  <a:pt x="7710" y="4179"/>
                  <a:pt x="7744" y="4179"/>
                </a:cubicBezTo>
                <a:cubicBezTo>
                  <a:pt x="7756" y="4179"/>
                  <a:pt x="7768" y="4176"/>
                  <a:pt x="7779" y="4171"/>
                </a:cubicBezTo>
                <a:cubicBezTo>
                  <a:pt x="7819" y="4131"/>
                  <a:pt x="7839" y="4091"/>
                  <a:pt x="7819" y="4032"/>
                </a:cubicBezTo>
                <a:lnTo>
                  <a:pt x="7540" y="3574"/>
                </a:lnTo>
                <a:cubicBezTo>
                  <a:pt x="7441" y="3395"/>
                  <a:pt x="7361" y="3236"/>
                  <a:pt x="7242" y="3097"/>
                </a:cubicBezTo>
                <a:lnTo>
                  <a:pt x="6884" y="2639"/>
                </a:lnTo>
                <a:cubicBezTo>
                  <a:pt x="6784" y="2480"/>
                  <a:pt x="6645" y="2380"/>
                  <a:pt x="6506" y="2221"/>
                </a:cubicBezTo>
                <a:cubicBezTo>
                  <a:pt x="6267" y="1943"/>
                  <a:pt x="5969" y="1724"/>
                  <a:pt x="5670" y="1485"/>
                </a:cubicBezTo>
                <a:cubicBezTo>
                  <a:pt x="5352" y="1247"/>
                  <a:pt x="5054" y="1028"/>
                  <a:pt x="4696" y="889"/>
                </a:cubicBezTo>
                <a:cubicBezTo>
                  <a:pt x="4019" y="570"/>
                  <a:pt x="3303" y="312"/>
                  <a:pt x="2567" y="172"/>
                </a:cubicBezTo>
                <a:cubicBezTo>
                  <a:pt x="2388" y="113"/>
                  <a:pt x="2209" y="93"/>
                  <a:pt x="2010" y="73"/>
                </a:cubicBezTo>
                <a:cubicBezTo>
                  <a:pt x="1811" y="33"/>
                  <a:pt x="1632" y="13"/>
                  <a:pt x="1433" y="13"/>
                </a:cubicBezTo>
                <a:cubicBezTo>
                  <a:pt x="1285" y="5"/>
                  <a:pt x="1133" y="0"/>
                  <a:pt x="978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9" name="Google Shape;1119;p36"/>
          <p:cNvSpPr/>
          <p:nvPr/>
        </p:nvSpPr>
        <p:spPr>
          <a:xfrm>
            <a:off x="4933451" y="5905655"/>
            <a:ext cx="524343" cy="286325"/>
          </a:xfrm>
          <a:custGeom>
            <a:avLst/>
            <a:gdLst/>
            <a:ahLst/>
            <a:cxnLst/>
            <a:rect l="l" t="t" r="r" b="b"/>
            <a:pathLst>
              <a:path w="7819" h="4184" extrusionOk="0">
                <a:moveTo>
                  <a:pt x="6807" y="0"/>
                </a:moveTo>
                <a:cubicBezTo>
                  <a:pt x="6671" y="0"/>
                  <a:pt x="6537" y="5"/>
                  <a:pt x="6406" y="12"/>
                </a:cubicBezTo>
                <a:cubicBezTo>
                  <a:pt x="6207" y="12"/>
                  <a:pt x="6028" y="52"/>
                  <a:pt x="5829" y="72"/>
                </a:cubicBezTo>
                <a:cubicBezTo>
                  <a:pt x="5650" y="92"/>
                  <a:pt x="5451" y="152"/>
                  <a:pt x="5272" y="172"/>
                </a:cubicBezTo>
                <a:cubicBezTo>
                  <a:pt x="4536" y="291"/>
                  <a:pt x="3820" y="549"/>
                  <a:pt x="3144" y="888"/>
                </a:cubicBezTo>
                <a:cubicBezTo>
                  <a:pt x="2786" y="1067"/>
                  <a:pt x="2487" y="1286"/>
                  <a:pt x="2169" y="1484"/>
                </a:cubicBezTo>
                <a:cubicBezTo>
                  <a:pt x="1871" y="1743"/>
                  <a:pt x="1572" y="1962"/>
                  <a:pt x="1334" y="2240"/>
                </a:cubicBezTo>
                <a:cubicBezTo>
                  <a:pt x="1194" y="2380"/>
                  <a:pt x="1055" y="2499"/>
                  <a:pt x="956" y="2658"/>
                </a:cubicBezTo>
                <a:lnTo>
                  <a:pt x="617" y="3096"/>
                </a:lnTo>
                <a:cubicBezTo>
                  <a:pt x="478" y="3255"/>
                  <a:pt x="399" y="3434"/>
                  <a:pt x="299" y="3573"/>
                </a:cubicBezTo>
                <a:lnTo>
                  <a:pt x="41" y="4051"/>
                </a:lnTo>
                <a:cubicBezTo>
                  <a:pt x="1" y="4090"/>
                  <a:pt x="1" y="4150"/>
                  <a:pt x="60" y="4170"/>
                </a:cubicBezTo>
                <a:cubicBezTo>
                  <a:pt x="85" y="4178"/>
                  <a:pt x="107" y="4183"/>
                  <a:pt x="124" y="4183"/>
                </a:cubicBezTo>
                <a:cubicBezTo>
                  <a:pt x="150" y="4183"/>
                  <a:pt x="168" y="4173"/>
                  <a:pt x="180" y="4150"/>
                </a:cubicBezTo>
                <a:lnTo>
                  <a:pt x="478" y="3693"/>
                </a:lnTo>
                <a:cubicBezTo>
                  <a:pt x="578" y="3553"/>
                  <a:pt x="677" y="3374"/>
                  <a:pt x="797" y="3255"/>
                </a:cubicBezTo>
                <a:lnTo>
                  <a:pt x="1155" y="2837"/>
                </a:lnTo>
                <a:cubicBezTo>
                  <a:pt x="1254" y="2678"/>
                  <a:pt x="1393" y="2579"/>
                  <a:pt x="1533" y="2459"/>
                </a:cubicBezTo>
                <a:cubicBezTo>
                  <a:pt x="1771" y="2201"/>
                  <a:pt x="2090" y="2002"/>
                  <a:pt x="2368" y="1783"/>
                </a:cubicBezTo>
                <a:cubicBezTo>
                  <a:pt x="2686" y="1584"/>
                  <a:pt x="2985" y="1385"/>
                  <a:pt x="3323" y="1266"/>
                </a:cubicBezTo>
                <a:cubicBezTo>
                  <a:pt x="3959" y="967"/>
                  <a:pt x="4656" y="768"/>
                  <a:pt x="5352" y="669"/>
                </a:cubicBezTo>
                <a:cubicBezTo>
                  <a:pt x="5745" y="614"/>
                  <a:pt x="6145" y="584"/>
                  <a:pt x="6534" y="584"/>
                </a:cubicBezTo>
                <a:cubicBezTo>
                  <a:pt x="6853" y="584"/>
                  <a:pt x="7165" y="604"/>
                  <a:pt x="7461" y="649"/>
                </a:cubicBezTo>
                <a:cubicBezTo>
                  <a:pt x="7480" y="659"/>
                  <a:pt x="7490" y="664"/>
                  <a:pt x="7495" y="664"/>
                </a:cubicBezTo>
                <a:cubicBezTo>
                  <a:pt x="7500" y="664"/>
                  <a:pt x="7500" y="659"/>
                  <a:pt x="7500" y="649"/>
                </a:cubicBezTo>
                <a:cubicBezTo>
                  <a:pt x="7660" y="649"/>
                  <a:pt x="7819" y="549"/>
                  <a:pt x="7819" y="370"/>
                </a:cubicBezTo>
                <a:cubicBezTo>
                  <a:pt x="7819" y="191"/>
                  <a:pt x="7719" y="72"/>
                  <a:pt x="7540" y="52"/>
                </a:cubicBezTo>
                <a:cubicBezTo>
                  <a:pt x="7288" y="14"/>
                  <a:pt x="7044" y="0"/>
                  <a:pt x="6807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0" name="Google Shape;1120;p36"/>
          <p:cNvSpPr/>
          <p:nvPr/>
        </p:nvSpPr>
        <p:spPr>
          <a:xfrm>
            <a:off x="1518479" y="1361053"/>
            <a:ext cx="40060" cy="40060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1"/>
                </a:moveTo>
                <a:cubicBezTo>
                  <a:pt x="80" y="1"/>
                  <a:pt x="1" y="80"/>
                  <a:pt x="1" y="200"/>
                </a:cubicBezTo>
                <a:cubicBezTo>
                  <a:pt x="1" y="299"/>
                  <a:pt x="80" y="398"/>
                  <a:pt x="200" y="398"/>
                </a:cubicBezTo>
                <a:cubicBezTo>
                  <a:pt x="299" y="398"/>
                  <a:pt x="399" y="299"/>
                  <a:pt x="399" y="200"/>
                </a:cubicBezTo>
                <a:cubicBezTo>
                  <a:pt x="399" y="80"/>
                  <a:pt x="299" y="1"/>
                  <a:pt x="2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1" name="Google Shape;1121;p36"/>
          <p:cNvSpPr/>
          <p:nvPr/>
        </p:nvSpPr>
        <p:spPr>
          <a:xfrm>
            <a:off x="1633437" y="720001"/>
            <a:ext cx="85943" cy="84035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2" name="Google Shape;1122;p36"/>
          <p:cNvSpPr/>
          <p:nvPr/>
        </p:nvSpPr>
        <p:spPr>
          <a:xfrm>
            <a:off x="10592525" y="1015034"/>
            <a:ext cx="189856" cy="187748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3" name="Google Shape;1123;p36"/>
          <p:cNvSpPr/>
          <p:nvPr/>
        </p:nvSpPr>
        <p:spPr>
          <a:xfrm>
            <a:off x="1443567" y="1612328"/>
            <a:ext cx="189856" cy="18985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4" name="Google Shape;1124;p36"/>
          <p:cNvSpPr/>
          <p:nvPr/>
        </p:nvSpPr>
        <p:spPr>
          <a:xfrm>
            <a:off x="10319275" y="4406564"/>
            <a:ext cx="27147" cy="27056"/>
          </a:xfrm>
          <a:custGeom>
            <a:avLst/>
            <a:gdLst/>
            <a:ahLst/>
            <a:cxnLst/>
            <a:rect l="l" t="t" r="r" b="b"/>
            <a:pathLst>
              <a:path w="300" h="299" extrusionOk="0">
                <a:moveTo>
                  <a:pt x="160" y="0"/>
                </a:moveTo>
                <a:cubicBezTo>
                  <a:pt x="80" y="0"/>
                  <a:pt x="1" y="60"/>
                  <a:pt x="1" y="139"/>
                </a:cubicBezTo>
                <a:cubicBezTo>
                  <a:pt x="1" y="219"/>
                  <a:pt x="80" y="299"/>
                  <a:pt x="160" y="299"/>
                </a:cubicBezTo>
                <a:cubicBezTo>
                  <a:pt x="220" y="299"/>
                  <a:pt x="299" y="219"/>
                  <a:pt x="299" y="139"/>
                </a:cubicBezTo>
                <a:cubicBezTo>
                  <a:pt x="299" y="60"/>
                  <a:pt x="220" y="0"/>
                  <a:pt x="16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5" name="Google Shape;1125;p36"/>
          <p:cNvSpPr/>
          <p:nvPr/>
        </p:nvSpPr>
        <p:spPr>
          <a:xfrm>
            <a:off x="9885145" y="3535295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6" y="1"/>
                </a:moveTo>
                <a:cubicBezTo>
                  <a:pt x="419" y="1"/>
                  <a:pt x="1" y="438"/>
                  <a:pt x="1" y="955"/>
                </a:cubicBezTo>
                <a:cubicBezTo>
                  <a:pt x="1" y="1473"/>
                  <a:pt x="419" y="1890"/>
                  <a:pt x="936" y="1890"/>
                </a:cubicBezTo>
                <a:cubicBezTo>
                  <a:pt x="1453" y="1890"/>
                  <a:pt x="1891" y="1473"/>
                  <a:pt x="1891" y="955"/>
                </a:cubicBezTo>
                <a:cubicBezTo>
                  <a:pt x="1891" y="438"/>
                  <a:pt x="1453" y="1"/>
                  <a:pt x="936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6" name="Google Shape;1126;p36"/>
          <p:cNvSpPr/>
          <p:nvPr/>
        </p:nvSpPr>
        <p:spPr>
          <a:xfrm>
            <a:off x="9923298" y="2766641"/>
            <a:ext cx="77460" cy="75740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0" y="160"/>
                  <a:pt x="0" y="419"/>
                </a:cubicBezTo>
                <a:cubicBezTo>
                  <a:pt x="0" y="637"/>
                  <a:pt x="179" y="836"/>
                  <a:pt x="418" y="836"/>
                </a:cubicBezTo>
                <a:cubicBezTo>
                  <a:pt x="657" y="836"/>
                  <a:pt x="856" y="657"/>
                  <a:pt x="856" y="419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1B7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7" name="Google Shape;1127;p36"/>
          <p:cNvSpPr/>
          <p:nvPr/>
        </p:nvSpPr>
        <p:spPr>
          <a:xfrm>
            <a:off x="8936885" y="473232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319"/>
                  <a:pt x="80" y="399"/>
                  <a:pt x="199" y="399"/>
                </a:cubicBezTo>
                <a:cubicBezTo>
                  <a:pt x="299" y="399"/>
                  <a:pt x="398" y="31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8" name="Google Shape;1128;p36"/>
          <p:cNvSpPr/>
          <p:nvPr/>
        </p:nvSpPr>
        <p:spPr>
          <a:xfrm>
            <a:off x="10141105" y="5567533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100" y="1"/>
                  <a:pt x="0" y="81"/>
                  <a:pt x="0" y="200"/>
                </a:cubicBezTo>
                <a:cubicBezTo>
                  <a:pt x="0" y="299"/>
                  <a:pt x="100" y="399"/>
                  <a:pt x="199" y="399"/>
                </a:cubicBezTo>
                <a:cubicBezTo>
                  <a:pt x="319" y="399"/>
                  <a:pt x="398" y="299"/>
                  <a:pt x="398" y="200"/>
                </a:cubicBezTo>
                <a:cubicBezTo>
                  <a:pt x="398" y="81"/>
                  <a:pt x="31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9" name="Google Shape;1129;p36"/>
          <p:cNvSpPr/>
          <p:nvPr/>
        </p:nvSpPr>
        <p:spPr>
          <a:xfrm>
            <a:off x="9289700" y="261543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9" y="399"/>
                  <a:pt x="398" y="29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0" name="Google Shape;1130;p36"/>
          <p:cNvSpPr/>
          <p:nvPr/>
        </p:nvSpPr>
        <p:spPr>
          <a:xfrm>
            <a:off x="8877434" y="5002250"/>
            <a:ext cx="75740" cy="75831"/>
          </a:xfrm>
          <a:custGeom>
            <a:avLst/>
            <a:gdLst/>
            <a:ahLst/>
            <a:cxnLst/>
            <a:rect l="l" t="t" r="r" b="b"/>
            <a:pathLst>
              <a:path w="837" h="838" extrusionOk="0">
                <a:moveTo>
                  <a:pt x="449" y="0"/>
                </a:moveTo>
                <a:cubicBezTo>
                  <a:pt x="439" y="0"/>
                  <a:pt x="429" y="1"/>
                  <a:pt x="419" y="2"/>
                </a:cubicBezTo>
                <a:cubicBezTo>
                  <a:pt x="200" y="2"/>
                  <a:pt x="1" y="181"/>
                  <a:pt x="1" y="419"/>
                </a:cubicBezTo>
                <a:cubicBezTo>
                  <a:pt x="1" y="638"/>
                  <a:pt x="180" y="837"/>
                  <a:pt x="419" y="837"/>
                </a:cubicBezTo>
                <a:cubicBezTo>
                  <a:pt x="657" y="837"/>
                  <a:pt x="836" y="678"/>
                  <a:pt x="836" y="419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1" name="Google Shape;1131;p36"/>
          <p:cNvSpPr/>
          <p:nvPr/>
        </p:nvSpPr>
        <p:spPr>
          <a:xfrm>
            <a:off x="10227521" y="5794387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3"/>
                  <a:pt x="418" y="1890"/>
                  <a:pt x="935" y="1890"/>
                </a:cubicBezTo>
                <a:cubicBezTo>
                  <a:pt x="1472" y="1890"/>
                  <a:pt x="1890" y="1473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2" name="Google Shape;1132;p36"/>
          <p:cNvSpPr/>
          <p:nvPr/>
        </p:nvSpPr>
        <p:spPr>
          <a:xfrm>
            <a:off x="2946312" y="5776631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3" name="Google Shape;1133;p36"/>
          <p:cNvSpPr/>
          <p:nvPr/>
        </p:nvSpPr>
        <p:spPr>
          <a:xfrm>
            <a:off x="2486880" y="5430210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100" y="0"/>
                  <a:pt x="1" y="80"/>
                  <a:pt x="1" y="199"/>
                </a:cubicBezTo>
                <a:cubicBezTo>
                  <a:pt x="1" y="299"/>
                  <a:pt x="100" y="398"/>
                  <a:pt x="200" y="398"/>
                </a:cubicBezTo>
                <a:cubicBezTo>
                  <a:pt x="319" y="398"/>
                  <a:pt x="399" y="299"/>
                  <a:pt x="399" y="199"/>
                </a:cubicBezTo>
                <a:cubicBezTo>
                  <a:pt x="399" y="80"/>
                  <a:pt x="319" y="0"/>
                  <a:pt x="20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4" name="Google Shape;1134;p36"/>
          <p:cNvSpPr/>
          <p:nvPr/>
        </p:nvSpPr>
        <p:spPr>
          <a:xfrm>
            <a:off x="1293045" y="5935679"/>
            <a:ext cx="29747" cy="29821"/>
          </a:xfrm>
          <a:custGeom>
            <a:avLst/>
            <a:gdLst/>
            <a:ahLst/>
            <a:cxnLst/>
            <a:rect l="l" t="t" r="r" b="b"/>
            <a:pathLst>
              <a:path w="398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8" y="399"/>
                  <a:pt x="398" y="299"/>
                  <a:pt x="398" y="200"/>
                </a:cubicBezTo>
                <a:cubicBezTo>
                  <a:pt x="398" y="80"/>
                  <a:pt x="298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5" name="Google Shape;1135;p36"/>
          <p:cNvSpPr/>
          <p:nvPr/>
        </p:nvSpPr>
        <p:spPr>
          <a:xfrm>
            <a:off x="960000" y="5752865"/>
            <a:ext cx="62483" cy="63977"/>
          </a:xfrm>
          <a:custGeom>
            <a:avLst/>
            <a:gdLst/>
            <a:ahLst/>
            <a:cxnLst/>
            <a:rect l="l" t="t" r="r" b="b"/>
            <a:pathLst>
              <a:path w="836" h="856" extrusionOk="0">
                <a:moveTo>
                  <a:pt x="418" y="0"/>
                </a:moveTo>
                <a:cubicBezTo>
                  <a:pt x="199" y="0"/>
                  <a:pt x="0" y="179"/>
                  <a:pt x="0" y="418"/>
                </a:cubicBezTo>
                <a:cubicBezTo>
                  <a:pt x="0" y="657"/>
                  <a:pt x="159" y="855"/>
                  <a:pt x="418" y="855"/>
                </a:cubicBezTo>
                <a:cubicBezTo>
                  <a:pt x="637" y="855"/>
                  <a:pt x="836" y="676"/>
                  <a:pt x="836" y="418"/>
                </a:cubicBezTo>
                <a:cubicBezTo>
                  <a:pt x="836" y="199"/>
                  <a:pt x="637" y="0"/>
                  <a:pt x="418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6" name="Google Shape;1136;p36"/>
          <p:cNvSpPr/>
          <p:nvPr/>
        </p:nvSpPr>
        <p:spPr>
          <a:xfrm>
            <a:off x="2589499" y="4979601"/>
            <a:ext cx="62483" cy="64127"/>
          </a:xfrm>
          <a:custGeom>
            <a:avLst/>
            <a:gdLst/>
            <a:ahLst/>
            <a:cxnLst/>
            <a:rect l="l" t="t" r="r" b="b"/>
            <a:pathLst>
              <a:path w="836" h="858" extrusionOk="0">
                <a:moveTo>
                  <a:pt x="449" y="0"/>
                </a:moveTo>
                <a:cubicBezTo>
                  <a:pt x="438" y="0"/>
                  <a:pt x="428" y="1"/>
                  <a:pt x="418" y="2"/>
                </a:cubicBezTo>
                <a:cubicBezTo>
                  <a:pt x="199" y="2"/>
                  <a:pt x="0" y="181"/>
                  <a:pt x="0" y="420"/>
                </a:cubicBezTo>
                <a:cubicBezTo>
                  <a:pt x="0" y="658"/>
                  <a:pt x="180" y="857"/>
                  <a:pt x="418" y="857"/>
                </a:cubicBezTo>
                <a:cubicBezTo>
                  <a:pt x="657" y="857"/>
                  <a:pt x="836" y="678"/>
                  <a:pt x="836" y="420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7" name="Google Shape;1137;p36"/>
          <p:cNvSpPr/>
          <p:nvPr/>
        </p:nvSpPr>
        <p:spPr>
          <a:xfrm>
            <a:off x="1105670" y="5528344"/>
            <a:ext cx="63977" cy="62483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8" name="Google Shape;1138;p36"/>
          <p:cNvSpPr/>
          <p:nvPr/>
        </p:nvSpPr>
        <p:spPr>
          <a:xfrm>
            <a:off x="9530075" y="4253286"/>
            <a:ext cx="393223" cy="333612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9" name="Google Shape;1139;p36"/>
          <p:cNvSpPr/>
          <p:nvPr/>
        </p:nvSpPr>
        <p:spPr>
          <a:xfrm>
            <a:off x="9952968" y="2058554"/>
            <a:ext cx="312635" cy="412580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0" name="Google Shape;1140;p36"/>
          <p:cNvSpPr/>
          <p:nvPr/>
        </p:nvSpPr>
        <p:spPr>
          <a:xfrm>
            <a:off x="2589500" y="1187107"/>
            <a:ext cx="517224" cy="293277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1" name="Google Shape;1141;p36"/>
          <p:cNvSpPr/>
          <p:nvPr/>
        </p:nvSpPr>
        <p:spPr>
          <a:xfrm>
            <a:off x="8972989" y="847919"/>
            <a:ext cx="576835" cy="28048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2" name="Google Shape;1142;p36"/>
          <p:cNvSpPr/>
          <p:nvPr/>
        </p:nvSpPr>
        <p:spPr>
          <a:xfrm>
            <a:off x="9267807" y="1136337"/>
            <a:ext cx="576916" cy="151539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3" name="Google Shape;1143;p36"/>
          <p:cNvSpPr/>
          <p:nvPr/>
        </p:nvSpPr>
        <p:spPr>
          <a:xfrm>
            <a:off x="2708724" y="943803"/>
            <a:ext cx="370625" cy="299756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4" name="Google Shape;1144;p36"/>
          <p:cNvSpPr/>
          <p:nvPr/>
        </p:nvSpPr>
        <p:spPr>
          <a:xfrm>
            <a:off x="1763714" y="2452223"/>
            <a:ext cx="325093" cy="274963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5" name="Google Shape;1145;p36"/>
          <p:cNvSpPr/>
          <p:nvPr/>
        </p:nvSpPr>
        <p:spPr>
          <a:xfrm>
            <a:off x="1777524" y="4268297"/>
            <a:ext cx="351217" cy="463583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6" name="Google Shape;1146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8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5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TRỨNG</a:t>
            </a:r>
          </a:p>
          <a:p>
            <a:r>
              <a:rPr 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7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94741" y="2906601"/>
            <a:ext cx="855212" cy="9794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863679" y="3904289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D33E3868-7A21-1940-893C-3FD217CFE3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7994740" y="3904288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95012-6EED-2841-A522-4C9C7E3304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04798" y="89518"/>
            <a:ext cx="980316" cy="555119"/>
          </a:xfrm>
          <a:prstGeom prst="rect">
            <a:avLst/>
          </a:prstGeom>
        </p:spPr>
      </p:pic>
      <p:sp>
        <p:nvSpPr>
          <p:cNvPr id="2" name="Arrow: Right 1">
            <a:hlinkClick r:id="rId24" action="ppaction://hlinksldjump"/>
            <a:extLst>
              <a:ext uri="{FF2B5EF4-FFF2-40B4-BE49-F238E27FC236}">
                <a16:creationId xmlns:a16="http://schemas.microsoft.com/office/drawing/2014/main" id="{A03B6620-4449-47FE-9480-6FBBA1B6B459}"/>
              </a:ext>
            </a:extLst>
          </p:cNvPr>
          <p:cNvSpPr/>
          <p:nvPr/>
        </p:nvSpPr>
        <p:spPr>
          <a:xfrm>
            <a:off x="10933348" y="247650"/>
            <a:ext cx="980316" cy="7048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1049 C -0.01216 0.00957 -0.01684 0.00741 -0.02136 0.00803 C -0.03264 0.00895 -0.03212 0.01173 -0.03941 0.01543 C -0.04132 0.01636 -0.04323 0.01698 -0.04497 0.0179 C -0.04827 0.01945 -0.05157 0.02099 -0.05469 0.02284 C -0.05625 0.02346 -0.05764 0.02407 -0.05886 0.02531 C -0.0691 0.03303 -0.0599 0.02809 -0.06997 0.03272 C -0.07379 0.04228 -0.07362 0.04074 -0.07553 0.05494 C -0.07605 0.05803 -0.07622 0.06173 -0.07691 0.06482 C -0.07761 0.06728 -0.07917 0.06945 -0.07969 0.07222 C -0.08091 0.07685 -0.08091 0.08272 -0.08247 0.08704 C -0.09046 0.10803 -0.08091 0.08117 -0.08664 0.10185 C -0.0875 0.10432 -0.08889 0.10648 -0.08941 0.10926 C -0.09063 0.11389 -0.09132 0.11914 -0.09219 0.12407 L -0.09636 0.1463 L -0.09775 0.1537 C -0.09827 0.15617 -0.09827 0.15926 -0.09914 0.16111 L -0.10053 0.16358 " pathEditMode="relative" ptsTypes="AAAAAAAAAAAAAAAA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296138" y="5114942"/>
            <a:ext cx="1238250" cy="167295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8BE0C-5154-4553-B346-82C9D9EBADBD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22E4A554-1AD1-4E18-93BF-1F121EDD929D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13E406-062E-4D77-BDA7-6F70EDDC28A1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8" name="Rectangle 72">
                <a:extLst>
                  <a:ext uri="{FF2B5EF4-FFF2-40B4-BE49-F238E27FC236}">
                    <a16:creationId xmlns:a16="http://schemas.microsoft.com/office/drawing/2014/main" id="{7F0C7B56-98B1-40EC-A129-EB9B709CF989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EBA6C-5AF0-41D5-BB13-14D3595FBB2E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968AEFE-B8F0-406B-BC20-6A28B7FB3EA5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9451AF0-48F8-4FB9-BC62-4A0329DD313E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681FED7-3761-4C5C-8FBC-C492FBDF305F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D57AA99A-28DF-46D7-94B7-8003513AF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CB8DE9CD-88FC-4CE7-A78A-5423EB23CF1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E2473996-B5CB-42BF-885A-6DD8566659E5}"/>
                      </a:ext>
                    </a:extLst>
                  </p:cNvPr>
                  <p:cNvSpPr/>
                  <p:nvPr/>
                </p:nvSpPr>
                <p:spPr>
                  <a:xfrm rot="1027074">
                    <a:off x="9896528" y="2987844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6" name="A">
            <a:extLst>
              <a:ext uri="{FF2B5EF4-FFF2-40B4-BE49-F238E27FC236}">
                <a16:creationId xmlns:a16="http://schemas.microsoft.com/office/drawing/2014/main" id="{E2C3924C-D932-4A0D-8248-AFA10327995D}"/>
              </a:ext>
            </a:extLst>
          </p:cNvPr>
          <p:cNvSpPr/>
          <p:nvPr/>
        </p:nvSpPr>
        <p:spPr>
          <a:xfrm>
            <a:off x="6501140" y="4178813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99F0F24-83CF-4C39-892A-49901DCF6640}"/>
              </a:ext>
            </a:extLst>
          </p:cNvPr>
          <p:cNvSpPr/>
          <p:nvPr/>
        </p:nvSpPr>
        <p:spPr>
          <a:xfrm>
            <a:off x="2001631" y="4138801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2A1DB70E-28F0-49DD-A6D1-958A26F76D0B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 rưỡi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0AF2153A-9597-43A8-AF02-55BE2C9AD87B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249FDAF-34CC-48D2-A0DF-B272CB2BB7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86438" y="441132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BAF113-7B7E-481B-BC04-2458DA1125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2FD07D-D361-446F-913C-28BBF2F03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86929" y="4397844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F7FEC-2A82-4713-ADE8-DF69E3973F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A4ECFB-17A6-4971-9264-718D5B5BE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529ECE-C501-4C4E-8E42-A7B970E187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E1CDFF-3FAB-4952-A421-585A50FFB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783343A-2EAE-41E1-8E71-F668280372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1DCD84-7706-4EA6-8D3C-7CB5F0939CC1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AD55F4DC-1ABF-4E12-928E-8AF048A96431}"/>
                </a:ext>
              </a:extLst>
            </p:cNvPr>
            <p:cNvSpPr/>
            <p:nvPr/>
          </p:nvSpPr>
          <p:spPr>
            <a:xfrm>
              <a:off x="1783935" y="332656"/>
              <a:ext cx="8862159" cy="2746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FAAD33-CE6F-46F4-95E4-80F115FD820D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7" name="Rectangle 72">
                <a:extLst>
                  <a:ext uri="{FF2B5EF4-FFF2-40B4-BE49-F238E27FC236}">
                    <a16:creationId xmlns:a16="http://schemas.microsoft.com/office/drawing/2014/main" id="{AD705465-7E51-4EB9-9FCA-94238EA1799B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EA6B39-75C4-47E0-BE80-3A726BB843E7}"/>
                  </a:ext>
                </a:extLst>
              </p:cNvPr>
              <p:cNvSpPr txBox="1"/>
              <p:nvPr/>
            </p:nvSpPr>
            <p:spPr>
              <a:xfrm>
                <a:off x="2134765" y="1205424"/>
                <a:ext cx="8208914" cy="11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tuần có ….. ngày</a:t>
                </a:r>
                <a:endParaRPr lang="vi-VN" sz="5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A">
            <a:extLst>
              <a:ext uri="{FF2B5EF4-FFF2-40B4-BE49-F238E27FC236}">
                <a16:creationId xmlns:a16="http://schemas.microsoft.com/office/drawing/2014/main" id="{9800B7C9-A4EC-4973-A1E8-162629F7D125}"/>
              </a:ext>
            </a:extLst>
          </p:cNvPr>
          <p:cNvSpPr/>
          <p:nvPr/>
        </p:nvSpPr>
        <p:spPr>
          <a:xfrm>
            <a:off x="2571749" y="5202811"/>
            <a:ext cx="2862453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">
            <a:extLst>
              <a:ext uri="{FF2B5EF4-FFF2-40B4-BE49-F238E27FC236}">
                <a16:creationId xmlns:a16="http://schemas.microsoft.com/office/drawing/2014/main" id="{72B7AE0A-F773-4B60-967C-0828D70F0579}"/>
              </a:ext>
            </a:extLst>
          </p:cNvPr>
          <p:cNvSpPr/>
          <p:nvPr/>
        </p:nvSpPr>
        <p:spPr>
          <a:xfrm>
            <a:off x="2571749" y="3645695"/>
            <a:ext cx="2862453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8DAF8E69-AA06-4FF4-985E-7ED1E8D18BDB}"/>
              </a:ext>
            </a:extLst>
          </p:cNvPr>
          <p:cNvSpPr/>
          <p:nvPr/>
        </p:nvSpPr>
        <p:spPr>
          <a:xfrm>
            <a:off x="7070690" y="3616631"/>
            <a:ext cx="285150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B.8</a:t>
            </a:r>
          </a:p>
        </p:txBody>
      </p:sp>
      <p:sp>
        <p:nvSpPr>
          <p:cNvPr id="28" name="D">
            <a:extLst>
              <a:ext uri="{FF2B5EF4-FFF2-40B4-BE49-F238E27FC236}">
                <a16:creationId xmlns:a16="http://schemas.microsoft.com/office/drawing/2014/main" id="{4C20435B-A60E-45CA-BEBE-07F9FB51FC5B}"/>
              </a:ext>
            </a:extLst>
          </p:cNvPr>
          <p:cNvSpPr/>
          <p:nvPr/>
        </p:nvSpPr>
        <p:spPr>
          <a:xfrm>
            <a:off x="7083658" y="5240117"/>
            <a:ext cx="2925049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32C1BF-6363-4D82-A87E-BB045FD8B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63029" y="5435318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3F26EB-8DB3-4FEA-B2A2-41AA972AB2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6466" y="392769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5BD60-48B9-45D1-9E06-D5BBFB95E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63029" y="3904738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167A5F-EDF8-4DBF-BBFB-A0697AC51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36979" y="5577886"/>
            <a:ext cx="671173" cy="671173"/>
          </a:xfrm>
          <a:prstGeom prst="rect">
            <a:avLst/>
          </a:prstGeom>
        </p:spPr>
      </p:pic>
      <p:pic>
        <p:nvPicPr>
          <p:cNvPr id="3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D9BCB4-FA1F-43DA-84E2-B22A4D70B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6C21F9-8CB6-467C-8C2B-46F9B17D5A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E5DF876-7045-4E77-89B4-ED6D05673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8F5719-8A60-4E0B-AD88-1DD6DAB7D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206DC8-C62A-41BB-8389-60F3CDADB1E4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D0D3B09-EDC3-47E2-A8F0-5908F0543C6A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8BED24-1689-4FBD-B838-8222725D3605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3" name="Rectangle 72">
                <a:extLst>
                  <a:ext uri="{FF2B5EF4-FFF2-40B4-BE49-F238E27FC236}">
                    <a16:creationId xmlns:a16="http://schemas.microsoft.com/office/drawing/2014/main" id="{37BA4378-B779-4830-B13D-4494008C6766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33CF4-9EB0-4140-80A1-DFA5566D68BD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2F018C-4E3D-415C-8EB2-3A01723E8257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26D3D90-F2A0-40A5-8709-864E307FE0AD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E74AFC7-AE1E-42D8-A1A3-849B1876257D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864478A2-E12E-479A-A3FE-461AF84855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2F70EC5-64B1-4A46-9575-A81FBDED5D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90394" y="3034930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53AC75EE-9D75-4B64-9CF1-08CD1B4F20E2}"/>
                      </a:ext>
                    </a:extLst>
                  </p:cNvPr>
                  <p:cNvSpPr/>
                  <p:nvPr/>
                </p:nvSpPr>
                <p:spPr>
                  <a:xfrm rot="14739278">
                    <a:off x="9740149" y="3179223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1" name="A">
            <a:extLst>
              <a:ext uri="{FF2B5EF4-FFF2-40B4-BE49-F238E27FC236}">
                <a16:creationId xmlns:a16="http://schemas.microsoft.com/office/drawing/2014/main" id="{DE352730-E54F-46D9-B2A7-75919882CBF7}"/>
              </a:ext>
            </a:extLst>
          </p:cNvPr>
          <p:cNvSpPr/>
          <p:nvPr/>
        </p:nvSpPr>
        <p:spPr>
          <a:xfrm>
            <a:off x="6716019" y="5517617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4EE524C7-480A-405B-BCE9-3FF64CB82339}"/>
              </a:ext>
            </a:extLst>
          </p:cNvPr>
          <p:cNvSpPr/>
          <p:nvPr/>
        </p:nvSpPr>
        <p:spPr>
          <a:xfrm>
            <a:off x="1473937" y="4229672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F1A101CE-0454-4D68-BF78-EE06A9F2A70F}"/>
              </a:ext>
            </a:extLst>
          </p:cNvPr>
          <p:cNvSpPr/>
          <p:nvPr/>
        </p:nvSpPr>
        <p:spPr>
          <a:xfrm>
            <a:off x="1489835" y="5581633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30 phút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434F920B-F6CE-4C79-9B5C-79A5E1583306}"/>
              </a:ext>
            </a:extLst>
          </p:cNvPr>
          <p:cNvSpPr/>
          <p:nvPr/>
        </p:nvSpPr>
        <p:spPr>
          <a:xfrm>
            <a:off x="6625681" y="4263266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64B818-C324-43C7-BBDD-9B8A5A2EC3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201317" y="5750124"/>
            <a:ext cx="671173" cy="671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92C672-7E7E-47B2-B904-07483CD685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24681" y="5892692"/>
            <a:ext cx="671173" cy="6711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A5445C-D0F8-4ACB-81F1-2135C5C7D8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235" y="4488715"/>
            <a:ext cx="671173" cy="6711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F16759-13A1-4FCC-B57C-ED9DF20BB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01318" y="4601035"/>
            <a:ext cx="671173" cy="671173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D5D495-1320-433E-9211-FEAC11ABE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6F8592-7E1F-4EA1-BE24-B85514E1F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2A3974-1D58-4B88-A476-D4020F7872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DB307-E372-4B6F-86BE-5F1C9DEB5C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903177" y="5173405"/>
            <a:ext cx="1079410" cy="1458350"/>
          </a:xfrm>
          <a:prstGeom prst="rect">
            <a:avLst/>
          </a:prstGeom>
        </p:spPr>
      </p:pic>
      <p:sp>
        <p:nvSpPr>
          <p:cNvPr id="24" name="A">
            <a:extLst>
              <a:ext uri="{FF2B5EF4-FFF2-40B4-BE49-F238E27FC236}">
                <a16:creationId xmlns:a16="http://schemas.microsoft.com/office/drawing/2014/main" id="{0D31B739-D12A-42E5-9258-EBD9B1C815D4}"/>
              </a:ext>
            </a:extLst>
          </p:cNvPr>
          <p:cNvSpPr/>
          <p:nvPr/>
        </p:nvSpPr>
        <p:spPr>
          <a:xfrm>
            <a:off x="6312775" y="4269725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0B65CBDB-0EA5-4E05-A0F1-7B1D181CD544}"/>
              </a:ext>
            </a:extLst>
          </p:cNvPr>
          <p:cNvSpPr/>
          <p:nvPr/>
        </p:nvSpPr>
        <p:spPr>
          <a:xfrm>
            <a:off x="1813266" y="4229713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E503645B-C303-48D8-9581-BBE43A8DB77E}"/>
              </a:ext>
            </a:extLst>
          </p:cNvPr>
          <p:cNvSpPr/>
          <p:nvPr/>
        </p:nvSpPr>
        <p:spPr>
          <a:xfrm>
            <a:off x="1829164" y="5581674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tối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7D565D21-DE4D-4BB7-9A50-C2DE0B225D42}"/>
              </a:ext>
            </a:extLst>
          </p:cNvPr>
          <p:cNvSpPr/>
          <p:nvPr/>
        </p:nvSpPr>
        <p:spPr>
          <a:xfrm>
            <a:off x="6312775" y="5605433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tối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67A5DD-834C-401D-AE22-B0FC2F0BAF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8073" y="4502232"/>
            <a:ext cx="671173" cy="6711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B108F5-8BB6-4A79-8D95-578091198D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64010" y="5892733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2E9235-669E-4000-952A-21A4E758C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98564" y="4488756"/>
            <a:ext cx="671173" cy="671173"/>
          </a:xfrm>
          <a:prstGeom prst="rect">
            <a:avLst/>
          </a:prstGeom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6D60E2-C477-461B-B355-AB475D57A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9444" y="2963965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96B6D7-E73A-4ABD-95F6-6CB56F859E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9044" y="418173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ECD70-9759-44D7-97E7-C8A1D1AB7E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47194" y="2652845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CC39A-AA2C-42E5-B49C-972E4976B038}"/>
              </a:ext>
            </a:extLst>
          </p:cNvPr>
          <p:cNvGrpSpPr/>
          <p:nvPr/>
        </p:nvGrpSpPr>
        <p:grpSpPr>
          <a:xfrm>
            <a:off x="1595570" y="351560"/>
            <a:ext cx="8862159" cy="3580396"/>
            <a:chOff x="1517235" y="456689"/>
            <a:chExt cx="8862159" cy="35803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484FCF-2B2E-43E7-8385-E19B751D2955}"/>
                </a:ext>
              </a:extLst>
            </p:cNvPr>
            <p:cNvGrpSpPr/>
            <p:nvPr/>
          </p:nvGrpSpPr>
          <p:grpSpPr>
            <a:xfrm>
              <a:off x="1517235" y="456689"/>
              <a:ext cx="8862159" cy="3580396"/>
              <a:chOff x="1783935" y="260648"/>
              <a:chExt cx="8862159" cy="3580396"/>
            </a:xfrm>
            <a:solidFill>
              <a:schemeClr val="bg1">
                <a:alpha val="56000"/>
              </a:schemeClr>
            </a:solidFill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03D94D55-C9A6-495A-B1AE-233AA62E4459}"/>
                  </a:ext>
                </a:extLst>
              </p:cNvPr>
              <p:cNvSpPr/>
              <p:nvPr/>
            </p:nvSpPr>
            <p:spPr>
              <a:xfrm>
                <a:off x="1783935" y="332656"/>
                <a:ext cx="8862159" cy="3508388"/>
              </a:xfrm>
              <a:custGeom>
                <a:avLst/>
                <a:gdLst>
                  <a:gd name="connsiteX0" fmla="*/ 0 w 11104711"/>
                  <a:gd name="connsiteY0" fmla="*/ 0 h 4680520"/>
                  <a:gd name="connsiteX1" fmla="*/ 11104711 w 11104711"/>
                  <a:gd name="connsiteY1" fmla="*/ 0 h 4680520"/>
                  <a:gd name="connsiteX2" fmla="*/ 11104711 w 11104711"/>
                  <a:gd name="connsiteY2" fmla="*/ 4680520 h 4680520"/>
                  <a:gd name="connsiteX3" fmla="*/ 0 w 11104711"/>
                  <a:gd name="connsiteY3" fmla="*/ 4680520 h 4680520"/>
                  <a:gd name="connsiteX4" fmla="*/ 0 w 11104711"/>
                  <a:gd name="connsiteY4" fmla="*/ 0 h 468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4711" h="4680520" fill="none" extrusionOk="0">
                    <a:moveTo>
                      <a:pt x="0" y="0"/>
                    </a:moveTo>
                    <a:cubicBezTo>
                      <a:pt x="3141363" y="106216"/>
                      <a:pt x="6033979" y="-142119"/>
                      <a:pt x="11104711" y="0"/>
                    </a:cubicBezTo>
                    <a:cubicBezTo>
                      <a:pt x="11104200" y="1525465"/>
                      <a:pt x="11103941" y="3166627"/>
                      <a:pt x="11104711" y="4680520"/>
                    </a:cubicBezTo>
                    <a:cubicBezTo>
                      <a:pt x="6685381" y="4651292"/>
                      <a:pt x="3533689" y="4664826"/>
                      <a:pt x="0" y="4680520"/>
                    </a:cubicBezTo>
                    <a:cubicBezTo>
                      <a:pt x="-56229" y="4126903"/>
                      <a:pt x="-65128" y="2290817"/>
                      <a:pt x="0" y="0"/>
                    </a:cubicBezTo>
                    <a:close/>
                  </a:path>
                  <a:path w="11104711" h="4680520" stroke="0" extrusionOk="0">
                    <a:moveTo>
                      <a:pt x="0" y="0"/>
                    </a:moveTo>
                    <a:cubicBezTo>
                      <a:pt x="5143428" y="-71603"/>
                      <a:pt x="7238970" y="126493"/>
                      <a:pt x="11104711" y="0"/>
                    </a:cubicBezTo>
                    <a:cubicBezTo>
                      <a:pt x="11015521" y="1435978"/>
                      <a:pt x="11260495" y="2971783"/>
                      <a:pt x="11104711" y="4680520"/>
                    </a:cubicBezTo>
                    <a:cubicBezTo>
                      <a:pt x="7106274" y="4725364"/>
                      <a:pt x="4533761" y="4523633"/>
                      <a:pt x="0" y="4680520"/>
                    </a:cubicBezTo>
                    <a:cubicBezTo>
                      <a:pt x="-31925" y="3110449"/>
                      <a:pt x="67210" y="880413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9FE05F1-6E2F-41CF-A464-61B44FC984A0}"/>
                  </a:ext>
                </a:extLst>
              </p:cNvPr>
              <p:cNvGrpSpPr/>
              <p:nvPr/>
            </p:nvGrpSpPr>
            <p:grpSpPr>
              <a:xfrm>
                <a:off x="2047279" y="260648"/>
                <a:ext cx="8528849" cy="3580396"/>
                <a:chOff x="2134765" y="352660"/>
                <a:chExt cx="8528849" cy="3580396"/>
              </a:xfrm>
              <a:grpFill/>
            </p:grpSpPr>
            <p:sp>
              <p:nvSpPr>
                <p:cNvPr id="16" name="Rectangle 72">
                  <a:extLst>
                    <a:ext uri="{FF2B5EF4-FFF2-40B4-BE49-F238E27FC236}">
                      <a16:creationId xmlns:a16="http://schemas.microsoft.com/office/drawing/2014/main" id="{BD3C29F6-0B0E-4291-A3A7-16755996A780}"/>
                    </a:ext>
                  </a:extLst>
                </p:cNvPr>
                <p:cNvSpPr/>
                <p:nvPr/>
              </p:nvSpPr>
              <p:spPr>
                <a:xfrm>
                  <a:off x="2134765" y="352660"/>
                  <a:ext cx="8479007" cy="3580396"/>
                </a:xfr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8A58D0-6BC4-4BF7-8A6A-2CCCB811B866}"/>
                    </a:ext>
                  </a:extLst>
                </p:cNvPr>
                <p:cNvSpPr txBox="1"/>
                <p:nvPr/>
              </p:nvSpPr>
              <p:spPr>
                <a:xfrm>
                  <a:off x="5901416" y="753443"/>
                  <a:ext cx="4762198" cy="2821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Đồng hồ sau chỉ mấy giờ?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3600" i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Chọn 2 đáp án đúng</a:t>
                  </a:r>
                  <a:endParaRPr lang="vi-VN" sz="3200" i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898633-467A-4792-AA8E-DC64E585D08E}"/>
                </a:ext>
              </a:extLst>
            </p:cNvPr>
            <p:cNvGrpSpPr/>
            <p:nvPr/>
          </p:nvGrpSpPr>
          <p:grpSpPr>
            <a:xfrm>
              <a:off x="1851394" y="1617232"/>
              <a:ext cx="3274801" cy="1451862"/>
              <a:chOff x="2670623" y="2018321"/>
              <a:chExt cx="2304257" cy="115212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0577DEA-6087-4875-8685-3B630259C388}"/>
                  </a:ext>
                </a:extLst>
              </p:cNvPr>
              <p:cNvGrpSpPr/>
              <p:nvPr/>
            </p:nvGrpSpPr>
            <p:grpSpPr>
              <a:xfrm>
                <a:off x="2670623" y="2018321"/>
                <a:ext cx="2304257" cy="1152128"/>
                <a:chOff x="2670623" y="2018321"/>
                <a:chExt cx="2304257" cy="1152128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8A31B704-EC9B-47E8-AC00-6AEE44A47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8000" b="92286" l="4965" r="96738">
                              <a14:foregroundMark x1="63972" y1="23429" x2="59858" y2="47714"/>
                              <a14:foregroundMark x1="60567" y1="29714" x2="67518" y2="19143"/>
                              <a14:foregroundMark x1="67518" y1="19143" x2="75603" y2="14571"/>
                              <a14:foregroundMark x1="75603" y1="14571" x2="85957" y2="20571"/>
                              <a14:foregroundMark x1="85957" y1="20571" x2="93191" y2="40571"/>
                              <a14:foregroundMark x1="93191" y1="40571" x2="92482" y2="67714"/>
                              <a14:foregroundMark x1="92482" y1="67714" x2="85106" y2="84000"/>
                              <a14:foregroundMark x1="85106" y1="84000" x2="77163" y2="88000"/>
                              <a14:foregroundMark x1="77163" y1="88000" x2="67376" y2="81714"/>
                              <a14:foregroundMark x1="67376" y1="81714" x2="60567" y2="66000"/>
                              <a14:foregroundMark x1="60567" y1="66000" x2="57872" y2="52286"/>
                              <a14:foregroundMark x1="96170" y1="53429" x2="96879" y2="53429"/>
                              <a14:foregroundMark x1="77589" y1="8000" x2="77589" y2="8000"/>
                              <a14:foregroundMark x1="76596" y1="92571" x2="76596" y2="92571"/>
                              <a14:foregroundMark x1="21986" y1="57714" x2="21986" y2="57714"/>
                              <a14:foregroundMark x1="11064" y1="49143" x2="30071" y2="62286"/>
                              <a14:foregroundMark x1="9362" y1="61714" x2="29220" y2="50000"/>
                              <a14:foregroundMark x1="29220" y1="50000" x2="29504" y2="50000"/>
                              <a14:foregroundMark x1="6099" y1="42000" x2="4965" y2="522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1" t="38062" r="60137" b="23876"/>
                <a:stretch/>
              </p:blipFill>
              <p:spPr>
                <a:xfrm>
                  <a:off x="2670623" y="2018321"/>
                  <a:ext cx="2304257" cy="1152128"/>
                </a:xfrm>
                <a:prstGeom prst="rect">
                  <a:avLst/>
                </a:prstGeom>
              </p:spPr>
            </p:pic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9CC418E5-9D5A-4E1E-AA79-4CEAB277AEDC}"/>
                    </a:ext>
                  </a:extLst>
                </p:cNvPr>
                <p:cNvSpPr/>
                <p:nvPr/>
              </p:nvSpPr>
              <p:spPr>
                <a:xfrm>
                  <a:off x="3259584" y="2276872"/>
                  <a:ext cx="1368152" cy="648072"/>
                </a:xfrm>
                <a:prstGeom prst="roundRect">
                  <a:avLst/>
                </a:prstGeom>
                <a:solidFill>
                  <a:srgbClr val="313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EBD766-B7EC-4874-BBED-4951F1437BBC}"/>
                  </a:ext>
                </a:extLst>
              </p:cNvPr>
              <p:cNvSpPr txBox="1"/>
              <p:nvPr/>
            </p:nvSpPr>
            <p:spPr>
              <a:xfrm>
                <a:off x="3067493" y="2228030"/>
                <a:ext cx="1645869" cy="732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21 : 00</a:t>
                </a: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644D069-9500-4478-B1A4-F76CCE4AF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66748" y="5653742"/>
            <a:ext cx="671173" cy="6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7 L 0.08216 -0.06296 C 0.09961 -0.07801 0.12057 -0.07593 0.13919 -0.06181 C 0.1599 -0.04445 0.17331 -0.01945 0.17956 0.01319 L 0.20899 0.16458 " pathEditMode="relative" rAng="1440000" ptsTypes="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7BB171-E283-449E-A9BD-A70BD4BFFD97}"/>
              </a:ext>
            </a:extLst>
          </p:cNvPr>
          <p:cNvSpPr txBox="1"/>
          <p:nvPr/>
        </p:nvSpPr>
        <p:spPr>
          <a:xfrm>
            <a:off x="953189" y="2817852"/>
            <a:ext cx="1028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4843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498</Words>
  <Application>Microsoft Office PowerPoint</Application>
  <PresentationFormat>Widescreen</PresentationFormat>
  <Paragraphs>92</Paragraphs>
  <Slides>19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HP001 4 hàng</vt:lpstr>
      <vt:lpstr>Luckiest Guy</vt:lpstr>
      <vt:lpstr>Times New Roman</vt:lpstr>
      <vt:lpstr>Wingdings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Duẩn Huy</dc:creator>
  <cp:lastModifiedBy>Admin</cp:lastModifiedBy>
  <cp:revision>26</cp:revision>
  <dcterms:created xsi:type="dcterms:W3CDTF">2022-02-05T08:30:07Z</dcterms:created>
  <dcterms:modified xsi:type="dcterms:W3CDTF">2022-03-04T02:30:51Z</dcterms:modified>
</cp:coreProperties>
</file>