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78" r:id="rId3"/>
    <p:sldId id="272" r:id="rId4"/>
    <p:sldId id="275" r:id="rId5"/>
    <p:sldId id="273" r:id="rId6"/>
    <p:sldId id="274" r:id="rId7"/>
    <p:sldId id="256" r:id="rId8"/>
    <p:sldId id="263" r:id="rId9"/>
    <p:sldId id="257" r:id="rId10"/>
    <p:sldId id="285" r:id="rId11"/>
    <p:sldId id="258" r:id="rId12"/>
    <p:sldId id="259" r:id="rId13"/>
    <p:sldId id="260" r:id="rId14"/>
    <p:sldId id="286" r:id="rId15"/>
    <p:sldId id="268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9C8"/>
    <a:srgbClr val="E895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F1D8D-C231-44BC-AC0E-318D4DE03505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972DB-6002-4EDB-B30F-959855DAF9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92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72DB-6002-4EDB-B30F-959855DAF9F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559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72DB-6002-4EDB-B30F-959855DAF9FB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96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48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32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49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005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802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90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02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60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71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4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39B06-8E68-44F8-8B5C-1FD54B240DAF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1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1198662" y="908720"/>
            <a:ext cx="9937104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5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F8378-FDE1-4305-929B-4DCFB63A290A}"/>
              </a:ext>
            </a:extLst>
          </p:cNvPr>
          <p:cNvSpPr/>
          <p:nvPr/>
        </p:nvSpPr>
        <p:spPr>
          <a:xfrm>
            <a:off x="0" y="188640"/>
            <a:ext cx="18362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all" spc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endParaRPr lang="en-US" sz="32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E993670-D7FF-49F2-A5DE-3BD33F5920C0}"/>
              </a:ext>
            </a:extLst>
          </p:cNvPr>
          <p:cNvSpPr txBox="1"/>
          <p:nvPr/>
        </p:nvSpPr>
        <p:spPr>
          <a:xfrm>
            <a:off x="1456412" y="3142564"/>
            <a:ext cx="3677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Ba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</a:t>
            </a:r>
            <a:r>
              <a:rPr lang="vi-VN" sz="2800"/>
              <a:t>hai mươi mốt</a:t>
            </a:r>
          </a:p>
          <a:p>
            <a:pPr algn="ctr"/>
            <a:r>
              <a:rPr lang="vi-VN" sz="2800"/>
              <a:t>321</a:t>
            </a:r>
            <a:endParaRPr lang="en-US" sz="2800"/>
          </a:p>
        </p:txBody>
      </p: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E3CB06F7-E55B-4297-AF9C-62401094C33C}"/>
              </a:ext>
            </a:extLst>
          </p:cNvPr>
          <p:cNvGrpSpPr/>
          <p:nvPr/>
        </p:nvGrpSpPr>
        <p:grpSpPr>
          <a:xfrm>
            <a:off x="469057" y="1484784"/>
            <a:ext cx="5649327" cy="1425856"/>
            <a:chOff x="469057" y="1484784"/>
            <a:chExt cx="5649327" cy="14258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868EFCE-B9E1-4ADD-BC0B-81FA506153BD}"/>
                </a:ext>
              </a:extLst>
            </p:cNvPr>
            <p:cNvGrpSpPr/>
            <p:nvPr/>
          </p:nvGrpSpPr>
          <p:grpSpPr>
            <a:xfrm>
              <a:off x="5204134" y="148478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4" name="Cube 3">
                <a:extLst>
                  <a:ext uri="{FF2B5EF4-FFF2-40B4-BE49-F238E27FC236}">
                    <a16:creationId xmlns:a16="http://schemas.microsoft.com/office/drawing/2014/main" id="{114C0256-260A-4AEF-A988-E6528CB1DAA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1ADAD999-D84A-4BB1-A98D-464A5F220E6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Cube 5">
                <a:extLst>
                  <a:ext uri="{FF2B5EF4-FFF2-40B4-BE49-F238E27FC236}">
                    <a16:creationId xmlns:a16="http://schemas.microsoft.com/office/drawing/2014/main" id="{1173C491-7EDC-40A9-8AC8-DE70A38C31B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A36E14C3-E2D4-462F-A373-FB80145F11BB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0532C7E8-AB8C-4300-8ADC-B2BAC694019D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FC2225A7-BD8D-4800-A29A-9E3DB56C05D0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9C911C95-CC88-4257-9014-559F023B0E98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5DA5625A-73FB-4309-9518-52462965A49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E4025903-F8E3-4250-9D0A-C355949D1C79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2588F395-8427-48A7-A916-0F1037E41BA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C2663C-2BF1-4B34-ACEB-C8FEBFF08CA5}"/>
                </a:ext>
              </a:extLst>
            </p:cNvPr>
            <p:cNvGrpSpPr/>
            <p:nvPr/>
          </p:nvGrpSpPr>
          <p:grpSpPr>
            <a:xfrm>
              <a:off x="469057" y="1484784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CFF4A80-437C-4235-B2C0-DA7D452D5D7D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15" name="Cube 114">
                  <a:extLst>
                    <a:ext uri="{FF2B5EF4-FFF2-40B4-BE49-F238E27FC236}">
                      <a16:creationId xmlns:a16="http://schemas.microsoft.com/office/drawing/2014/main" id="{278AECDA-C100-4556-ADDB-6D72853CC3F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6" name="Cube 115">
                  <a:extLst>
                    <a:ext uri="{FF2B5EF4-FFF2-40B4-BE49-F238E27FC236}">
                      <a16:creationId xmlns:a16="http://schemas.microsoft.com/office/drawing/2014/main" id="{2350FDD3-91F6-42E0-9CEF-C203EE084B9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7" name="Cube 116">
                  <a:extLst>
                    <a:ext uri="{FF2B5EF4-FFF2-40B4-BE49-F238E27FC236}">
                      <a16:creationId xmlns:a16="http://schemas.microsoft.com/office/drawing/2014/main" id="{2C67F76F-B1D5-4A23-AD3A-CDAFD959D1A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8" name="Cube 117">
                  <a:extLst>
                    <a:ext uri="{FF2B5EF4-FFF2-40B4-BE49-F238E27FC236}">
                      <a16:creationId xmlns:a16="http://schemas.microsoft.com/office/drawing/2014/main" id="{1BAD59B1-7734-49CF-BA22-5E5AE5FCB25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9" name="Cube 118">
                  <a:extLst>
                    <a:ext uri="{FF2B5EF4-FFF2-40B4-BE49-F238E27FC236}">
                      <a16:creationId xmlns:a16="http://schemas.microsoft.com/office/drawing/2014/main" id="{765423CB-750A-4525-877F-7B4C2A10684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0" name="Cube 119">
                  <a:extLst>
                    <a:ext uri="{FF2B5EF4-FFF2-40B4-BE49-F238E27FC236}">
                      <a16:creationId xmlns:a16="http://schemas.microsoft.com/office/drawing/2014/main" id="{EAF025A3-0AE1-4F06-9735-F703D862D35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1" name="Cube 120">
                  <a:extLst>
                    <a:ext uri="{FF2B5EF4-FFF2-40B4-BE49-F238E27FC236}">
                      <a16:creationId xmlns:a16="http://schemas.microsoft.com/office/drawing/2014/main" id="{528792DA-8C22-4F1F-8B84-CB892619FC7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2" name="Cube 121">
                  <a:extLst>
                    <a:ext uri="{FF2B5EF4-FFF2-40B4-BE49-F238E27FC236}">
                      <a16:creationId xmlns:a16="http://schemas.microsoft.com/office/drawing/2014/main" id="{77206E18-2944-4134-B62F-A9EC7343831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3" name="Cube 122">
                  <a:extLst>
                    <a:ext uri="{FF2B5EF4-FFF2-40B4-BE49-F238E27FC236}">
                      <a16:creationId xmlns:a16="http://schemas.microsoft.com/office/drawing/2014/main" id="{1E88E2AA-1ADA-42B2-A4D1-A3EA57AB67F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4" name="Cube 123">
                  <a:extLst>
                    <a:ext uri="{FF2B5EF4-FFF2-40B4-BE49-F238E27FC236}">
                      <a16:creationId xmlns:a16="http://schemas.microsoft.com/office/drawing/2014/main" id="{8EFC15C9-EE86-44DD-9C3D-ACD79744BF3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8B70A9D-191F-421F-9A75-DA54DEEE7D48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05" name="Cube 104">
                  <a:extLst>
                    <a:ext uri="{FF2B5EF4-FFF2-40B4-BE49-F238E27FC236}">
                      <a16:creationId xmlns:a16="http://schemas.microsoft.com/office/drawing/2014/main" id="{E17072A8-4C5F-42F8-BF09-5ED39E54DDE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6" name="Cube 105">
                  <a:extLst>
                    <a:ext uri="{FF2B5EF4-FFF2-40B4-BE49-F238E27FC236}">
                      <a16:creationId xmlns:a16="http://schemas.microsoft.com/office/drawing/2014/main" id="{748E724B-109F-46BA-8218-2FA27B33E04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7" name="Cube 106">
                  <a:extLst>
                    <a:ext uri="{FF2B5EF4-FFF2-40B4-BE49-F238E27FC236}">
                      <a16:creationId xmlns:a16="http://schemas.microsoft.com/office/drawing/2014/main" id="{D320CC3D-8B31-4D43-B8A8-B0E75E7326A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8" name="Cube 107">
                  <a:extLst>
                    <a:ext uri="{FF2B5EF4-FFF2-40B4-BE49-F238E27FC236}">
                      <a16:creationId xmlns:a16="http://schemas.microsoft.com/office/drawing/2014/main" id="{DF567900-D44E-4E1E-B570-89D938B7FA6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9" name="Cube 108">
                  <a:extLst>
                    <a:ext uri="{FF2B5EF4-FFF2-40B4-BE49-F238E27FC236}">
                      <a16:creationId xmlns:a16="http://schemas.microsoft.com/office/drawing/2014/main" id="{5A7805F4-5812-4A6E-962F-35AC19148E7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0" name="Cube 109">
                  <a:extLst>
                    <a:ext uri="{FF2B5EF4-FFF2-40B4-BE49-F238E27FC236}">
                      <a16:creationId xmlns:a16="http://schemas.microsoft.com/office/drawing/2014/main" id="{A4B4525F-C584-4C01-B6D2-5E02F2C1A3E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1" name="Cube 110">
                  <a:extLst>
                    <a:ext uri="{FF2B5EF4-FFF2-40B4-BE49-F238E27FC236}">
                      <a16:creationId xmlns:a16="http://schemas.microsoft.com/office/drawing/2014/main" id="{63C230C6-3A79-413D-BD2A-C8F53FC9907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2" name="Cube 111">
                  <a:extLst>
                    <a:ext uri="{FF2B5EF4-FFF2-40B4-BE49-F238E27FC236}">
                      <a16:creationId xmlns:a16="http://schemas.microsoft.com/office/drawing/2014/main" id="{3283CFE1-F599-466A-8F82-A68374D96CA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3" name="Cube 112">
                  <a:extLst>
                    <a:ext uri="{FF2B5EF4-FFF2-40B4-BE49-F238E27FC236}">
                      <a16:creationId xmlns:a16="http://schemas.microsoft.com/office/drawing/2014/main" id="{526B90BE-9F97-4663-B76A-24063D87AEB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4" name="Cube 113">
                  <a:extLst>
                    <a:ext uri="{FF2B5EF4-FFF2-40B4-BE49-F238E27FC236}">
                      <a16:creationId xmlns:a16="http://schemas.microsoft.com/office/drawing/2014/main" id="{77659532-F11F-4AA5-BAE1-F756F7BC7B9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A6D3FFF-CBBA-4AA5-AE3C-75F202E0EE4F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5" name="Cube 94">
                  <a:extLst>
                    <a:ext uri="{FF2B5EF4-FFF2-40B4-BE49-F238E27FC236}">
                      <a16:creationId xmlns:a16="http://schemas.microsoft.com/office/drawing/2014/main" id="{E353CE47-AF04-466B-A552-932B2C15BA0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id="{0274F8A9-EC4D-4BA0-BE94-3F38A670263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7" name="Cube 96">
                  <a:extLst>
                    <a:ext uri="{FF2B5EF4-FFF2-40B4-BE49-F238E27FC236}">
                      <a16:creationId xmlns:a16="http://schemas.microsoft.com/office/drawing/2014/main" id="{85D0BE3E-B9F0-45B6-B102-ECE2F2FD74A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8" name="Cube 97">
                  <a:extLst>
                    <a:ext uri="{FF2B5EF4-FFF2-40B4-BE49-F238E27FC236}">
                      <a16:creationId xmlns:a16="http://schemas.microsoft.com/office/drawing/2014/main" id="{38536168-F3C3-4CDF-ACA2-B600C6D9AB0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id="{79C08374-3923-455A-9418-2B918482A01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id="{CE486297-62D9-4613-B5E0-7FECE179FAC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1" name="Cube 100">
                  <a:extLst>
                    <a:ext uri="{FF2B5EF4-FFF2-40B4-BE49-F238E27FC236}">
                      <a16:creationId xmlns:a16="http://schemas.microsoft.com/office/drawing/2014/main" id="{D83CCA50-44D2-40A0-9087-F60FD07D21B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2" name="Cube 101">
                  <a:extLst>
                    <a:ext uri="{FF2B5EF4-FFF2-40B4-BE49-F238E27FC236}">
                      <a16:creationId xmlns:a16="http://schemas.microsoft.com/office/drawing/2014/main" id="{C4463B39-791C-4469-98AA-A78D4FDD864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id="{4BA64F94-6678-4F41-8BB3-7008B0134F1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id="{DF492986-CF8C-455A-B3EE-3EB62C247F6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11DACAC-16A3-4585-BC43-48B207CDC8E1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5" name="Cube 84">
                  <a:extLst>
                    <a:ext uri="{FF2B5EF4-FFF2-40B4-BE49-F238E27FC236}">
                      <a16:creationId xmlns:a16="http://schemas.microsoft.com/office/drawing/2014/main" id="{39B03AE3-EB6C-4808-A3B1-FBF1B43C489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" name="Cube 85">
                  <a:extLst>
                    <a:ext uri="{FF2B5EF4-FFF2-40B4-BE49-F238E27FC236}">
                      <a16:creationId xmlns:a16="http://schemas.microsoft.com/office/drawing/2014/main" id="{EFB890A1-3DE4-457B-AA65-863C6B41DF9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2F95BBA6-9A21-446D-B9A2-4065DB2FF66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" name="Cube 87">
                  <a:extLst>
                    <a:ext uri="{FF2B5EF4-FFF2-40B4-BE49-F238E27FC236}">
                      <a16:creationId xmlns:a16="http://schemas.microsoft.com/office/drawing/2014/main" id="{70272D03-4088-4D65-A3E6-3C05B8A7D92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" name="Cube 88">
                  <a:extLst>
                    <a:ext uri="{FF2B5EF4-FFF2-40B4-BE49-F238E27FC236}">
                      <a16:creationId xmlns:a16="http://schemas.microsoft.com/office/drawing/2014/main" id="{30A47B37-AC03-47BE-ACB2-F6BB107C320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E790476A-2849-4089-9B7A-3BC3A951E54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" name="Cube 90">
                  <a:extLst>
                    <a:ext uri="{FF2B5EF4-FFF2-40B4-BE49-F238E27FC236}">
                      <a16:creationId xmlns:a16="http://schemas.microsoft.com/office/drawing/2014/main" id="{9FAA56B6-448E-4801-8D2B-29B4D14B68C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" name="Cube 91">
                  <a:extLst>
                    <a:ext uri="{FF2B5EF4-FFF2-40B4-BE49-F238E27FC236}">
                      <a16:creationId xmlns:a16="http://schemas.microsoft.com/office/drawing/2014/main" id="{F8A2E849-BBF0-407C-9A93-DE28A77CEAE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F7B5D3D-1550-451D-AE6B-C6842717D8B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4" name="Cube 93">
                  <a:extLst>
                    <a:ext uri="{FF2B5EF4-FFF2-40B4-BE49-F238E27FC236}">
                      <a16:creationId xmlns:a16="http://schemas.microsoft.com/office/drawing/2014/main" id="{285C14F4-B38C-4D16-BCBD-2FE58374EE3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BB42B77-5175-43EA-BC76-AFF916E7A226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AB6019E9-621D-47ED-8411-8A6CF2A678E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" name="Cube 75">
                  <a:extLst>
                    <a:ext uri="{FF2B5EF4-FFF2-40B4-BE49-F238E27FC236}">
                      <a16:creationId xmlns:a16="http://schemas.microsoft.com/office/drawing/2014/main" id="{C24A1E31-FD36-42D6-9CAA-3587D4EECAB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" name="Cube 76">
                  <a:extLst>
                    <a:ext uri="{FF2B5EF4-FFF2-40B4-BE49-F238E27FC236}">
                      <a16:creationId xmlns:a16="http://schemas.microsoft.com/office/drawing/2014/main" id="{96DA9928-EBD2-4ADE-8B0D-E6FD1C3121B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58715313-27D3-4F18-863C-6A1F98748A6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" name="Cube 78">
                  <a:extLst>
                    <a:ext uri="{FF2B5EF4-FFF2-40B4-BE49-F238E27FC236}">
                      <a16:creationId xmlns:a16="http://schemas.microsoft.com/office/drawing/2014/main" id="{287401FF-8237-402B-8134-B94131E5736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" name="Cube 79">
                  <a:extLst>
                    <a:ext uri="{FF2B5EF4-FFF2-40B4-BE49-F238E27FC236}">
                      <a16:creationId xmlns:a16="http://schemas.microsoft.com/office/drawing/2014/main" id="{36537597-3A46-47EF-87B8-B15939672AD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5B0D04AE-6B65-4768-A6F3-58C7CE9E3A9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" name="Cube 81">
                  <a:extLst>
                    <a:ext uri="{FF2B5EF4-FFF2-40B4-BE49-F238E27FC236}">
                      <a16:creationId xmlns:a16="http://schemas.microsoft.com/office/drawing/2014/main" id="{4CD9E675-02ED-4F02-8CE7-D9DAA3F718C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3" name="Cube 82">
                  <a:extLst>
                    <a:ext uri="{FF2B5EF4-FFF2-40B4-BE49-F238E27FC236}">
                      <a16:creationId xmlns:a16="http://schemas.microsoft.com/office/drawing/2014/main" id="{C924DD5C-1CAA-4D57-B7E4-C17E543679D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260F4B57-32B8-4B08-A7AE-E98DD75A2F5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CD8DAB0-B6AB-41D0-AAE0-E7805D4AFCA7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5" name="Cube 64">
                  <a:extLst>
                    <a:ext uri="{FF2B5EF4-FFF2-40B4-BE49-F238E27FC236}">
                      <a16:creationId xmlns:a16="http://schemas.microsoft.com/office/drawing/2014/main" id="{39F4F73F-B1E3-478C-B9FF-31E6F65CEEE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" name="Cube 65">
                  <a:extLst>
                    <a:ext uri="{FF2B5EF4-FFF2-40B4-BE49-F238E27FC236}">
                      <a16:creationId xmlns:a16="http://schemas.microsoft.com/office/drawing/2014/main" id="{97F88274-486F-4726-9EBA-8E7BFD20260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" name="Cube 66">
                  <a:extLst>
                    <a:ext uri="{FF2B5EF4-FFF2-40B4-BE49-F238E27FC236}">
                      <a16:creationId xmlns:a16="http://schemas.microsoft.com/office/drawing/2014/main" id="{A0C0CBDD-0AB8-4773-AE7D-D8AE5936160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" name="Cube 67">
                  <a:extLst>
                    <a:ext uri="{FF2B5EF4-FFF2-40B4-BE49-F238E27FC236}">
                      <a16:creationId xmlns:a16="http://schemas.microsoft.com/office/drawing/2014/main" id="{27A5D88C-D25E-4463-969F-E619889A5B6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" name="Cube 68">
                  <a:extLst>
                    <a:ext uri="{FF2B5EF4-FFF2-40B4-BE49-F238E27FC236}">
                      <a16:creationId xmlns:a16="http://schemas.microsoft.com/office/drawing/2014/main" id="{5BD94D71-E812-47D5-AFE7-A10788C1E4E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" name="Cube 69">
                  <a:extLst>
                    <a:ext uri="{FF2B5EF4-FFF2-40B4-BE49-F238E27FC236}">
                      <a16:creationId xmlns:a16="http://schemas.microsoft.com/office/drawing/2014/main" id="{ADEE6CD8-BBB6-4435-AADC-ED23E194AB1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5ADCE1F3-43C3-43AB-B1A4-DFCB65F5CBF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2" name="Cube 71">
                  <a:extLst>
                    <a:ext uri="{FF2B5EF4-FFF2-40B4-BE49-F238E27FC236}">
                      <a16:creationId xmlns:a16="http://schemas.microsoft.com/office/drawing/2014/main" id="{3C204A4B-58A6-4598-9ED2-487A3E94E27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" name="Cube 72">
                  <a:extLst>
                    <a:ext uri="{FF2B5EF4-FFF2-40B4-BE49-F238E27FC236}">
                      <a16:creationId xmlns:a16="http://schemas.microsoft.com/office/drawing/2014/main" id="{FE4BC661-EEA9-4121-B1C6-F3F626C4D11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" name="Cube 73">
                  <a:extLst>
                    <a:ext uri="{FF2B5EF4-FFF2-40B4-BE49-F238E27FC236}">
                      <a16:creationId xmlns:a16="http://schemas.microsoft.com/office/drawing/2014/main" id="{5505FFC1-6DA7-4C08-918E-B63B91FEAD2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0ED4516-6B9E-4870-8256-D7C3B72F7E71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5" name="Cube 54">
                  <a:extLst>
                    <a:ext uri="{FF2B5EF4-FFF2-40B4-BE49-F238E27FC236}">
                      <a16:creationId xmlns:a16="http://schemas.microsoft.com/office/drawing/2014/main" id="{CACADEA2-0687-4D03-BD63-724D78721AB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id="{FA2554B3-6D25-4C99-966C-2DFC08ADA1F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" name="Cube 56">
                  <a:extLst>
                    <a:ext uri="{FF2B5EF4-FFF2-40B4-BE49-F238E27FC236}">
                      <a16:creationId xmlns:a16="http://schemas.microsoft.com/office/drawing/2014/main" id="{B63C8EB9-D7EB-4958-A9F0-9C9C503A6CD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" name="Cube 57">
                  <a:extLst>
                    <a:ext uri="{FF2B5EF4-FFF2-40B4-BE49-F238E27FC236}">
                      <a16:creationId xmlns:a16="http://schemas.microsoft.com/office/drawing/2014/main" id="{340F4760-DD13-4298-AB76-8CF4C609307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id="{6516E81A-6CA3-49CF-9665-DF24A3689A7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id="{D271346E-CC50-42DF-8A23-F97B38A0B91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id="{55F4626C-2BD7-4EEA-A7B0-DC6F6815E60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" name="Cube 61">
                  <a:extLst>
                    <a:ext uri="{FF2B5EF4-FFF2-40B4-BE49-F238E27FC236}">
                      <a16:creationId xmlns:a16="http://schemas.microsoft.com/office/drawing/2014/main" id="{0CB74032-54B8-48A6-A99D-FEB65FB8122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" name="Cube 62">
                  <a:extLst>
                    <a:ext uri="{FF2B5EF4-FFF2-40B4-BE49-F238E27FC236}">
                      <a16:creationId xmlns:a16="http://schemas.microsoft.com/office/drawing/2014/main" id="{B4D20FD1-8458-4345-A74F-0306A9AEA53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id="{6DED7A92-6E0A-4731-BDF0-707B58B7561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328BBF7-C341-4F7C-AC83-B3B96071EFB7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id="{577F163D-FDC3-4A56-8CAE-3257070FA21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id="{DBBA4559-9FBE-418F-877A-293F43F5F5E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" name="Cube 46">
                  <a:extLst>
                    <a:ext uri="{FF2B5EF4-FFF2-40B4-BE49-F238E27FC236}">
                      <a16:creationId xmlns:a16="http://schemas.microsoft.com/office/drawing/2014/main" id="{16B2B26C-07A7-437D-8255-7EFC9E87D82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" name="Cube 47">
                  <a:extLst>
                    <a:ext uri="{FF2B5EF4-FFF2-40B4-BE49-F238E27FC236}">
                      <a16:creationId xmlns:a16="http://schemas.microsoft.com/office/drawing/2014/main" id="{BC778BF6-35CB-4902-821E-24F07BF86D9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id="{4CC9BD2C-C8A3-41E4-BF75-1B1A7099701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" name="Cube 49">
                  <a:extLst>
                    <a:ext uri="{FF2B5EF4-FFF2-40B4-BE49-F238E27FC236}">
                      <a16:creationId xmlns:a16="http://schemas.microsoft.com/office/drawing/2014/main" id="{ADCC90D8-A946-44E8-9A1B-02B97969A1C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" name="Cube 50">
                  <a:extLst>
                    <a:ext uri="{FF2B5EF4-FFF2-40B4-BE49-F238E27FC236}">
                      <a16:creationId xmlns:a16="http://schemas.microsoft.com/office/drawing/2014/main" id="{19EA9277-ED98-4E2F-9DBC-69D98EB0BC3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" name="Cube 51">
                  <a:extLst>
                    <a:ext uri="{FF2B5EF4-FFF2-40B4-BE49-F238E27FC236}">
                      <a16:creationId xmlns:a16="http://schemas.microsoft.com/office/drawing/2014/main" id="{6E3A63C3-2CDD-4B07-AF1D-B238DC61AB8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" name="Cube 52">
                  <a:extLst>
                    <a:ext uri="{FF2B5EF4-FFF2-40B4-BE49-F238E27FC236}">
                      <a16:creationId xmlns:a16="http://schemas.microsoft.com/office/drawing/2014/main" id="{C83C324F-1658-4CA5-A6D4-C68C07EBDE4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" name="Cube 53">
                  <a:extLst>
                    <a:ext uri="{FF2B5EF4-FFF2-40B4-BE49-F238E27FC236}">
                      <a16:creationId xmlns:a16="http://schemas.microsoft.com/office/drawing/2014/main" id="{59BF1645-C8D7-4B7A-A4A9-76F08FBA642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B4FDFA4-9136-4387-9F1C-517D87459A56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5" name="Cube 34">
                  <a:extLst>
                    <a:ext uri="{FF2B5EF4-FFF2-40B4-BE49-F238E27FC236}">
                      <a16:creationId xmlns:a16="http://schemas.microsoft.com/office/drawing/2014/main" id="{081D8631-4F3F-4354-A239-79D27C0A217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" name="Cube 35">
                  <a:extLst>
                    <a:ext uri="{FF2B5EF4-FFF2-40B4-BE49-F238E27FC236}">
                      <a16:creationId xmlns:a16="http://schemas.microsoft.com/office/drawing/2014/main" id="{0F0B135F-2AED-437D-9351-14D7845F95F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" name="Cube 36">
                  <a:extLst>
                    <a:ext uri="{FF2B5EF4-FFF2-40B4-BE49-F238E27FC236}">
                      <a16:creationId xmlns:a16="http://schemas.microsoft.com/office/drawing/2014/main" id="{CB53B19D-B83D-4B9D-86EC-67953713BC6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" name="Cube 37">
                  <a:extLst>
                    <a:ext uri="{FF2B5EF4-FFF2-40B4-BE49-F238E27FC236}">
                      <a16:creationId xmlns:a16="http://schemas.microsoft.com/office/drawing/2014/main" id="{364B3BCA-2120-47B7-B909-A9630D551B7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" name="Cube 38">
                  <a:extLst>
                    <a:ext uri="{FF2B5EF4-FFF2-40B4-BE49-F238E27FC236}">
                      <a16:creationId xmlns:a16="http://schemas.microsoft.com/office/drawing/2014/main" id="{9244AD3F-D674-4CE7-95E0-697C662F8D0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" name="Cube 39">
                  <a:extLst>
                    <a:ext uri="{FF2B5EF4-FFF2-40B4-BE49-F238E27FC236}">
                      <a16:creationId xmlns:a16="http://schemas.microsoft.com/office/drawing/2014/main" id="{7FE36A00-E116-4321-826E-6CE4A95AF91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" name="Cube 40">
                  <a:extLst>
                    <a:ext uri="{FF2B5EF4-FFF2-40B4-BE49-F238E27FC236}">
                      <a16:creationId xmlns:a16="http://schemas.microsoft.com/office/drawing/2014/main" id="{0D6066BC-19FA-4BD9-8755-28D4FA4B0A8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" name="Cube 41">
                  <a:extLst>
                    <a:ext uri="{FF2B5EF4-FFF2-40B4-BE49-F238E27FC236}">
                      <a16:creationId xmlns:a16="http://schemas.microsoft.com/office/drawing/2014/main" id="{5911AB41-64E5-4CF1-B135-56CDC21294F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" name="Cube 42">
                  <a:extLst>
                    <a:ext uri="{FF2B5EF4-FFF2-40B4-BE49-F238E27FC236}">
                      <a16:creationId xmlns:a16="http://schemas.microsoft.com/office/drawing/2014/main" id="{80E90118-A8C1-40E6-A83A-53E315892F6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id="{1F964778-F8FE-4128-826D-F45CB798BD1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1C48FCB-1141-4102-8A14-7FBE292B53E7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Cube 24">
                  <a:extLst>
                    <a:ext uri="{FF2B5EF4-FFF2-40B4-BE49-F238E27FC236}">
                      <a16:creationId xmlns:a16="http://schemas.microsoft.com/office/drawing/2014/main" id="{E00B0115-90FA-4249-84C9-65F0FFF2335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20C4A4CC-E68E-4753-A18F-1B723B3F672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2D3E4370-04D7-43B4-AB04-39AD43775E9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1C609AF7-C84B-47EE-96F0-9827482881C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B34E6DE2-6731-4B9A-BC58-51C85F5780A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" name="Cube 29">
                  <a:extLst>
                    <a:ext uri="{FF2B5EF4-FFF2-40B4-BE49-F238E27FC236}">
                      <a16:creationId xmlns:a16="http://schemas.microsoft.com/office/drawing/2014/main" id="{3AA32383-D0AE-46FD-BD79-12A322DC81C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" name="Cube 30">
                  <a:extLst>
                    <a:ext uri="{FF2B5EF4-FFF2-40B4-BE49-F238E27FC236}">
                      <a16:creationId xmlns:a16="http://schemas.microsoft.com/office/drawing/2014/main" id="{80D33982-C3BB-414F-AF2A-DC9289F1AF9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" name="Cube 31">
                  <a:extLst>
                    <a:ext uri="{FF2B5EF4-FFF2-40B4-BE49-F238E27FC236}">
                      <a16:creationId xmlns:a16="http://schemas.microsoft.com/office/drawing/2014/main" id="{DFC6307F-FADB-4638-8123-454D6C1C021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id="{EA7AA064-6056-4072-83C0-5CD9A064371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" name="Cube 33">
                  <a:extLst>
                    <a:ext uri="{FF2B5EF4-FFF2-40B4-BE49-F238E27FC236}">
                      <a16:creationId xmlns:a16="http://schemas.microsoft.com/office/drawing/2014/main" id="{9A9A4673-B5D4-4B60-B800-C8BD4A3EF8C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24BB8A09-29A7-458E-A6EC-774FAB7CB88D}"/>
                </a:ext>
              </a:extLst>
            </p:cNvPr>
            <p:cNvSpPr/>
            <p:nvPr/>
          </p:nvSpPr>
          <p:spPr>
            <a:xfrm>
              <a:off x="5938486" y="2728276"/>
              <a:ext cx="179898" cy="182364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2A27035-DC7D-4661-BFBD-3F05485535CE}"/>
                </a:ext>
              </a:extLst>
            </p:cNvPr>
            <p:cNvGrpSpPr/>
            <p:nvPr/>
          </p:nvGrpSpPr>
          <p:grpSpPr>
            <a:xfrm>
              <a:off x="2047416" y="1484784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E6AA1D1C-56E1-49D1-9EE9-112BCDD8E9CB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28" name="Cube 227">
                  <a:extLst>
                    <a:ext uri="{FF2B5EF4-FFF2-40B4-BE49-F238E27FC236}">
                      <a16:creationId xmlns:a16="http://schemas.microsoft.com/office/drawing/2014/main" id="{FC622304-B981-4778-A96D-8CBC8EFD6D9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9" name="Cube 228">
                  <a:extLst>
                    <a:ext uri="{FF2B5EF4-FFF2-40B4-BE49-F238E27FC236}">
                      <a16:creationId xmlns:a16="http://schemas.microsoft.com/office/drawing/2014/main" id="{DEB8E7D6-F48E-4571-9143-1236F6A281C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0" name="Cube 229">
                  <a:extLst>
                    <a:ext uri="{FF2B5EF4-FFF2-40B4-BE49-F238E27FC236}">
                      <a16:creationId xmlns:a16="http://schemas.microsoft.com/office/drawing/2014/main" id="{4F8447A8-FFD3-4DEC-AABD-31325BB830A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1" name="Cube 230">
                  <a:extLst>
                    <a:ext uri="{FF2B5EF4-FFF2-40B4-BE49-F238E27FC236}">
                      <a16:creationId xmlns:a16="http://schemas.microsoft.com/office/drawing/2014/main" id="{CDA75171-36F4-4314-8C8E-91338FDB7EA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2" name="Cube 231">
                  <a:extLst>
                    <a:ext uri="{FF2B5EF4-FFF2-40B4-BE49-F238E27FC236}">
                      <a16:creationId xmlns:a16="http://schemas.microsoft.com/office/drawing/2014/main" id="{00CE8FAA-EEDA-40B1-B8E2-AB2ECD924EF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3" name="Cube 232">
                  <a:extLst>
                    <a:ext uri="{FF2B5EF4-FFF2-40B4-BE49-F238E27FC236}">
                      <a16:creationId xmlns:a16="http://schemas.microsoft.com/office/drawing/2014/main" id="{B7B88E3E-6315-42AF-B686-28CF5D9916B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4" name="Cube 233">
                  <a:extLst>
                    <a:ext uri="{FF2B5EF4-FFF2-40B4-BE49-F238E27FC236}">
                      <a16:creationId xmlns:a16="http://schemas.microsoft.com/office/drawing/2014/main" id="{8629D25B-8C08-4F50-A6F4-286B07F6439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5" name="Cube 234">
                  <a:extLst>
                    <a:ext uri="{FF2B5EF4-FFF2-40B4-BE49-F238E27FC236}">
                      <a16:creationId xmlns:a16="http://schemas.microsoft.com/office/drawing/2014/main" id="{8E568745-7400-4710-B3F2-8AF269689F0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6" name="Cube 235">
                  <a:extLst>
                    <a:ext uri="{FF2B5EF4-FFF2-40B4-BE49-F238E27FC236}">
                      <a16:creationId xmlns:a16="http://schemas.microsoft.com/office/drawing/2014/main" id="{5DE1FC9D-26C6-4C73-8035-C8D95D12ECA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7" name="Cube 236">
                  <a:extLst>
                    <a:ext uri="{FF2B5EF4-FFF2-40B4-BE49-F238E27FC236}">
                      <a16:creationId xmlns:a16="http://schemas.microsoft.com/office/drawing/2014/main" id="{963F801E-D661-41F3-BBD1-E87D8FC505E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683931A9-E947-4351-A78E-3FBB3687E735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18" name="Cube 217">
                  <a:extLst>
                    <a:ext uri="{FF2B5EF4-FFF2-40B4-BE49-F238E27FC236}">
                      <a16:creationId xmlns:a16="http://schemas.microsoft.com/office/drawing/2014/main" id="{EA18A580-99D1-447F-B489-C0D485EEBDD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9" name="Cube 218">
                  <a:extLst>
                    <a:ext uri="{FF2B5EF4-FFF2-40B4-BE49-F238E27FC236}">
                      <a16:creationId xmlns:a16="http://schemas.microsoft.com/office/drawing/2014/main" id="{B3C26389-065A-4B5F-99F8-26BCC212E95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0" name="Cube 219">
                  <a:extLst>
                    <a:ext uri="{FF2B5EF4-FFF2-40B4-BE49-F238E27FC236}">
                      <a16:creationId xmlns:a16="http://schemas.microsoft.com/office/drawing/2014/main" id="{533289E4-F5F0-4C96-BDAB-AFD0263229A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1" name="Cube 220">
                  <a:extLst>
                    <a:ext uri="{FF2B5EF4-FFF2-40B4-BE49-F238E27FC236}">
                      <a16:creationId xmlns:a16="http://schemas.microsoft.com/office/drawing/2014/main" id="{897CD275-C771-496D-B281-91DB5F9E5B8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2" name="Cube 221">
                  <a:extLst>
                    <a:ext uri="{FF2B5EF4-FFF2-40B4-BE49-F238E27FC236}">
                      <a16:creationId xmlns:a16="http://schemas.microsoft.com/office/drawing/2014/main" id="{BB7AFB99-9344-465C-A64B-69520216333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3" name="Cube 222">
                  <a:extLst>
                    <a:ext uri="{FF2B5EF4-FFF2-40B4-BE49-F238E27FC236}">
                      <a16:creationId xmlns:a16="http://schemas.microsoft.com/office/drawing/2014/main" id="{E12B45F7-0606-4F46-921F-EA646B79566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4" name="Cube 223">
                  <a:extLst>
                    <a:ext uri="{FF2B5EF4-FFF2-40B4-BE49-F238E27FC236}">
                      <a16:creationId xmlns:a16="http://schemas.microsoft.com/office/drawing/2014/main" id="{BDF4CD14-EA86-447E-966C-5F31732A193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5" name="Cube 224">
                  <a:extLst>
                    <a:ext uri="{FF2B5EF4-FFF2-40B4-BE49-F238E27FC236}">
                      <a16:creationId xmlns:a16="http://schemas.microsoft.com/office/drawing/2014/main" id="{A573ABA2-3496-4D59-8B41-3AEB3B03D54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6" name="Cube 225">
                  <a:extLst>
                    <a:ext uri="{FF2B5EF4-FFF2-40B4-BE49-F238E27FC236}">
                      <a16:creationId xmlns:a16="http://schemas.microsoft.com/office/drawing/2014/main" id="{6993732B-67F6-4A91-8E58-7FE31A3F0F1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7" name="Cube 226">
                  <a:extLst>
                    <a:ext uri="{FF2B5EF4-FFF2-40B4-BE49-F238E27FC236}">
                      <a16:creationId xmlns:a16="http://schemas.microsoft.com/office/drawing/2014/main" id="{6CCC6AEA-784E-49E1-96B1-35C4E127DA9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65B8FC9-6214-46F8-B5BE-2BAAFA472CCE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08" name="Cube 207">
                  <a:extLst>
                    <a:ext uri="{FF2B5EF4-FFF2-40B4-BE49-F238E27FC236}">
                      <a16:creationId xmlns:a16="http://schemas.microsoft.com/office/drawing/2014/main" id="{EA7066E2-3A76-489E-8FFE-53689DA3272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9" name="Cube 208">
                  <a:extLst>
                    <a:ext uri="{FF2B5EF4-FFF2-40B4-BE49-F238E27FC236}">
                      <a16:creationId xmlns:a16="http://schemas.microsoft.com/office/drawing/2014/main" id="{A5F1FD01-B4B9-441B-B9D9-D2D4C6C4844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0" name="Cube 209">
                  <a:extLst>
                    <a:ext uri="{FF2B5EF4-FFF2-40B4-BE49-F238E27FC236}">
                      <a16:creationId xmlns:a16="http://schemas.microsoft.com/office/drawing/2014/main" id="{277A3585-F3EB-4097-A103-3A0A06A02AE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1" name="Cube 210">
                  <a:extLst>
                    <a:ext uri="{FF2B5EF4-FFF2-40B4-BE49-F238E27FC236}">
                      <a16:creationId xmlns:a16="http://schemas.microsoft.com/office/drawing/2014/main" id="{412FCE5D-F473-4F39-A66B-94197C0006C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2" name="Cube 211">
                  <a:extLst>
                    <a:ext uri="{FF2B5EF4-FFF2-40B4-BE49-F238E27FC236}">
                      <a16:creationId xmlns:a16="http://schemas.microsoft.com/office/drawing/2014/main" id="{B96256DE-A12A-4321-92CB-4F4BD3BC3F6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3" name="Cube 212">
                  <a:extLst>
                    <a:ext uri="{FF2B5EF4-FFF2-40B4-BE49-F238E27FC236}">
                      <a16:creationId xmlns:a16="http://schemas.microsoft.com/office/drawing/2014/main" id="{3359068B-BA07-4C60-BB08-BB3B8005342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4" name="Cube 213">
                  <a:extLst>
                    <a:ext uri="{FF2B5EF4-FFF2-40B4-BE49-F238E27FC236}">
                      <a16:creationId xmlns:a16="http://schemas.microsoft.com/office/drawing/2014/main" id="{EB6A9283-6970-48BF-A7DA-DCE8F16A793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5" name="Cube 214">
                  <a:extLst>
                    <a:ext uri="{FF2B5EF4-FFF2-40B4-BE49-F238E27FC236}">
                      <a16:creationId xmlns:a16="http://schemas.microsoft.com/office/drawing/2014/main" id="{FBAE524B-C45B-49D9-B349-A0FF4FC60DF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6" name="Cube 215">
                  <a:extLst>
                    <a:ext uri="{FF2B5EF4-FFF2-40B4-BE49-F238E27FC236}">
                      <a16:creationId xmlns:a16="http://schemas.microsoft.com/office/drawing/2014/main" id="{DF67EC6A-198D-46FF-AE60-7826C660F8E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7" name="Cube 216">
                  <a:extLst>
                    <a:ext uri="{FF2B5EF4-FFF2-40B4-BE49-F238E27FC236}">
                      <a16:creationId xmlns:a16="http://schemas.microsoft.com/office/drawing/2014/main" id="{2156937A-C7E4-4DFD-B0CB-6F753AD9B16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C97CD7A-7E23-4BE3-B674-C6BDE15D35DC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8" name="Cube 197">
                  <a:extLst>
                    <a:ext uri="{FF2B5EF4-FFF2-40B4-BE49-F238E27FC236}">
                      <a16:creationId xmlns:a16="http://schemas.microsoft.com/office/drawing/2014/main" id="{7F45DAEE-3509-4E3E-BA45-0B9C65959F1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9" name="Cube 198">
                  <a:extLst>
                    <a:ext uri="{FF2B5EF4-FFF2-40B4-BE49-F238E27FC236}">
                      <a16:creationId xmlns:a16="http://schemas.microsoft.com/office/drawing/2014/main" id="{03A3016A-C24B-4DCE-8440-5EBB6CE9739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0" name="Cube 199">
                  <a:extLst>
                    <a:ext uri="{FF2B5EF4-FFF2-40B4-BE49-F238E27FC236}">
                      <a16:creationId xmlns:a16="http://schemas.microsoft.com/office/drawing/2014/main" id="{43410750-7DC4-4555-B104-347EF0AD41E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1" name="Cube 200">
                  <a:extLst>
                    <a:ext uri="{FF2B5EF4-FFF2-40B4-BE49-F238E27FC236}">
                      <a16:creationId xmlns:a16="http://schemas.microsoft.com/office/drawing/2014/main" id="{DA04A5B2-9B45-4D1E-A7D9-FBA13BA6124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2" name="Cube 201">
                  <a:extLst>
                    <a:ext uri="{FF2B5EF4-FFF2-40B4-BE49-F238E27FC236}">
                      <a16:creationId xmlns:a16="http://schemas.microsoft.com/office/drawing/2014/main" id="{92221C33-3993-4987-81BA-16C87D34D03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3" name="Cube 202">
                  <a:extLst>
                    <a:ext uri="{FF2B5EF4-FFF2-40B4-BE49-F238E27FC236}">
                      <a16:creationId xmlns:a16="http://schemas.microsoft.com/office/drawing/2014/main" id="{181F3175-853C-4C92-A365-69305C7A408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4" name="Cube 203">
                  <a:extLst>
                    <a:ext uri="{FF2B5EF4-FFF2-40B4-BE49-F238E27FC236}">
                      <a16:creationId xmlns:a16="http://schemas.microsoft.com/office/drawing/2014/main" id="{6CF7EFF1-03A5-41F9-B195-E85ADE23E86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5" name="Cube 204">
                  <a:extLst>
                    <a:ext uri="{FF2B5EF4-FFF2-40B4-BE49-F238E27FC236}">
                      <a16:creationId xmlns:a16="http://schemas.microsoft.com/office/drawing/2014/main" id="{09A93FBC-3E99-430D-9B65-C8A7B7C89EE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6" name="Cube 205">
                  <a:extLst>
                    <a:ext uri="{FF2B5EF4-FFF2-40B4-BE49-F238E27FC236}">
                      <a16:creationId xmlns:a16="http://schemas.microsoft.com/office/drawing/2014/main" id="{5AFD19C4-FAD9-4E87-BAD7-6F21ADB545B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7" name="Cube 206">
                  <a:extLst>
                    <a:ext uri="{FF2B5EF4-FFF2-40B4-BE49-F238E27FC236}">
                      <a16:creationId xmlns:a16="http://schemas.microsoft.com/office/drawing/2014/main" id="{D105EE0C-D7E8-4F5B-96A1-9B95D5CC5CB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C587E2BD-3889-49B6-9C6D-34B274E0C356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81A7673B-C0F3-4A5B-8E49-7B1824D9020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1D49A70E-BC32-440F-8F3D-5DB6BBC3D32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" name="Cube 189">
                  <a:extLst>
                    <a:ext uri="{FF2B5EF4-FFF2-40B4-BE49-F238E27FC236}">
                      <a16:creationId xmlns:a16="http://schemas.microsoft.com/office/drawing/2014/main" id="{FBB5CAAC-1DF5-41DB-BAA1-310F4DABB5B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" name="Cube 190">
                  <a:extLst>
                    <a:ext uri="{FF2B5EF4-FFF2-40B4-BE49-F238E27FC236}">
                      <a16:creationId xmlns:a16="http://schemas.microsoft.com/office/drawing/2014/main" id="{5DC19F19-ED7E-4058-A360-C0194B0FDDF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" name="Cube 191">
                  <a:extLst>
                    <a:ext uri="{FF2B5EF4-FFF2-40B4-BE49-F238E27FC236}">
                      <a16:creationId xmlns:a16="http://schemas.microsoft.com/office/drawing/2014/main" id="{B9CD3BFD-3D36-482A-8E87-C823231B2AE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" name="Cube 192">
                  <a:extLst>
                    <a:ext uri="{FF2B5EF4-FFF2-40B4-BE49-F238E27FC236}">
                      <a16:creationId xmlns:a16="http://schemas.microsoft.com/office/drawing/2014/main" id="{DC77D944-9EB0-4AA3-90F0-C48674B35A7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" name="Cube 193">
                  <a:extLst>
                    <a:ext uri="{FF2B5EF4-FFF2-40B4-BE49-F238E27FC236}">
                      <a16:creationId xmlns:a16="http://schemas.microsoft.com/office/drawing/2014/main" id="{26FBB4A8-8BE9-464D-BAD7-A33E948215E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" name="Cube 194">
                  <a:extLst>
                    <a:ext uri="{FF2B5EF4-FFF2-40B4-BE49-F238E27FC236}">
                      <a16:creationId xmlns:a16="http://schemas.microsoft.com/office/drawing/2014/main" id="{59939B8C-1D8C-4E8D-BD48-A07EE3DCD27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6" name="Cube 195">
                  <a:extLst>
                    <a:ext uri="{FF2B5EF4-FFF2-40B4-BE49-F238E27FC236}">
                      <a16:creationId xmlns:a16="http://schemas.microsoft.com/office/drawing/2014/main" id="{F2E03B63-5319-41E3-846A-C3555B00AEE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7" name="Cube 196">
                  <a:extLst>
                    <a:ext uri="{FF2B5EF4-FFF2-40B4-BE49-F238E27FC236}">
                      <a16:creationId xmlns:a16="http://schemas.microsoft.com/office/drawing/2014/main" id="{51B32B8E-55A3-4348-842F-47FA9E5D919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36C2CD5A-6BDE-4370-9FAC-853EF6C600ED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8" name="Cube 177">
                  <a:extLst>
                    <a:ext uri="{FF2B5EF4-FFF2-40B4-BE49-F238E27FC236}">
                      <a16:creationId xmlns:a16="http://schemas.microsoft.com/office/drawing/2014/main" id="{C6306EE9-0D70-4C89-B530-ED83B2D3F77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" name="Cube 178">
                  <a:extLst>
                    <a:ext uri="{FF2B5EF4-FFF2-40B4-BE49-F238E27FC236}">
                      <a16:creationId xmlns:a16="http://schemas.microsoft.com/office/drawing/2014/main" id="{BE9B0830-CC86-465C-B43B-AB68385C71B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" name="Cube 179">
                  <a:extLst>
                    <a:ext uri="{FF2B5EF4-FFF2-40B4-BE49-F238E27FC236}">
                      <a16:creationId xmlns:a16="http://schemas.microsoft.com/office/drawing/2014/main" id="{7BB28C6B-4021-41C7-98E4-DA8B2FADE06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1ED0E3A9-B904-48BD-82CD-BCB7EDE569F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D876E1F0-71F8-4648-8EDA-F693A459F22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472C7F61-1737-479C-82E5-4C26A434855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DC902B14-50C8-426A-AFEF-32FEFB655A6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153C4D1D-1F12-4B6D-848B-F240C4CBF6E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4C6C8A5E-0871-4B11-B2C7-EF715313B92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0661F29B-832C-4FF9-9E1F-D495C4973B1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A97F9D78-9405-4570-B054-4C0984EFAC91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8" name="Cube 167">
                  <a:extLst>
                    <a:ext uri="{FF2B5EF4-FFF2-40B4-BE49-F238E27FC236}">
                      <a16:creationId xmlns:a16="http://schemas.microsoft.com/office/drawing/2014/main" id="{9F4E516F-407C-43D7-AD04-5766579BA4A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" name="Cube 168">
                  <a:extLst>
                    <a:ext uri="{FF2B5EF4-FFF2-40B4-BE49-F238E27FC236}">
                      <a16:creationId xmlns:a16="http://schemas.microsoft.com/office/drawing/2014/main" id="{61D6332B-8767-4B00-8638-92E2194E8C8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" name="Cube 169">
                  <a:extLst>
                    <a:ext uri="{FF2B5EF4-FFF2-40B4-BE49-F238E27FC236}">
                      <a16:creationId xmlns:a16="http://schemas.microsoft.com/office/drawing/2014/main" id="{4450B9AB-A32F-46C6-89A4-5C924B4D7CE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" name="Cube 170">
                  <a:extLst>
                    <a:ext uri="{FF2B5EF4-FFF2-40B4-BE49-F238E27FC236}">
                      <a16:creationId xmlns:a16="http://schemas.microsoft.com/office/drawing/2014/main" id="{E99F5158-894B-4863-B940-29FB776850E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" name="Cube 171">
                  <a:extLst>
                    <a:ext uri="{FF2B5EF4-FFF2-40B4-BE49-F238E27FC236}">
                      <a16:creationId xmlns:a16="http://schemas.microsoft.com/office/drawing/2014/main" id="{8CF2A536-75E0-40F9-A2ED-29BF32E6212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" name="Cube 172">
                  <a:extLst>
                    <a:ext uri="{FF2B5EF4-FFF2-40B4-BE49-F238E27FC236}">
                      <a16:creationId xmlns:a16="http://schemas.microsoft.com/office/drawing/2014/main" id="{B4E8621D-1897-4917-99DF-A5F4A7BBAD0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" name="Cube 173">
                  <a:extLst>
                    <a:ext uri="{FF2B5EF4-FFF2-40B4-BE49-F238E27FC236}">
                      <a16:creationId xmlns:a16="http://schemas.microsoft.com/office/drawing/2014/main" id="{D02ABF8E-F5CE-4770-9529-5C38BE2D95E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E5040823-2537-4E34-B280-9A7ED35AD0A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98B3FCC4-2564-4E37-9E8C-4E1FD75AC30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FD9A0320-9C7F-4F08-A731-9BDF3EC39A2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EAD09AD5-EB27-4AF8-81E4-CDC77308647F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8" name="Cube 157">
                  <a:extLst>
                    <a:ext uri="{FF2B5EF4-FFF2-40B4-BE49-F238E27FC236}">
                      <a16:creationId xmlns:a16="http://schemas.microsoft.com/office/drawing/2014/main" id="{C42550DE-B684-4222-9CAD-1A73845B223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" name="Cube 158">
                  <a:extLst>
                    <a:ext uri="{FF2B5EF4-FFF2-40B4-BE49-F238E27FC236}">
                      <a16:creationId xmlns:a16="http://schemas.microsoft.com/office/drawing/2014/main" id="{7165BBD8-1D75-4EAF-BE0C-DF298498B42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" name="Cube 159">
                  <a:extLst>
                    <a:ext uri="{FF2B5EF4-FFF2-40B4-BE49-F238E27FC236}">
                      <a16:creationId xmlns:a16="http://schemas.microsoft.com/office/drawing/2014/main" id="{854F9467-2881-4605-850A-33BDE1A690A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" name="Cube 160">
                  <a:extLst>
                    <a:ext uri="{FF2B5EF4-FFF2-40B4-BE49-F238E27FC236}">
                      <a16:creationId xmlns:a16="http://schemas.microsoft.com/office/drawing/2014/main" id="{3060322C-2F1E-4F37-90AC-D1B7038971E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" name="Cube 161">
                  <a:extLst>
                    <a:ext uri="{FF2B5EF4-FFF2-40B4-BE49-F238E27FC236}">
                      <a16:creationId xmlns:a16="http://schemas.microsoft.com/office/drawing/2014/main" id="{B86FF3AC-7531-433B-BE2E-B4ECE2AACDB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" name="Cube 162">
                  <a:extLst>
                    <a:ext uri="{FF2B5EF4-FFF2-40B4-BE49-F238E27FC236}">
                      <a16:creationId xmlns:a16="http://schemas.microsoft.com/office/drawing/2014/main" id="{AE6F50FC-17D3-417D-A905-A6F08E0BF4B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" name="Cube 163">
                  <a:extLst>
                    <a:ext uri="{FF2B5EF4-FFF2-40B4-BE49-F238E27FC236}">
                      <a16:creationId xmlns:a16="http://schemas.microsoft.com/office/drawing/2014/main" id="{AA918D46-A2C7-4FF8-B30A-2F663355C0A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" name="Cube 164">
                  <a:extLst>
                    <a:ext uri="{FF2B5EF4-FFF2-40B4-BE49-F238E27FC236}">
                      <a16:creationId xmlns:a16="http://schemas.microsoft.com/office/drawing/2014/main" id="{574CE257-1FA6-4D63-B652-6C9FB3781D8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" name="Cube 165">
                  <a:extLst>
                    <a:ext uri="{FF2B5EF4-FFF2-40B4-BE49-F238E27FC236}">
                      <a16:creationId xmlns:a16="http://schemas.microsoft.com/office/drawing/2014/main" id="{E3ABFBA2-17A7-4D81-AB20-EFF122AA4D9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" name="Cube 166">
                  <a:extLst>
                    <a:ext uri="{FF2B5EF4-FFF2-40B4-BE49-F238E27FC236}">
                      <a16:creationId xmlns:a16="http://schemas.microsoft.com/office/drawing/2014/main" id="{9F0E8E4F-1FEF-4FB6-925B-7E93EC02DDA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2986415-458D-4F4F-A8C9-3043FC064219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48" name="Cube 147">
                  <a:extLst>
                    <a:ext uri="{FF2B5EF4-FFF2-40B4-BE49-F238E27FC236}">
                      <a16:creationId xmlns:a16="http://schemas.microsoft.com/office/drawing/2014/main" id="{F2239008-2BC9-4FEA-85E3-11BB1892B4D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9" name="Cube 148">
                  <a:extLst>
                    <a:ext uri="{FF2B5EF4-FFF2-40B4-BE49-F238E27FC236}">
                      <a16:creationId xmlns:a16="http://schemas.microsoft.com/office/drawing/2014/main" id="{B6113CA9-3F6A-499C-906E-4634965EEC4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0" name="Cube 149">
                  <a:extLst>
                    <a:ext uri="{FF2B5EF4-FFF2-40B4-BE49-F238E27FC236}">
                      <a16:creationId xmlns:a16="http://schemas.microsoft.com/office/drawing/2014/main" id="{2066F491-D7C4-4884-85B4-90261E8542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" name="Cube 150">
                  <a:extLst>
                    <a:ext uri="{FF2B5EF4-FFF2-40B4-BE49-F238E27FC236}">
                      <a16:creationId xmlns:a16="http://schemas.microsoft.com/office/drawing/2014/main" id="{8D00EC52-8C17-44A7-8ECE-57A48DF10C0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" name="Cube 151">
                  <a:extLst>
                    <a:ext uri="{FF2B5EF4-FFF2-40B4-BE49-F238E27FC236}">
                      <a16:creationId xmlns:a16="http://schemas.microsoft.com/office/drawing/2014/main" id="{C0AEC93F-0389-435F-B9A4-1A1CA7D0E5F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" name="Cube 152">
                  <a:extLst>
                    <a:ext uri="{FF2B5EF4-FFF2-40B4-BE49-F238E27FC236}">
                      <a16:creationId xmlns:a16="http://schemas.microsoft.com/office/drawing/2014/main" id="{79B035D5-BCE7-4F55-A810-2CEC5664F04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" name="Cube 153">
                  <a:extLst>
                    <a:ext uri="{FF2B5EF4-FFF2-40B4-BE49-F238E27FC236}">
                      <a16:creationId xmlns:a16="http://schemas.microsoft.com/office/drawing/2014/main" id="{7A419400-C2F8-498C-BF14-6528713F570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" name="Cube 154">
                  <a:extLst>
                    <a:ext uri="{FF2B5EF4-FFF2-40B4-BE49-F238E27FC236}">
                      <a16:creationId xmlns:a16="http://schemas.microsoft.com/office/drawing/2014/main" id="{6C7FFCC5-48F5-4F6E-B098-21DD829EBF9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" name="Cube 155">
                  <a:extLst>
                    <a:ext uri="{FF2B5EF4-FFF2-40B4-BE49-F238E27FC236}">
                      <a16:creationId xmlns:a16="http://schemas.microsoft.com/office/drawing/2014/main" id="{A4719486-2CD5-45B8-836F-54C62F3CB99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" name="Cube 156">
                  <a:extLst>
                    <a:ext uri="{FF2B5EF4-FFF2-40B4-BE49-F238E27FC236}">
                      <a16:creationId xmlns:a16="http://schemas.microsoft.com/office/drawing/2014/main" id="{2591B8EB-D8F0-412A-A338-F637B83F4A5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49C0DC6C-75FD-41AE-B631-77A5EFFD77AB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8" name="Cube 137">
                  <a:extLst>
                    <a:ext uri="{FF2B5EF4-FFF2-40B4-BE49-F238E27FC236}">
                      <a16:creationId xmlns:a16="http://schemas.microsoft.com/office/drawing/2014/main" id="{77C91633-073E-4F9E-939B-80189182A94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9" name="Cube 138">
                  <a:extLst>
                    <a:ext uri="{FF2B5EF4-FFF2-40B4-BE49-F238E27FC236}">
                      <a16:creationId xmlns:a16="http://schemas.microsoft.com/office/drawing/2014/main" id="{757F10F3-2C34-433A-BB83-0049DA29ABE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0" name="Cube 139">
                  <a:extLst>
                    <a:ext uri="{FF2B5EF4-FFF2-40B4-BE49-F238E27FC236}">
                      <a16:creationId xmlns:a16="http://schemas.microsoft.com/office/drawing/2014/main" id="{2F11727B-853C-4114-A01C-005D2A92CC0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1" name="Cube 140">
                  <a:extLst>
                    <a:ext uri="{FF2B5EF4-FFF2-40B4-BE49-F238E27FC236}">
                      <a16:creationId xmlns:a16="http://schemas.microsoft.com/office/drawing/2014/main" id="{B2BFAB97-7771-4536-AF04-EF4EDA052E3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2" name="Cube 141">
                  <a:extLst>
                    <a:ext uri="{FF2B5EF4-FFF2-40B4-BE49-F238E27FC236}">
                      <a16:creationId xmlns:a16="http://schemas.microsoft.com/office/drawing/2014/main" id="{15D21849-552B-4C13-9B2F-40E78659A1C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3" name="Cube 142">
                  <a:extLst>
                    <a:ext uri="{FF2B5EF4-FFF2-40B4-BE49-F238E27FC236}">
                      <a16:creationId xmlns:a16="http://schemas.microsoft.com/office/drawing/2014/main" id="{A6780C8F-322F-47A5-B924-674881930F6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4" name="Cube 143">
                  <a:extLst>
                    <a:ext uri="{FF2B5EF4-FFF2-40B4-BE49-F238E27FC236}">
                      <a16:creationId xmlns:a16="http://schemas.microsoft.com/office/drawing/2014/main" id="{DF27C69F-75B6-459F-9310-1282582B14B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5" name="Cube 144">
                  <a:extLst>
                    <a:ext uri="{FF2B5EF4-FFF2-40B4-BE49-F238E27FC236}">
                      <a16:creationId xmlns:a16="http://schemas.microsoft.com/office/drawing/2014/main" id="{4A10D302-4D5A-4D09-BE39-A52D5F8D63B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6" name="Cube 145">
                  <a:extLst>
                    <a:ext uri="{FF2B5EF4-FFF2-40B4-BE49-F238E27FC236}">
                      <a16:creationId xmlns:a16="http://schemas.microsoft.com/office/drawing/2014/main" id="{242A6DBE-F542-498E-B3AA-F3C4CE26C7C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7" name="Cube 146">
                  <a:extLst>
                    <a:ext uri="{FF2B5EF4-FFF2-40B4-BE49-F238E27FC236}">
                      <a16:creationId xmlns:a16="http://schemas.microsoft.com/office/drawing/2014/main" id="{B81A2C9D-DA89-465D-920A-1947A136D98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CEFABE10-8311-403F-8B21-CF7D55EDFFEA}"/>
                </a:ext>
              </a:extLst>
            </p:cNvPr>
            <p:cNvGrpSpPr/>
            <p:nvPr/>
          </p:nvGrpSpPr>
          <p:grpSpPr>
            <a:xfrm>
              <a:off x="3625775" y="1484784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8275D24A-2D53-4B80-84A3-2EAA6DDDCD47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39" name="Cube 338">
                  <a:extLst>
                    <a:ext uri="{FF2B5EF4-FFF2-40B4-BE49-F238E27FC236}">
                      <a16:creationId xmlns:a16="http://schemas.microsoft.com/office/drawing/2014/main" id="{2174D32F-1C7C-4DF6-A21B-1842A94AB8C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0" name="Cube 339">
                  <a:extLst>
                    <a:ext uri="{FF2B5EF4-FFF2-40B4-BE49-F238E27FC236}">
                      <a16:creationId xmlns:a16="http://schemas.microsoft.com/office/drawing/2014/main" id="{8FE4EA2A-6D73-4173-ABF0-90ED3979D11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1" name="Cube 340">
                  <a:extLst>
                    <a:ext uri="{FF2B5EF4-FFF2-40B4-BE49-F238E27FC236}">
                      <a16:creationId xmlns:a16="http://schemas.microsoft.com/office/drawing/2014/main" id="{BD0534A3-E5D1-4FF1-8B40-DEB55CA350B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2" name="Cube 341">
                  <a:extLst>
                    <a:ext uri="{FF2B5EF4-FFF2-40B4-BE49-F238E27FC236}">
                      <a16:creationId xmlns:a16="http://schemas.microsoft.com/office/drawing/2014/main" id="{F85B3771-AD01-4485-B1E0-F19D067F8A6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3" name="Cube 342">
                  <a:extLst>
                    <a:ext uri="{FF2B5EF4-FFF2-40B4-BE49-F238E27FC236}">
                      <a16:creationId xmlns:a16="http://schemas.microsoft.com/office/drawing/2014/main" id="{92261460-7671-4E4A-BBB9-CFD89C23652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4" name="Cube 343">
                  <a:extLst>
                    <a:ext uri="{FF2B5EF4-FFF2-40B4-BE49-F238E27FC236}">
                      <a16:creationId xmlns:a16="http://schemas.microsoft.com/office/drawing/2014/main" id="{376C0437-961B-4A36-A710-DED006CC7D4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5" name="Cube 344">
                  <a:extLst>
                    <a:ext uri="{FF2B5EF4-FFF2-40B4-BE49-F238E27FC236}">
                      <a16:creationId xmlns:a16="http://schemas.microsoft.com/office/drawing/2014/main" id="{4B56BE96-1B96-4938-B6A6-8D539E89E30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6" name="Cube 345">
                  <a:extLst>
                    <a:ext uri="{FF2B5EF4-FFF2-40B4-BE49-F238E27FC236}">
                      <a16:creationId xmlns:a16="http://schemas.microsoft.com/office/drawing/2014/main" id="{3669A717-E683-4BD8-861F-5C23F4416E6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7" name="Cube 346">
                  <a:extLst>
                    <a:ext uri="{FF2B5EF4-FFF2-40B4-BE49-F238E27FC236}">
                      <a16:creationId xmlns:a16="http://schemas.microsoft.com/office/drawing/2014/main" id="{A239071F-EC1F-4F2A-AA8E-55735A12701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8" name="Cube 347">
                  <a:extLst>
                    <a:ext uri="{FF2B5EF4-FFF2-40B4-BE49-F238E27FC236}">
                      <a16:creationId xmlns:a16="http://schemas.microsoft.com/office/drawing/2014/main" id="{A6F349FD-84DD-47F6-8519-ABFA470725D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C409C9FA-7DC8-47C4-8C4F-1266594FBAB4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29" name="Cube 328">
                  <a:extLst>
                    <a:ext uri="{FF2B5EF4-FFF2-40B4-BE49-F238E27FC236}">
                      <a16:creationId xmlns:a16="http://schemas.microsoft.com/office/drawing/2014/main" id="{8DAE68A2-717E-4FD5-9EDA-9CC189C7C42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0" name="Cube 329">
                  <a:extLst>
                    <a:ext uri="{FF2B5EF4-FFF2-40B4-BE49-F238E27FC236}">
                      <a16:creationId xmlns:a16="http://schemas.microsoft.com/office/drawing/2014/main" id="{9D8EB641-BF48-45D8-A9A2-786956C61E2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1" name="Cube 330">
                  <a:extLst>
                    <a:ext uri="{FF2B5EF4-FFF2-40B4-BE49-F238E27FC236}">
                      <a16:creationId xmlns:a16="http://schemas.microsoft.com/office/drawing/2014/main" id="{E293C0F4-EB50-418A-9622-92CD3D77E5D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2" name="Cube 331">
                  <a:extLst>
                    <a:ext uri="{FF2B5EF4-FFF2-40B4-BE49-F238E27FC236}">
                      <a16:creationId xmlns:a16="http://schemas.microsoft.com/office/drawing/2014/main" id="{DCFD2672-E59D-4895-A669-C6D9AC67C70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3" name="Cube 332">
                  <a:extLst>
                    <a:ext uri="{FF2B5EF4-FFF2-40B4-BE49-F238E27FC236}">
                      <a16:creationId xmlns:a16="http://schemas.microsoft.com/office/drawing/2014/main" id="{1ABE1CE9-290F-41BE-A5AA-551632D9466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4" name="Cube 333">
                  <a:extLst>
                    <a:ext uri="{FF2B5EF4-FFF2-40B4-BE49-F238E27FC236}">
                      <a16:creationId xmlns:a16="http://schemas.microsoft.com/office/drawing/2014/main" id="{CF90DDAD-BAC3-41FC-AD10-C25C76B10AE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5" name="Cube 334">
                  <a:extLst>
                    <a:ext uri="{FF2B5EF4-FFF2-40B4-BE49-F238E27FC236}">
                      <a16:creationId xmlns:a16="http://schemas.microsoft.com/office/drawing/2014/main" id="{48ABCC86-7E4E-4877-BB50-C2F5DF45B46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6" name="Cube 335">
                  <a:extLst>
                    <a:ext uri="{FF2B5EF4-FFF2-40B4-BE49-F238E27FC236}">
                      <a16:creationId xmlns:a16="http://schemas.microsoft.com/office/drawing/2014/main" id="{E12969C9-34D5-4DA8-ABAE-DBA26772A34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7" name="Cube 336">
                  <a:extLst>
                    <a:ext uri="{FF2B5EF4-FFF2-40B4-BE49-F238E27FC236}">
                      <a16:creationId xmlns:a16="http://schemas.microsoft.com/office/drawing/2014/main" id="{E312C8CF-FFB8-4D04-BD68-C2431D11694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8" name="Cube 337">
                  <a:extLst>
                    <a:ext uri="{FF2B5EF4-FFF2-40B4-BE49-F238E27FC236}">
                      <a16:creationId xmlns:a16="http://schemas.microsoft.com/office/drawing/2014/main" id="{A707ED7A-4565-4597-8A36-44F0042DFD2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D5D8D380-642D-48EE-91DC-B7389CAE99CF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19" name="Cube 318">
                  <a:extLst>
                    <a:ext uri="{FF2B5EF4-FFF2-40B4-BE49-F238E27FC236}">
                      <a16:creationId xmlns:a16="http://schemas.microsoft.com/office/drawing/2014/main" id="{6C960DE1-4D4F-4DA8-A261-CC10ADE0C9C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0" name="Cube 319">
                  <a:extLst>
                    <a:ext uri="{FF2B5EF4-FFF2-40B4-BE49-F238E27FC236}">
                      <a16:creationId xmlns:a16="http://schemas.microsoft.com/office/drawing/2014/main" id="{E7DB873F-2697-4A44-A8CE-2C0D5E31053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1" name="Cube 320">
                  <a:extLst>
                    <a:ext uri="{FF2B5EF4-FFF2-40B4-BE49-F238E27FC236}">
                      <a16:creationId xmlns:a16="http://schemas.microsoft.com/office/drawing/2014/main" id="{EE3BC5E3-BF38-4A6D-AF78-2AD3F577286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2" name="Cube 321">
                  <a:extLst>
                    <a:ext uri="{FF2B5EF4-FFF2-40B4-BE49-F238E27FC236}">
                      <a16:creationId xmlns:a16="http://schemas.microsoft.com/office/drawing/2014/main" id="{29C7F519-DC2F-42C9-84ED-08A67A36C64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3" name="Cube 322">
                  <a:extLst>
                    <a:ext uri="{FF2B5EF4-FFF2-40B4-BE49-F238E27FC236}">
                      <a16:creationId xmlns:a16="http://schemas.microsoft.com/office/drawing/2014/main" id="{41109080-7DAC-4E60-9603-9BED1162E73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4" name="Cube 323">
                  <a:extLst>
                    <a:ext uri="{FF2B5EF4-FFF2-40B4-BE49-F238E27FC236}">
                      <a16:creationId xmlns:a16="http://schemas.microsoft.com/office/drawing/2014/main" id="{0500A098-4D8D-42F0-BC35-3A2151A60F2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5" name="Cube 324">
                  <a:extLst>
                    <a:ext uri="{FF2B5EF4-FFF2-40B4-BE49-F238E27FC236}">
                      <a16:creationId xmlns:a16="http://schemas.microsoft.com/office/drawing/2014/main" id="{396400B7-502E-454D-A38C-B1D31CB8719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6" name="Cube 325">
                  <a:extLst>
                    <a:ext uri="{FF2B5EF4-FFF2-40B4-BE49-F238E27FC236}">
                      <a16:creationId xmlns:a16="http://schemas.microsoft.com/office/drawing/2014/main" id="{613B9E73-240E-4005-BD70-5619E5C27F2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7" name="Cube 326">
                  <a:extLst>
                    <a:ext uri="{FF2B5EF4-FFF2-40B4-BE49-F238E27FC236}">
                      <a16:creationId xmlns:a16="http://schemas.microsoft.com/office/drawing/2014/main" id="{E1F51452-05A2-4A2A-982A-C278E6863C2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8" name="Cube 327">
                  <a:extLst>
                    <a:ext uri="{FF2B5EF4-FFF2-40B4-BE49-F238E27FC236}">
                      <a16:creationId xmlns:a16="http://schemas.microsoft.com/office/drawing/2014/main" id="{7A69EB26-3F7F-42B5-8072-A0A6B9A5191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9A4A906-5E40-450E-8419-59A292ED9854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09" name="Cube 308">
                  <a:extLst>
                    <a:ext uri="{FF2B5EF4-FFF2-40B4-BE49-F238E27FC236}">
                      <a16:creationId xmlns:a16="http://schemas.microsoft.com/office/drawing/2014/main" id="{CA7AF886-AB7B-47E7-9DAB-4C4E0E05791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0" name="Cube 309">
                  <a:extLst>
                    <a:ext uri="{FF2B5EF4-FFF2-40B4-BE49-F238E27FC236}">
                      <a16:creationId xmlns:a16="http://schemas.microsoft.com/office/drawing/2014/main" id="{AE0C6BBE-0436-463A-9A6C-6F090F03629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1" name="Cube 310">
                  <a:extLst>
                    <a:ext uri="{FF2B5EF4-FFF2-40B4-BE49-F238E27FC236}">
                      <a16:creationId xmlns:a16="http://schemas.microsoft.com/office/drawing/2014/main" id="{D99761D1-8CA8-426F-8692-3A815FD1B9F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2" name="Cube 311">
                  <a:extLst>
                    <a:ext uri="{FF2B5EF4-FFF2-40B4-BE49-F238E27FC236}">
                      <a16:creationId xmlns:a16="http://schemas.microsoft.com/office/drawing/2014/main" id="{27C2E78A-E3BA-4506-AD0E-BB9D0823E6E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3" name="Cube 312">
                  <a:extLst>
                    <a:ext uri="{FF2B5EF4-FFF2-40B4-BE49-F238E27FC236}">
                      <a16:creationId xmlns:a16="http://schemas.microsoft.com/office/drawing/2014/main" id="{6DE194FB-0722-42E9-8C2D-AAFA5B4806A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4" name="Cube 313">
                  <a:extLst>
                    <a:ext uri="{FF2B5EF4-FFF2-40B4-BE49-F238E27FC236}">
                      <a16:creationId xmlns:a16="http://schemas.microsoft.com/office/drawing/2014/main" id="{B1D3AB24-D9B0-4797-BD63-D3C90D23750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5" name="Cube 314">
                  <a:extLst>
                    <a:ext uri="{FF2B5EF4-FFF2-40B4-BE49-F238E27FC236}">
                      <a16:creationId xmlns:a16="http://schemas.microsoft.com/office/drawing/2014/main" id="{7E1B7E3C-86F7-4A8C-A386-A27D7631454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6" name="Cube 315">
                  <a:extLst>
                    <a:ext uri="{FF2B5EF4-FFF2-40B4-BE49-F238E27FC236}">
                      <a16:creationId xmlns:a16="http://schemas.microsoft.com/office/drawing/2014/main" id="{20265692-E7E5-4DAB-B03A-D2B4D8B29A2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7" name="Cube 316">
                  <a:extLst>
                    <a:ext uri="{FF2B5EF4-FFF2-40B4-BE49-F238E27FC236}">
                      <a16:creationId xmlns:a16="http://schemas.microsoft.com/office/drawing/2014/main" id="{17DB1870-818A-40CC-8076-25A84632C7A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8" name="Cube 317">
                  <a:extLst>
                    <a:ext uri="{FF2B5EF4-FFF2-40B4-BE49-F238E27FC236}">
                      <a16:creationId xmlns:a16="http://schemas.microsoft.com/office/drawing/2014/main" id="{05E3034F-9A42-4F33-BE1E-C42226E509D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4E8E4CC0-73CB-4394-A06E-882F21E8A5C4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99" name="Cube 298">
                  <a:extLst>
                    <a:ext uri="{FF2B5EF4-FFF2-40B4-BE49-F238E27FC236}">
                      <a16:creationId xmlns:a16="http://schemas.microsoft.com/office/drawing/2014/main" id="{00D560DD-FC55-40D8-8BFA-2D354C9DB35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0" name="Cube 299">
                  <a:extLst>
                    <a:ext uri="{FF2B5EF4-FFF2-40B4-BE49-F238E27FC236}">
                      <a16:creationId xmlns:a16="http://schemas.microsoft.com/office/drawing/2014/main" id="{548684B9-0EC4-422A-B3A6-10E2E848EC7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1" name="Cube 300">
                  <a:extLst>
                    <a:ext uri="{FF2B5EF4-FFF2-40B4-BE49-F238E27FC236}">
                      <a16:creationId xmlns:a16="http://schemas.microsoft.com/office/drawing/2014/main" id="{FE90471E-5EE2-41FC-AA4C-41D3DFFA257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2" name="Cube 301">
                  <a:extLst>
                    <a:ext uri="{FF2B5EF4-FFF2-40B4-BE49-F238E27FC236}">
                      <a16:creationId xmlns:a16="http://schemas.microsoft.com/office/drawing/2014/main" id="{473EDF62-FF27-41A7-A2D0-0443444E95D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3" name="Cube 302">
                  <a:extLst>
                    <a:ext uri="{FF2B5EF4-FFF2-40B4-BE49-F238E27FC236}">
                      <a16:creationId xmlns:a16="http://schemas.microsoft.com/office/drawing/2014/main" id="{E04BA3C4-A4E0-4500-833A-2F281C11ED6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4" name="Cube 303">
                  <a:extLst>
                    <a:ext uri="{FF2B5EF4-FFF2-40B4-BE49-F238E27FC236}">
                      <a16:creationId xmlns:a16="http://schemas.microsoft.com/office/drawing/2014/main" id="{56C0B416-2209-4EDC-96C4-30EBEDC05AD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5" name="Cube 304">
                  <a:extLst>
                    <a:ext uri="{FF2B5EF4-FFF2-40B4-BE49-F238E27FC236}">
                      <a16:creationId xmlns:a16="http://schemas.microsoft.com/office/drawing/2014/main" id="{FB12F9AE-5FE1-40DC-962E-277E3E73991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6" name="Cube 305">
                  <a:extLst>
                    <a:ext uri="{FF2B5EF4-FFF2-40B4-BE49-F238E27FC236}">
                      <a16:creationId xmlns:a16="http://schemas.microsoft.com/office/drawing/2014/main" id="{9DBF63D1-11E8-49A7-86C4-6A633E3E551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7" name="Cube 306">
                  <a:extLst>
                    <a:ext uri="{FF2B5EF4-FFF2-40B4-BE49-F238E27FC236}">
                      <a16:creationId xmlns:a16="http://schemas.microsoft.com/office/drawing/2014/main" id="{FD8A589F-93F5-47DC-B349-B32CC877032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8" name="Cube 307">
                  <a:extLst>
                    <a:ext uri="{FF2B5EF4-FFF2-40B4-BE49-F238E27FC236}">
                      <a16:creationId xmlns:a16="http://schemas.microsoft.com/office/drawing/2014/main" id="{05284F4D-F3AE-4C7C-83CC-F94090A74AE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9014A486-765E-42AD-9033-3C770BA37D21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89" name="Cube 288">
                  <a:extLst>
                    <a:ext uri="{FF2B5EF4-FFF2-40B4-BE49-F238E27FC236}">
                      <a16:creationId xmlns:a16="http://schemas.microsoft.com/office/drawing/2014/main" id="{82B73DD8-B5E3-4AB1-9E8F-C72AA7479E3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0" name="Cube 289">
                  <a:extLst>
                    <a:ext uri="{FF2B5EF4-FFF2-40B4-BE49-F238E27FC236}">
                      <a16:creationId xmlns:a16="http://schemas.microsoft.com/office/drawing/2014/main" id="{E7DB0827-E51C-427B-A253-4918D0BF381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1" name="Cube 290">
                  <a:extLst>
                    <a:ext uri="{FF2B5EF4-FFF2-40B4-BE49-F238E27FC236}">
                      <a16:creationId xmlns:a16="http://schemas.microsoft.com/office/drawing/2014/main" id="{F1080977-119C-46F4-9938-F336FB6B3DE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2" name="Cube 291">
                  <a:extLst>
                    <a:ext uri="{FF2B5EF4-FFF2-40B4-BE49-F238E27FC236}">
                      <a16:creationId xmlns:a16="http://schemas.microsoft.com/office/drawing/2014/main" id="{144F4F35-0A14-4938-82B6-46BEDA3EBE1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3" name="Cube 292">
                  <a:extLst>
                    <a:ext uri="{FF2B5EF4-FFF2-40B4-BE49-F238E27FC236}">
                      <a16:creationId xmlns:a16="http://schemas.microsoft.com/office/drawing/2014/main" id="{142D4541-CA3D-4435-B052-9CA2D2EB6A4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4" name="Cube 293">
                  <a:extLst>
                    <a:ext uri="{FF2B5EF4-FFF2-40B4-BE49-F238E27FC236}">
                      <a16:creationId xmlns:a16="http://schemas.microsoft.com/office/drawing/2014/main" id="{3E14DAE1-0557-4755-8092-E9F1A770DC5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5" name="Cube 294">
                  <a:extLst>
                    <a:ext uri="{FF2B5EF4-FFF2-40B4-BE49-F238E27FC236}">
                      <a16:creationId xmlns:a16="http://schemas.microsoft.com/office/drawing/2014/main" id="{DC054BA0-D2BF-4E00-A8E2-24B1D3ACC0F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6" name="Cube 295">
                  <a:extLst>
                    <a:ext uri="{FF2B5EF4-FFF2-40B4-BE49-F238E27FC236}">
                      <a16:creationId xmlns:a16="http://schemas.microsoft.com/office/drawing/2014/main" id="{0B9DD049-4DE6-4ED0-93E0-43C0979AB00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7" name="Cube 296">
                  <a:extLst>
                    <a:ext uri="{FF2B5EF4-FFF2-40B4-BE49-F238E27FC236}">
                      <a16:creationId xmlns:a16="http://schemas.microsoft.com/office/drawing/2014/main" id="{30F05CFB-AE67-49FA-A8F2-567931250AF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8" name="Cube 297">
                  <a:extLst>
                    <a:ext uri="{FF2B5EF4-FFF2-40B4-BE49-F238E27FC236}">
                      <a16:creationId xmlns:a16="http://schemas.microsoft.com/office/drawing/2014/main" id="{C3008A0A-CF70-403F-91EC-36DCC068500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B71A0D04-248F-40AB-AF48-2CBF0E250F19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79" name="Cube 278">
                  <a:extLst>
                    <a:ext uri="{FF2B5EF4-FFF2-40B4-BE49-F238E27FC236}">
                      <a16:creationId xmlns:a16="http://schemas.microsoft.com/office/drawing/2014/main" id="{1DF605FF-9A76-4E44-9778-876C766E223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0" name="Cube 279">
                  <a:extLst>
                    <a:ext uri="{FF2B5EF4-FFF2-40B4-BE49-F238E27FC236}">
                      <a16:creationId xmlns:a16="http://schemas.microsoft.com/office/drawing/2014/main" id="{CB6F95C2-242D-457D-9E51-0BD20ACBB95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1" name="Cube 280">
                  <a:extLst>
                    <a:ext uri="{FF2B5EF4-FFF2-40B4-BE49-F238E27FC236}">
                      <a16:creationId xmlns:a16="http://schemas.microsoft.com/office/drawing/2014/main" id="{690FAE72-A020-4E39-8A08-5944C11D041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2" name="Cube 281">
                  <a:extLst>
                    <a:ext uri="{FF2B5EF4-FFF2-40B4-BE49-F238E27FC236}">
                      <a16:creationId xmlns:a16="http://schemas.microsoft.com/office/drawing/2014/main" id="{2531D109-2ACC-4B6F-8B9A-661C7E7E918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3" name="Cube 282">
                  <a:extLst>
                    <a:ext uri="{FF2B5EF4-FFF2-40B4-BE49-F238E27FC236}">
                      <a16:creationId xmlns:a16="http://schemas.microsoft.com/office/drawing/2014/main" id="{FD5CCEDA-F2B3-4665-9235-0B9798594E3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4" name="Cube 283">
                  <a:extLst>
                    <a:ext uri="{FF2B5EF4-FFF2-40B4-BE49-F238E27FC236}">
                      <a16:creationId xmlns:a16="http://schemas.microsoft.com/office/drawing/2014/main" id="{548ADD0A-21D2-4869-8069-478E1457595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5" name="Cube 284">
                  <a:extLst>
                    <a:ext uri="{FF2B5EF4-FFF2-40B4-BE49-F238E27FC236}">
                      <a16:creationId xmlns:a16="http://schemas.microsoft.com/office/drawing/2014/main" id="{94C8BC21-906C-4390-8E07-B5E925A9DB9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6" name="Cube 285">
                  <a:extLst>
                    <a:ext uri="{FF2B5EF4-FFF2-40B4-BE49-F238E27FC236}">
                      <a16:creationId xmlns:a16="http://schemas.microsoft.com/office/drawing/2014/main" id="{2E944366-47FB-4725-AF98-A546327F025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7" name="Cube 286">
                  <a:extLst>
                    <a:ext uri="{FF2B5EF4-FFF2-40B4-BE49-F238E27FC236}">
                      <a16:creationId xmlns:a16="http://schemas.microsoft.com/office/drawing/2014/main" id="{3996206E-97FC-49ED-8170-867F69F511A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8" name="Cube 287">
                  <a:extLst>
                    <a:ext uri="{FF2B5EF4-FFF2-40B4-BE49-F238E27FC236}">
                      <a16:creationId xmlns:a16="http://schemas.microsoft.com/office/drawing/2014/main" id="{64FD75F9-A314-470F-826E-AAC02DED96C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D2A5871B-2DE1-4B63-9653-43E414358EE1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69" name="Cube 268">
                  <a:extLst>
                    <a:ext uri="{FF2B5EF4-FFF2-40B4-BE49-F238E27FC236}">
                      <a16:creationId xmlns:a16="http://schemas.microsoft.com/office/drawing/2014/main" id="{363EAEF9-81A2-4C49-B319-F17F529C121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0" name="Cube 269">
                  <a:extLst>
                    <a:ext uri="{FF2B5EF4-FFF2-40B4-BE49-F238E27FC236}">
                      <a16:creationId xmlns:a16="http://schemas.microsoft.com/office/drawing/2014/main" id="{43B0BDF2-D9FE-4A11-B87E-CCDA2536F8E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1" name="Cube 270">
                  <a:extLst>
                    <a:ext uri="{FF2B5EF4-FFF2-40B4-BE49-F238E27FC236}">
                      <a16:creationId xmlns:a16="http://schemas.microsoft.com/office/drawing/2014/main" id="{9CB4836E-3096-4EEF-9903-56A09B9B329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2" name="Cube 271">
                  <a:extLst>
                    <a:ext uri="{FF2B5EF4-FFF2-40B4-BE49-F238E27FC236}">
                      <a16:creationId xmlns:a16="http://schemas.microsoft.com/office/drawing/2014/main" id="{8EE9A82C-739C-4121-BF93-8198F9BA4F5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3" name="Cube 272">
                  <a:extLst>
                    <a:ext uri="{FF2B5EF4-FFF2-40B4-BE49-F238E27FC236}">
                      <a16:creationId xmlns:a16="http://schemas.microsoft.com/office/drawing/2014/main" id="{98BC5C42-49FA-4B8E-ACC4-3AD1F4CC85E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4" name="Cube 273">
                  <a:extLst>
                    <a:ext uri="{FF2B5EF4-FFF2-40B4-BE49-F238E27FC236}">
                      <a16:creationId xmlns:a16="http://schemas.microsoft.com/office/drawing/2014/main" id="{70B06B9E-150A-4212-95F5-CFE42557BFD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5" name="Cube 274">
                  <a:extLst>
                    <a:ext uri="{FF2B5EF4-FFF2-40B4-BE49-F238E27FC236}">
                      <a16:creationId xmlns:a16="http://schemas.microsoft.com/office/drawing/2014/main" id="{FC5ACF0D-EA6A-4C57-964B-FF364FC856F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6" name="Cube 275">
                  <a:extLst>
                    <a:ext uri="{FF2B5EF4-FFF2-40B4-BE49-F238E27FC236}">
                      <a16:creationId xmlns:a16="http://schemas.microsoft.com/office/drawing/2014/main" id="{44F481B5-1C26-476F-9EA4-C096A2F81C3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7" name="Cube 276">
                  <a:extLst>
                    <a:ext uri="{FF2B5EF4-FFF2-40B4-BE49-F238E27FC236}">
                      <a16:creationId xmlns:a16="http://schemas.microsoft.com/office/drawing/2014/main" id="{6C762845-AD43-416D-8E04-D36C1DAD4D2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8" name="Cube 277">
                  <a:extLst>
                    <a:ext uri="{FF2B5EF4-FFF2-40B4-BE49-F238E27FC236}">
                      <a16:creationId xmlns:a16="http://schemas.microsoft.com/office/drawing/2014/main" id="{A698D42C-37DF-42D0-BC39-80B6B838B2A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3C25B880-F535-44A1-A081-A21EF7099446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59" name="Cube 258">
                  <a:extLst>
                    <a:ext uri="{FF2B5EF4-FFF2-40B4-BE49-F238E27FC236}">
                      <a16:creationId xmlns:a16="http://schemas.microsoft.com/office/drawing/2014/main" id="{4BDFA8D3-DFF2-4917-B5E7-ADB1DAA902B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0" name="Cube 259">
                  <a:extLst>
                    <a:ext uri="{FF2B5EF4-FFF2-40B4-BE49-F238E27FC236}">
                      <a16:creationId xmlns:a16="http://schemas.microsoft.com/office/drawing/2014/main" id="{2C6DA9E5-5F21-49FF-B3DB-2BD49C88093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1" name="Cube 260">
                  <a:extLst>
                    <a:ext uri="{FF2B5EF4-FFF2-40B4-BE49-F238E27FC236}">
                      <a16:creationId xmlns:a16="http://schemas.microsoft.com/office/drawing/2014/main" id="{E3B56BFE-3BCB-4C42-B7F7-29D9BA7FE04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2" name="Cube 261">
                  <a:extLst>
                    <a:ext uri="{FF2B5EF4-FFF2-40B4-BE49-F238E27FC236}">
                      <a16:creationId xmlns:a16="http://schemas.microsoft.com/office/drawing/2014/main" id="{E744FFF8-664A-4D59-8335-486815D8487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3" name="Cube 262">
                  <a:extLst>
                    <a:ext uri="{FF2B5EF4-FFF2-40B4-BE49-F238E27FC236}">
                      <a16:creationId xmlns:a16="http://schemas.microsoft.com/office/drawing/2014/main" id="{72BA78C9-FEC4-4E73-9C73-7408D4A3AE2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4" name="Cube 263">
                  <a:extLst>
                    <a:ext uri="{FF2B5EF4-FFF2-40B4-BE49-F238E27FC236}">
                      <a16:creationId xmlns:a16="http://schemas.microsoft.com/office/drawing/2014/main" id="{397D4889-7506-4234-A7C6-DFB963276B3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5" name="Cube 264">
                  <a:extLst>
                    <a:ext uri="{FF2B5EF4-FFF2-40B4-BE49-F238E27FC236}">
                      <a16:creationId xmlns:a16="http://schemas.microsoft.com/office/drawing/2014/main" id="{8494BD6A-2CCD-4213-9B54-97A76F3047F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6" name="Cube 265">
                  <a:extLst>
                    <a:ext uri="{FF2B5EF4-FFF2-40B4-BE49-F238E27FC236}">
                      <a16:creationId xmlns:a16="http://schemas.microsoft.com/office/drawing/2014/main" id="{D950495C-0787-4868-B579-36CD524F1BB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7" name="Cube 266">
                  <a:extLst>
                    <a:ext uri="{FF2B5EF4-FFF2-40B4-BE49-F238E27FC236}">
                      <a16:creationId xmlns:a16="http://schemas.microsoft.com/office/drawing/2014/main" id="{80EBF802-16C5-4BE1-85A6-577766D9303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8" name="Cube 267">
                  <a:extLst>
                    <a:ext uri="{FF2B5EF4-FFF2-40B4-BE49-F238E27FC236}">
                      <a16:creationId xmlns:a16="http://schemas.microsoft.com/office/drawing/2014/main" id="{884EC981-6B96-4EBB-BE1A-822B8445A42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35B555E7-FD06-4CA1-BB26-726664B4E529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9" name="Cube 248">
                  <a:extLst>
                    <a:ext uri="{FF2B5EF4-FFF2-40B4-BE49-F238E27FC236}">
                      <a16:creationId xmlns:a16="http://schemas.microsoft.com/office/drawing/2014/main" id="{2AC7F186-4112-4F7E-AE34-2A5F975762A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0" name="Cube 249">
                  <a:extLst>
                    <a:ext uri="{FF2B5EF4-FFF2-40B4-BE49-F238E27FC236}">
                      <a16:creationId xmlns:a16="http://schemas.microsoft.com/office/drawing/2014/main" id="{60C6A91C-FDA4-4D26-88AF-16A4024C448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1" name="Cube 250">
                  <a:extLst>
                    <a:ext uri="{FF2B5EF4-FFF2-40B4-BE49-F238E27FC236}">
                      <a16:creationId xmlns:a16="http://schemas.microsoft.com/office/drawing/2014/main" id="{5AC50CB9-C5F6-45B6-8973-998BD35715B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2" name="Cube 251">
                  <a:extLst>
                    <a:ext uri="{FF2B5EF4-FFF2-40B4-BE49-F238E27FC236}">
                      <a16:creationId xmlns:a16="http://schemas.microsoft.com/office/drawing/2014/main" id="{8B247F2F-CA74-4B96-8311-AD14F16B42B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3" name="Cube 252">
                  <a:extLst>
                    <a:ext uri="{FF2B5EF4-FFF2-40B4-BE49-F238E27FC236}">
                      <a16:creationId xmlns:a16="http://schemas.microsoft.com/office/drawing/2014/main" id="{844FE629-41A7-4C56-88F3-A145E307F81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4" name="Cube 253">
                  <a:extLst>
                    <a:ext uri="{FF2B5EF4-FFF2-40B4-BE49-F238E27FC236}">
                      <a16:creationId xmlns:a16="http://schemas.microsoft.com/office/drawing/2014/main" id="{0E2CFC12-B38F-4873-82C3-7DE8B9AA68C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5" name="Cube 254">
                  <a:extLst>
                    <a:ext uri="{FF2B5EF4-FFF2-40B4-BE49-F238E27FC236}">
                      <a16:creationId xmlns:a16="http://schemas.microsoft.com/office/drawing/2014/main" id="{0D10C65A-F531-4D61-BC0D-DD0F760AEFD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6" name="Cube 255">
                  <a:extLst>
                    <a:ext uri="{FF2B5EF4-FFF2-40B4-BE49-F238E27FC236}">
                      <a16:creationId xmlns:a16="http://schemas.microsoft.com/office/drawing/2014/main" id="{DE3D89BC-1D9E-4850-90A7-E79F2BE00AD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7" name="Cube 256">
                  <a:extLst>
                    <a:ext uri="{FF2B5EF4-FFF2-40B4-BE49-F238E27FC236}">
                      <a16:creationId xmlns:a16="http://schemas.microsoft.com/office/drawing/2014/main" id="{27E8C9DA-8A35-4085-AA1C-3507E021CD8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8" name="Cube 257">
                  <a:extLst>
                    <a:ext uri="{FF2B5EF4-FFF2-40B4-BE49-F238E27FC236}">
                      <a16:creationId xmlns:a16="http://schemas.microsoft.com/office/drawing/2014/main" id="{6276D052-BB25-4BAD-A1D2-7EC7B464A11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D8D3CDD6-19FD-4F63-87C2-206E4F46E8D4}"/>
                </a:ext>
              </a:extLst>
            </p:cNvPr>
            <p:cNvGrpSpPr/>
            <p:nvPr/>
          </p:nvGrpSpPr>
          <p:grpSpPr>
            <a:xfrm>
              <a:off x="5571310" y="148478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CEB0FFDD-7A92-4F42-829D-AFF31EA5E92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20571838-E655-4F73-B9EC-D14FE1D958B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733F4C1C-3584-4AFA-8BD2-AF89B09AB11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50567022-40D4-4F6D-8272-6D7D4FFB6018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6F275325-BD83-4D30-B705-6BEF0CDF22E2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F8B6E61D-8032-424A-974D-E2F35702E15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153F4BB9-21B9-4EEC-BED7-4F9526E53A11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6056FEC5-D5CE-485B-B9F7-96B2D40C7DA1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1CF3EEB2-9429-4B54-BA11-E709B76CA54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EE4C500C-0FB3-4281-83D0-E22345CEDDC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361" name="TextBox 360">
            <a:extLst>
              <a:ext uri="{FF2B5EF4-FFF2-40B4-BE49-F238E27FC236}">
                <a16:creationId xmlns:a16="http://schemas.microsoft.com/office/drawing/2014/main" id="{74E4FC7F-55F2-48D8-A4EF-C01D4676296B}"/>
              </a:ext>
            </a:extLst>
          </p:cNvPr>
          <p:cNvSpPr txBox="1"/>
          <p:nvPr/>
        </p:nvSpPr>
        <p:spPr>
          <a:xfrm>
            <a:off x="8334797" y="4980947"/>
            <a:ext cx="3518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Năm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</a:t>
            </a:r>
            <a:r>
              <a:rPr lang="vi-VN" sz="2800"/>
              <a:t>năm mươi</a:t>
            </a:r>
          </a:p>
          <a:p>
            <a:pPr algn="ctr"/>
            <a:r>
              <a:rPr lang="vi-VN" sz="2800"/>
              <a:t>550</a:t>
            </a:r>
            <a:endParaRPr lang="en-US" sz="2800"/>
          </a:p>
        </p:txBody>
      </p: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D7AB5B57-947F-47C3-81E2-D81E26AB2437}"/>
              </a:ext>
            </a:extLst>
          </p:cNvPr>
          <p:cNvGrpSpPr/>
          <p:nvPr/>
        </p:nvGrpSpPr>
        <p:grpSpPr>
          <a:xfrm>
            <a:off x="559006" y="4341133"/>
            <a:ext cx="7108035" cy="2256640"/>
            <a:chOff x="7412107" y="1483188"/>
            <a:chExt cx="7108035" cy="2256640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8B2D6F77-060C-4E1B-85E1-4501BA7BD38F}"/>
                </a:ext>
              </a:extLst>
            </p:cNvPr>
            <p:cNvGrpSpPr/>
            <p:nvPr/>
          </p:nvGrpSpPr>
          <p:grpSpPr>
            <a:xfrm>
              <a:off x="12838119" y="15058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709" name="Cube 708">
                <a:extLst>
                  <a:ext uri="{FF2B5EF4-FFF2-40B4-BE49-F238E27FC236}">
                    <a16:creationId xmlns:a16="http://schemas.microsoft.com/office/drawing/2014/main" id="{145BD365-FF21-45A2-9B9A-30D734BABDB0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0" name="Cube 709">
                <a:extLst>
                  <a:ext uri="{FF2B5EF4-FFF2-40B4-BE49-F238E27FC236}">
                    <a16:creationId xmlns:a16="http://schemas.microsoft.com/office/drawing/2014/main" id="{0D13FDC3-7CD4-4013-A913-D3F059C4B4F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1" name="Cube 710">
                <a:extLst>
                  <a:ext uri="{FF2B5EF4-FFF2-40B4-BE49-F238E27FC236}">
                    <a16:creationId xmlns:a16="http://schemas.microsoft.com/office/drawing/2014/main" id="{EF13E4A5-025D-47DE-928F-E9D180DAF07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2" name="Cube 711">
                <a:extLst>
                  <a:ext uri="{FF2B5EF4-FFF2-40B4-BE49-F238E27FC236}">
                    <a16:creationId xmlns:a16="http://schemas.microsoft.com/office/drawing/2014/main" id="{AE95105D-95FE-4C1F-9A64-D87E9B84026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3" name="Cube 712">
                <a:extLst>
                  <a:ext uri="{FF2B5EF4-FFF2-40B4-BE49-F238E27FC236}">
                    <a16:creationId xmlns:a16="http://schemas.microsoft.com/office/drawing/2014/main" id="{EC5E3C76-D5CE-4E8B-8217-525D26C6934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4" name="Cube 713">
                <a:extLst>
                  <a:ext uri="{FF2B5EF4-FFF2-40B4-BE49-F238E27FC236}">
                    <a16:creationId xmlns:a16="http://schemas.microsoft.com/office/drawing/2014/main" id="{C4D7917E-A404-4468-ACE8-36123B95361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5" name="Cube 714">
                <a:extLst>
                  <a:ext uri="{FF2B5EF4-FFF2-40B4-BE49-F238E27FC236}">
                    <a16:creationId xmlns:a16="http://schemas.microsoft.com/office/drawing/2014/main" id="{228FCE83-0092-40D0-87BA-EDB25E67DFC7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6" name="Cube 715">
                <a:extLst>
                  <a:ext uri="{FF2B5EF4-FFF2-40B4-BE49-F238E27FC236}">
                    <a16:creationId xmlns:a16="http://schemas.microsoft.com/office/drawing/2014/main" id="{D4F6D540-14B3-4012-9551-AC7B69074570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7" name="Cube 716">
                <a:extLst>
                  <a:ext uri="{FF2B5EF4-FFF2-40B4-BE49-F238E27FC236}">
                    <a16:creationId xmlns:a16="http://schemas.microsoft.com/office/drawing/2014/main" id="{1ABEACDB-951A-4458-8F05-756238329C59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8" name="Cube 717">
                <a:extLst>
                  <a:ext uri="{FF2B5EF4-FFF2-40B4-BE49-F238E27FC236}">
                    <a16:creationId xmlns:a16="http://schemas.microsoft.com/office/drawing/2014/main" id="{0608A7BE-BB44-4498-AEA5-EE2DE11D56F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8B8038FE-222B-48C5-84C1-17112F29955C}"/>
                </a:ext>
              </a:extLst>
            </p:cNvPr>
            <p:cNvGrpSpPr/>
            <p:nvPr/>
          </p:nvGrpSpPr>
          <p:grpSpPr>
            <a:xfrm>
              <a:off x="7412107" y="1483188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9D4A6533-5E43-4FB4-851F-909E237F0AE5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99" name="Cube 698">
                  <a:extLst>
                    <a:ext uri="{FF2B5EF4-FFF2-40B4-BE49-F238E27FC236}">
                      <a16:creationId xmlns:a16="http://schemas.microsoft.com/office/drawing/2014/main" id="{DE34FFFC-F170-4E76-A075-33A30FE8190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0" name="Cube 699">
                  <a:extLst>
                    <a:ext uri="{FF2B5EF4-FFF2-40B4-BE49-F238E27FC236}">
                      <a16:creationId xmlns:a16="http://schemas.microsoft.com/office/drawing/2014/main" id="{7C5C6706-8E36-4028-AB0E-C138632F231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1" name="Cube 700">
                  <a:extLst>
                    <a:ext uri="{FF2B5EF4-FFF2-40B4-BE49-F238E27FC236}">
                      <a16:creationId xmlns:a16="http://schemas.microsoft.com/office/drawing/2014/main" id="{E0E96018-3731-43D0-9C5A-841402F6738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2" name="Cube 701">
                  <a:extLst>
                    <a:ext uri="{FF2B5EF4-FFF2-40B4-BE49-F238E27FC236}">
                      <a16:creationId xmlns:a16="http://schemas.microsoft.com/office/drawing/2014/main" id="{CBA9A993-7A45-4FC9-B540-0EC2A676459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3" name="Cube 702">
                  <a:extLst>
                    <a:ext uri="{FF2B5EF4-FFF2-40B4-BE49-F238E27FC236}">
                      <a16:creationId xmlns:a16="http://schemas.microsoft.com/office/drawing/2014/main" id="{E275B6BF-0298-4710-A84B-3FFAAFC590A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4" name="Cube 703">
                  <a:extLst>
                    <a:ext uri="{FF2B5EF4-FFF2-40B4-BE49-F238E27FC236}">
                      <a16:creationId xmlns:a16="http://schemas.microsoft.com/office/drawing/2014/main" id="{FAC2E09B-41C3-4396-893B-F02E0D0DA85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5" name="Cube 704">
                  <a:extLst>
                    <a:ext uri="{FF2B5EF4-FFF2-40B4-BE49-F238E27FC236}">
                      <a16:creationId xmlns:a16="http://schemas.microsoft.com/office/drawing/2014/main" id="{F874C92F-49F2-4AB6-B2B6-BD890FDE058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6" name="Cube 705">
                  <a:extLst>
                    <a:ext uri="{FF2B5EF4-FFF2-40B4-BE49-F238E27FC236}">
                      <a16:creationId xmlns:a16="http://schemas.microsoft.com/office/drawing/2014/main" id="{A10DF4AC-47DB-4EA9-BD7B-6E6292CD3C7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7" name="Cube 706">
                  <a:extLst>
                    <a:ext uri="{FF2B5EF4-FFF2-40B4-BE49-F238E27FC236}">
                      <a16:creationId xmlns:a16="http://schemas.microsoft.com/office/drawing/2014/main" id="{5AC54442-4F12-4003-84BA-FEE71A7020E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8" name="Cube 707">
                  <a:extLst>
                    <a:ext uri="{FF2B5EF4-FFF2-40B4-BE49-F238E27FC236}">
                      <a16:creationId xmlns:a16="http://schemas.microsoft.com/office/drawing/2014/main" id="{D4DD6BD5-3B34-4AF3-AD9F-D99DD4E8D38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0" name="Group 599">
                <a:extLst>
                  <a:ext uri="{FF2B5EF4-FFF2-40B4-BE49-F238E27FC236}">
                    <a16:creationId xmlns:a16="http://schemas.microsoft.com/office/drawing/2014/main" id="{9DB5E87C-DE1C-415F-BA46-C2A90B1A60B2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89" name="Cube 688">
                  <a:extLst>
                    <a:ext uri="{FF2B5EF4-FFF2-40B4-BE49-F238E27FC236}">
                      <a16:creationId xmlns:a16="http://schemas.microsoft.com/office/drawing/2014/main" id="{30809AF5-0548-4050-B400-703A47526D6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0" name="Cube 689">
                  <a:extLst>
                    <a:ext uri="{FF2B5EF4-FFF2-40B4-BE49-F238E27FC236}">
                      <a16:creationId xmlns:a16="http://schemas.microsoft.com/office/drawing/2014/main" id="{0482B8E0-4335-4562-9C45-509034F4CE9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1" name="Cube 690">
                  <a:extLst>
                    <a:ext uri="{FF2B5EF4-FFF2-40B4-BE49-F238E27FC236}">
                      <a16:creationId xmlns:a16="http://schemas.microsoft.com/office/drawing/2014/main" id="{2F2C9C81-B2F7-455A-9073-E107027A91B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2" name="Cube 691">
                  <a:extLst>
                    <a:ext uri="{FF2B5EF4-FFF2-40B4-BE49-F238E27FC236}">
                      <a16:creationId xmlns:a16="http://schemas.microsoft.com/office/drawing/2014/main" id="{F1443934-8089-4318-9FF6-E5B1CF6AB5B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3" name="Cube 692">
                  <a:extLst>
                    <a:ext uri="{FF2B5EF4-FFF2-40B4-BE49-F238E27FC236}">
                      <a16:creationId xmlns:a16="http://schemas.microsoft.com/office/drawing/2014/main" id="{1172D55F-5514-4113-BDE3-DA31DBF1883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4" name="Cube 693">
                  <a:extLst>
                    <a:ext uri="{FF2B5EF4-FFF2-40B4-BE49-F238E27FC236}">
                      <a16:creationId xmlns:a16="http://schemas.microsoft.com/office/drawing/2014/main" id="{F2266FB7-3412-4966-9B99-AB273EFF5F4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5" name="Cube 694">
                  <a:extLst>
                    <a:ext uri="{FF2B5EF4-FFF2-40B4-BE49-F238E27FC236}">
                      <a16:creationId xmlns:a16="http://schemas.microsoft.com/office/drawing/2014/main" id="{CE8B7FBF-D02C-4363-AF43-8463EEDD8AA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6" name="Cube 695">
                  <a:extLst>
                    <a:ext uri="{FF2B5EF4-FFF2-40B4-BE49-F238E27FC236}">
                      <a16:creationId xmlns:a16="http://schemas.microsoft.com/office/drawing/2014/main" id="{DCB98E3A-DB30-489C-B704-3EB41AB230B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7" name="Cube 696">
                  <a:extLst>
                    <a:ext uri="{FF2B5EF4-FFF2-40B4-BE49-F238E27FC236}">
                      <a16:creationId xmlns:a16="http://schemas.microsoft.com/office/drawing/2014/main" id="{A17DF9CD-28C3-485D-A34A-F1D340133CD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8" name="Cube 697">
                  <a:extLst>
                    <a:ext uri="{FF2B5EF4-FFF2-40B4-BE49-F238E27FC236}">
                      <a16:creationId xmlns:a16="http://schemas.microsoft.com/office/drawing/2014/main" id="{A2906FAB-1936-444E-97BC-F980ADFC667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6E34F80A-8712-4B55-ADD5-0F0C2ED52D3B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79" name="Cube 678">
                  <a:extLst>
                    <a:ext uri="{FF2B5EF4-FFF2-40B4-BE49-F238E27FC236}">
                      <a16:creationId xmlns:a16="http://schemas.microsoft.com/office/drawing/2014/main" id="{D2B85CCF-75C4-4086-9A55-1D969074319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0" name="Cube 679">
                  <a:extLst>
                    <a:ext uri="{FF2B5EF4-FFF2-40B4-BE49-F238E27FC236}">
                      <a16:creationId xmlns:a16="http://schemas.microsoft.com/office/drawing/2014/main" id="{61BC0AB8-7E13-4228-951D-5228A4B7BE1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1" name="Cube 680">
                  <a:extLst>
                    <a:ext uri="{FF2B5EF4-FFF2-40B4-BE49-F238E27FC236}">
                      <a16:creationId xmlns:a16="http://schemas.microsoft.com/office/drawing/2014/main" id="{9CC4EDC5-F7B0-4E8E-9B15-A154C805240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2" name="Cube 681">
                  <a:extLst>
                    <a:ext uri="{FF2B5EF4-FFF2-40B4-BE49-F238E27FC236}">
                      <a16:creationId xmlns:a16="http://schemas.microsoft.com/office/drawing/2014/main" id="{6D090966-14C1-4D93-9EC9-8DEC66BBCA3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3" name="Cube 682">
                  <a:extLst>
                    <a:ext uri="{FF2B5EF4-FFF2-40B4-BE49-F238E27FC236}">
                      <a16:creationId xmlns:a16="http://schemas.microsoft.com/office/drawing/2014/main" id="{1D1492B5-59BD-4E70-8055-1FA154E61C7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4" name="Cube 683">
                  <a:extLst>
                    <a:ext uri="{FF2B5EF4-FFF2-40B4-BE49-F238E27FC236}">
                      <a16:creationId xmlns:a16="http://schemas.microsoft.com/office/drawing/2014/main" id="{1D11C52D-663D-4955-9E97-0FC42D3F56F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5" name="Cube 684">
                  <a:extLst>
                    <a:ext uri="{FF2B5EF4-FFF2-40B4-BE49-F238E27FC236}">
                      <a16:creationId xmlns:a16="http://schemas.microsoft.com/office/drawing/2014/main" id="{04A9043B-EB85-4A4D-92FD-B756826299A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6" name="Cube 685">
                  <a:extLst>
                    <a:ext uri="{FF2B5EF4-FFF2-40B4-BE49-F238E27FC236}">
                      <a16:creationId xmlns:a16="http://schemas.microsoft.com/office/drawing/2014/main" id="{3431B731-8ED9-4FDC-ADC7-15939FFFA26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7" name="Cube 686">
                  <a:extLst>
                    <a:ext uri="{FF2B5EF4-FFF2-40B4-BE49-F238E27FC236}">
                      <a16:creationId xmlns:a16="http://schemas.microsoft.com/office/drawing/2014/main" id="{D43E8E00-F05A-4C2E-9717-77BC41FD723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8" name="Cube 687">
                  <a:extLst>
                    <a:ext uri="{FF2B5EF4-FFF2-40B4-BE49-F238E27FC236}">
                      <a16:creationId xmlns:a16="http://schemas.microsoft.com/office/drawing/2014/main" id="{6B3D14A6-2B95-4216-AA39-3835890F08D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9ED912F3-B8B9-42EF-AAF2-79DD523543BA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69" name="Cube 668">
                  <a:extLst>
                    <a:ext uri="{FF2B5EF4-FFF2-40B4-BE49-F238E27FC236}">
                      <a16:creationId xmlns:a16="http://schemas.microsoft.com/office/drawing/2014/main" id="{F4213368-9942-4C0A-81C1-36660590A26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0" name="Cube 669">
                  <a:extLst>
                    <a:ext uri="{FF2B5EF4-FFF2-40B4-BE49-F238E27FC236}">
                      <a16:creationId xmlns:a16="http://schemas.microsoft.com/office/drawing/2014/main" id="{22B29294-5893-4582-98FE-31FCFE7E6A8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1" name="Cube 670">
                  <a:extLst>
                    <a:ext uri="{FF2B5EF4-FFF2-40B4-BE49-F238E27FC236}">
                      <a16:creationId xmlns:a16="http://schemas.microsoft.com/office/drawing/2014/main" id="{A845ADC6-8D88-4F30-A259-8D81F67191E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2" name="Cube 671">
                  <a:extLst>
                    <a:ext uri="{FF2B5EF4-FFF2-40B4-BE49-F238E27FC236}">
                      <a16:creationId xmlns:a16="http://schemas.microsoft.com/office/drawing/2014/main" id="{3148385A-A4D8-4C06-849E-D10A8066CD5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3" name="Cube 672">
                  <a:extLst>
                    <a:ext uri="{FF2B5EF4-FFF2-40B4-BE49-F238E27FC236}">
                      <a16:creationId xmlns:a16="http://schemas.microsoft.com/office/drawing/2014/main" id="{A616C3E7-ADA3-4AC1-8B87-AF9F9404523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4" name="Cube 673">
                  <a:extLst>
                    <a:ext uri="{FF2B5EF4-FFF2-40B4-BE49-F238E27FC236}">
                      <a16:creationId xmlns:a16="http://schemas.microsoft.com/office/drawing/2014/main" id="{A3F97C9E-5115-4F0D-A8ED-457E44FFBCF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5" name="Cube 674">
                  <a:extLst>
                    <a:ext uri="{FF2B5EF4-FFF2-40B4-BE49-F238E27FC236}">
                      <a16:creationId xmlns:a16="http://schemas.microsoft.com/office/drawing/2014/main" id="{B44FF534-D736-43AA-9DA4-5CFC4F289EB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6" name="Cube 675">
                  <a:extLst>
                    <a:ext uri="{FF2B5EF4-FFF2-40B4-BE49-F238E27FC236}">
                      <a16:creationId xmlns:a16="http://schemas.microsoft.com/office/drawing/2014/main" id="{4D50B587-983E-4DED-BC96-7F989308DB7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7" name="Cube 676">
                  <a:extLst>
                    <a:ext uri="{FF2B5EF4-FFF2-40B4-BE49-F238E27FC236}">
                      <a16:creationId xmlns:a16="http://schemas.microsoft.com/office/drawing/2014/main" id="{CACB62BF-B91C-4E0B-B4F0-19AEEF84715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8" name="Cube 677">
                  <a:extLst>
                    <a:ext uri="{FF2B5EF4-FFF2-40B4-BE49-F238E27FC236}">
                      <a16:creationId xmlns:a16="http://schemas.microsoft.com/office/drawing/2014/main" id="{ADFFD27D-719C-451E-AC01-E76980A5D18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D9E2E151-4524-4D6A-A5BF-95F7C43BBAA3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59" name="Cube 658">
                  <a:extLst>
                    <a:ext uri="{FF2B5EF4-FFF2-40B4-BE49-F238E27FC236}">
                      <a16:creationId xmlns:a16="http://schemas.microsoft.com/office/drawing/2014/main" id="{61C734E1-37CB-45B6-A3EF-3BF0043887B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0" name="Cube 659">
                  <a:extLst>
                    <a:ext uri="{FF2B5EF4-FFF2-40B4-BE49-F238E27FC236}">
                      <a16:creationId xmlns:a16="http://schemas.microsoft.com/office/drawing/2014/main" id="{786CECCD-6FC8-42E4-BA10-81FE115CDD3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1" name="Cube 660">
                  <a:extLst>
                    <a:ext uri="{FF2B5EF4-FFF2-40B4-BE49-F238E27FC236}">
                      <a16:creationId xmlns:a16="http://schemas.microsoft.com/office/drawing/2014/main" id="{5FE1230E-49F8-48F6-9D91-62DD98D00DB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2" name="Cube 661">
                  <a:extLst>
                    <a:ext uri="{FF2B5EF4-FFF2-40B4-BE49-F238E27FC236}">
                      <a16:creationId xmlns:a16="http://schemas.microsoft.com/office/drawing/2014/main" id="{0387B203-BAEF-44B6-8451-F76FE58585A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3" name="Cube 662">
                  <a:extLst>
                    <a:ext uri="{FF2B5EF4-FFF2-40B4-BE49-F238E27FC236}">
                      <a16:creationId xmlns:a16="http://schemas.microsoft.com/office/drawing/2014/main" id="{1D8CCD92-EF9F-4AB6-A679-5A954096818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4" name="Cube 663">
                  <a:extLst>
                    <a:ext uri="{FF2B5EF4-FFF2-40B4-BE49-F238E27FC236}">
                      <a16:creationId xmlns:a16="http://schemas.microsoft.com/office/drawing/2014/main" id="{A15A99AA-5AF8-4497-81DC-D577BAAF139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5" name="Cube 664">
                  <a:extLst>
                    <a:ext uri="{FF2B5EF4-FFF2-40B4-BE49-F238E27FC236}">
                      <a16:creationId xmlns:a16="http://schemas.microsoft.com/office/drawing/2014/main" id="{E6CC539D-9D55-4F36-9CBC-3EC15366BDA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6" name="Cube 665">
                  <a:extLst>
                    <a:ext uri="{FF2B5EF4-FFF2-40B4-BE49-F238E27FC236}">
                      <a16:creationId xmlns:a16="http://schemas.microsoft.com/office/drawing/2014/main" id="{46B6C337-2910-444B-A4B7-BF35D43D265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7" name="Cube 666">
                  <a:extLst>
                    <a:ext uri="{FF2B5EF4-FFF2-40B4-BE49-F238E27FC236}">
                      <a16:creationId xmlns:a16="http://schemas.microsoft.com/office/drawing/2014/main" id="{BDAF83A3-9614-4E6C-99B3-02E3BB941A0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8" name="Cube 667">
                  <a:extLst>
                    <a:ext uri="{FF2B5EF4-FFF2-40B4-BE49-F238E27FC236}">
                      <a16:creationId xmlns:a16="http://schemas.microsoft.com/office/drawing/2014/main" id="{F2BEEF75-1E7B-4D2F-9670-009BE8B8D30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E21D65FB-803F-4D37-8A16-1205999C5220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49" name="Cube 648">
                  <a:extLst>
                    <a:ext uri="{FF2B5EF4-FFF2-40B4-BE49-F238E27FC236}">
                      <a16:creationId xmlns:a16="http://schemas.microsoft.com/office/drawing/2014/main" id="{DA542DB7-0A27-41B0-B346-BADEBC5EEF3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0" name="Cube 649">
                  <a:extLst>
                    <a:ext uri="{FF2B5EF4-FFF2-40B4-BE49-F238E27FC236}">
                      <a16:creationId xmlns:a16="http://schemas.microsoft.com/office/drawing/2014/main" id="{0C8D5B13-B76A-4519-8971-B6BA27B8DA6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1" name="Cube 650">
                  <a:extLst>
                    <a:ext uri="{FF2B5EF4-FFF2-40B4-BE49-F238E27FC236}">
                      <a16:creationId xmlns:a16="http://schemas.microsoft.com/office/drawing/2014/main" id="{25DAAAA3-9E32-4C60-9BB5-BE34B57BB27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2" name="Cube 651">
                  <a:extLst>
                    <a:ext uri="{FF2B5EF4-FFF2-40B4-BE49-F238E27FC236}">
                      <a16:creationId xmlns:a16="http://schemas.microsoft.com/office/drawing/2014/main" id="{BCC57465-63EC-4CE5-A06B-1E479B204BA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3" name="Cube 652">
                  <a:extLst>
                    <a:ext uri="{FF2B5EF4-FFF2-40B4-BE49-F238E27FC236}">
                      <a16:creationId xmlns:a16="http://schemas.microsoft.com/office/drawing/2014/main" id="{56EC252F-3E0F-4284-B7F8-399BAE9BE68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4" name="Cube 653">
                  <a:extLst>
                    <a:ext uri="{FF2B5EF4-FFF2-40B4-BE49-F238E27FC236}">
                      <a16:creationId xmlns:a16="http://schemas.microsoft.com/office/drawing/2014/main" id="{2D8966A7-A485-49E3-83C3-91A20A638D8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5" name="Cube 654">
                  <a:extLst>
                    <a:ext uri="{FF2B5EF4-FFF2-40B4-BE49-F238E27FC236}">
                      <a16:creationId xmlns:a16="http://schemas.microsoft.com/office/drawing/2014/main" id="{3F4D6667-F1FE-4635-A02C-20975EE88BB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6" name="Cube 655">
                  <a:extLst>
                    <a:ext uri="{FF2B5EF4-FFF2-40B4-BE49-F238E27FC236}">
                      <a16:creationId xmlns:a16="http://schemas.microsoft.com/office/drawing/2014/main" id="{037AE681-71F5-4D7C-ABD5-1E131877554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7" name="Cube 656">
                  <a:extLst>
                    <a:ext uri="{FF2B5EF4-FFF2-40B4-BE49-F238E27FC236}">
                      <a16:creationId xmlns:a16="http://schemas.microsoft.com/office/drawing/2014/main" id="{FFE875F4-2F12-4114-A6DD-78A2B7A45F3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8" name="Cube 657">
                  <a:extLst>
                    <a:ext uri="{FF2B5EF4-FFF2-40B4-BE49-F238E27FC236}">
                      <a16:creationId xmlns:a16="http://schemas.microsoft.com/office/drawing/2014/main" id="{2A3033FF-CAB9-45F4-BD19-7371F137DF5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5" name="Group 604">
                <a:extLst>
                  <a:ext uri="{FF2B5EF4-FFF2-40B4-BE49-F238E27FC236}">
                    <a16:creationId xmlns:a16="http://schemas.microsoft.com/office/drawing/2014/main" id="{0C37BB05-315A-4E56-B41B-569E26988EA9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39" name="Cube 638">
                  <a:extLst>
                    <a:ext uri="{FF2B5EF4-FFF2-40B4-BE49-F238E27FC236}">
                      <a16:creationId xmlns:a16="http://schemas.microsoft.com/office/drawing/2014/main" id="{E8B83BEF-E432-485A-9DA9-A7E4CB33EB5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0" name="Cube 639">
                  <a:extLst>
                    <a:ext uri="{FF2B5EF4-FFF2-40B4-BE49-F238E27FC236}">
                      <a16:creationId xmlns:a16="http://schemas.microsoft.com/office/drawing/2014/main" id="{D678F935-B993-43A9-8CB4-760DBE0F84D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1" name="Cube 640">
                  <a:extLst>
                    <a:ext uri="{FF2B5EF4-FFF2-40B4-BE49-F238E27FC236}">
                      <a16:creationId xmlns:a16="http://schemas.microsoft.com/office/drawing/2014/main" id="{5F5E99C5-ED09-4028-9EF7-46874C9BD12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2" name="Cube 641">
                  <a:extLst>
                    <a:ext uri="{FF2B5EF4-FFF2-40B4-BE49-F238E27FC236}">
                      <a16:creationId xmlns:a16="http://schemas.microsoft.com/office/drawing/2014/main" id="{0FE15450-D581-4FFB-AA27-3BEA02D8EC9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3" name="Cube 642">
                  <a:extLst>
                    <a:ext uri="{FF2B5EF4-FFF2-40B4-BE49-F238E27FC236}">
                      <a16:creationId xmlns:a16="http://schemas.microsoft.com/office/drawing/2014/main" id="{9B807EDF-CB8F-4B70-BD6A-0403177D246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4" name="Cube 643">
                  <a:extLst>
                    <a:ext uri="{FF2B5EF4-FFF2-40B4-BE49-F238E27FC236}">
                      <a16:creationId xmlns:a16="http://schemas.microsoft.com/office/drawing/2014/main" id="{F6A215A6-150E-4189-BBCE-12E3A190959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5" name="Cube 644">
                  <a:extLst>
                    <a:ext uri="{FF2B5EF4-FFF2-40B4-BE49-F238E27FC236}">
                      <a16:creationId xmlns:a16="http://schemas.microsoft.com/office/drawing/2014/main" id="{29C10DAB-AFC9-4F3E-AAB1-5A9990D9A37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6" name="Cube 645">
                  <a:extLst>
                    <a:ext uri="{FF2B5EF4-FFF2-40B4-BE49-F238E27FC236}">
                      <a16:creationId xmlns:a16="http://schemas.microsoft.com/office/drawing/2014/main" id="{E42DDCA8-0B1D-4C04-92E0-91B00BD1EFF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7" name="Cube 646">
                  <a:extLst>
                    <a:ext uri="{FF2B5EF4-FFF2-40B4-BE49-F238E27FC236}">
                      <a16:creationId xmlns:a16="http://schemas.microsoft.com/office/drawing/2014/main" id="{9A337901-FC89-4A68-A079-FD2D76FC24E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8" name="Cube 647">
                  <a:extLst>
                    <a:ext uri="{FF2B5EF4-FFF2-40B4-BE49-F238E27FC236}">
                      <a16:creationId xmlns:a16="http://schemas.microsoft.com/office/drawing/2014/main" id="{05935DF6-F73D-4BDF-BE62-CD284DF8B93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6" name="Group 605">
                <a:extLst>
                  <a:ext uri="{FF2B5EF4-FFF2-40B4-BE49-F238E27FC236}">
                    <a16:creationId xmlns:a16="http://schemas.microsoft.com/office/drawing/2014/main" id="{1E26DD8A-6CB1-4609-A3DE-D447FFD103CB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29" name="Cube 628">
                  <a:extLst>
                    <a:ext uri="{FF2B5EF4-FFF2-40B4-BE49-F238E27FC236}">
                      <a16:creationId xmlns:a16="http://schemas.microsoft.com/office/drawing/2014/main" id="{50B97D4C-11EA-4D3F-BD4F-F9CCECED975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0" name="Cube 629">
                  <a:extLst>
                    <a:ext uri="{FF2B5EF4-FFF2-40B4-BE49-F238E27FC236}">
                      <a16:creationId xmlns:a16="http://schemas.microsoft.com/office/drawing/2014/main" id="{B72D65B9-2B72-4C0C-957D-BCCA1215D27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1" name="Cube 630">
                  <a:extLst>
                    <a:ext uri="{FF2B5EF4-FFF2-40B4-BE49-F238E27FC236}">
                      <a16:creationId xmlns:a16="http://schemas.microsoft.com/office/drawing/2014/main" id="{71D3606C-3437-4D24-B86E-C35ECB5A52D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2" name="Cube 631">
                  <a:extLst>
                    <a:ext uri="{FF2B5EF4-FFF2-40B4-BE49-F238E27FC236}">
                      <a16:creationId xmlns:a16="http://schemas.microsoft.com/office/drawing/2014/main" id="{C014D594-8AD5-4B83-A459-D91790E8C11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3" name="Cube 632">
                  <a:extLst>
                    <a:ext uri="{FF2B5EF4-FFF2-40B4-BE49-F238E27FC236}">
                      <a16:creationId xmlns:a16="http://schemas.microsoft.com/office/drawing/2014/main" id="{E1C6A110-A7A9-45F5-AD39-0239D94E59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4" name="Cube 633">
                  <a:extLst>
                    <a:ext uri="{FF2B5EF4-FFF2-40B4-BE49-F238E27FC236}">
                      <a16:creationId xmlns:a16="http://schemas.microsoft.com/office/drawing/2014/main" id="{C7D5BE99-68D0-4474-93AE-3BAD5DBE645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5" name="Cube 634">
                  <a:extLst>
                    <a:ext uri="{FF2B5EF4-FFF2-40B4-BE49-F238E27FC236}">
                      <a16:creationId xmlns:a16="http://schemas.microsoft.com/office/drawing/2014/main" id="{F90DA110-6E00-4C46-B5C4-71931DBA259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6" name="Cube 635">
                  <a:extLst>
                    <a:ext uri="{FF2B5EF4-FFF2-40B4-BE49-F238E27FC236}">
                      <a16:creationId xmlns:a16="http://schemas.microsoft.com/office/drawing/2014/main" id="{52BFF6E7-059C-4F9D-AB74-CF0EA77A5CE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7" name="Cube 636">
                  <a:extLst>
                    <a:ext uri="{FF2B5EF4-FFF2-40B4-BE49-F238E27FC236}">
                      <a16:creationId xmlns:a16="http://schemas.microsoft.com/office/drawing/2014/main" id="{290DC123-A07B-44EB-A872-896D40A99A2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8" name="Cube 637">
                  <a:extLst>
                    <a:ext uri="{FF2B5EF4-FFF2-40B4-BE49-F238E27FC236}">
                      <a16:creationId xmlns:a16="http://schemas.microsoft.com/office/drawing/2014/main" id="{45B61DE8-5C54-4AFA-8552-13732D63830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2FF2E2DF-C611-467E-AB7F-4BEE9F6EBE43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19" name="Cube 618">
                  <a:extLst>
                    <a:ext uri="{FF2B5EF4-FFF2-40B4-BE49-F238E27FC236}">
                      <a16:creationId xmlns:a16="http://schemas.microsoft.com/office/drawing/2014/main" id="{B308D8E7-ADC0-49E5-88C9-EFD07920073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" name="Cube 619">
                  <a:extLst>
                    <a:ext uri="{FF2B5EF4-FFF2-40B4-BE49-F238E27FC236}">
                      <a16:creationId xmlns:a16="http://schemas.microsoft.com/office/drawing/2014/main" id="{430179EF-528B-4396-955E-7D50AA4A391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" name="Cube 620">
                  <a:extLst>
                    <a:ext uri="{FF2B5EF4-FFF2-40B4-BE49-F238E27FC236}">
                      <a16:creationId xmlns:a16="http://schemas.microsoft.com/office/drawing/2014/main" id="{862F5392-E29B-4D28-87EB-5D36D0A4C6C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" name="Cube 621">
                  <a:extLst>
                    <a:ext uri="{FF2B5EF4-FFF2-40B4-BE49-F238E27FC236}">
                      <a16:creationId xmlns:a16="http://schemas.microsoft.com/office/drawing/2014/main" id="{157E35AE-9571-48C5-9C30-0E8150CCD33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3" name="Cube 622">
                  <a:extLst>
                    <a:ext uri="{FF2B5EF4-FFF2-40B4-BE49-F238E27FC236}">
                      <a16:creationId xmlns:a16="http://schemas.microsoft.com/office/drawing/2014/main" id="{3CF2D736-8BCC-494F-A784-479F853CF0E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4" name="Cube 623">
                  <a:extLst>
                    <a:ext uri="{FF2B5EF4-FFF2-40B4-BE49-F238E27FC236}">
                      <a16:creationId xmlns:a16="http://schemas.microsoft.com/office/drawing/2014/main" id="{BF8174BE-E9CF-42AB-BEC3-EB7FBA93E95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5" name="Cube 624">
                  <a:extLst>
                    <a:ext uri="{FF2B5EF4-FFF2-40B4-BE49-F238E27FC236}">
                      <a16:creationId xmlns:a16="http://schemas.microsoft.com/office/drawing/2014/main" id="{E64E2EA7-064F-4B9E-A3D7-4A0A7A651FC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6" name="Cube 625">
                  <a:extLst>
                    <a:ext uri="{FF2B5EF4-FFF2-40B4-BE49-F238E27FC236}">
                      <a16:creationId xmlns:a16="http://schemas.microsoft.com/office/drawing/2014/main" id="{F3C9E7C1-F16C-451E-9B79-7B854637A0F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7" name="Cube 626">
                  <a:extLst>
                    <a:ext uri="{FF2B5EF4-FFF2-40B4-BE49-F238E27FC236}">
                      <a16:creationId xmlns:a16="http://schemas.microsoft.com/office/drawing/2014/main" id="{96A2613F-8118-41A7-A139-5CAEF7599B1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8" name="Cube 627">
                  <a:extLst>
                    <a:ext uri="{FF2B5EF4-FFF2-40B4-BE49-F238E27FC236}">
                      <a16:creationId xmlns:a16="http://schemas.microsoft.com/office/drawing/2014/main" id="{AB539057-C3A7-49AB-9471-C6E789D8767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8" name="Group 607">
                <a:extLst>
                  <a:ext uri="{FF2B5EF4-FFF2-40B4-BE49-F238E27FC236}">
                    <a16:creationId xmlns:a16="http://schemas.microsoft.com/office/drawing/2014/main" id="{E51BD3EB-C352-47EF-AD36-A36B7FFA882E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9" name="Cube 608">
                  <a:extLst>
                    <a:ext uri="{FF2B5EF4-FFF2-40B4-BE49-F238E27FC236}">
                      <a16:creationId xmlns:a16="http://schemas.microsoft.com/office/drawing/2014/main" id="{01BDB7B3-2720-4DE1-88A3-38C0F7A2895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0" name="Cube 609">
                  <a:extLst>
                    <a:ext uri="{FF2B5EF4-FFF2-40B4-BE49-F238E27FC236}">
                      <a16:creationId xmlns:a16="http://schemas.microsoft.com/office/drawing/2014/main" id="{519F3545-8E8A-4876-9BA6-FB1A29BC347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1" name="Cube 610">
                  <a:extLst>
                    <a:ext uri="{FF2B5EF4-FFF2-40B4-BE49-F238E27FC236}">
                      <a16:creationId xmlns:a16="http://schemas.microsoft.com/office/drawing/2014/main" id="{CB289E60-0B81-4D48-82E0-B0972881CC1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2" name="Cube 611">
                  <a:extLst>
                    <a:ext uri="{FF2B5EF4-FFF2-40B4-BE49-F238E27FC236}">
                      <a16:creationId xmlns:a16="http://schemas.microsoft.com/office/drawing/2014/main" id="{64E20D91-F7C0-4F74-B9FF-B88C28C14B5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3" name="Cube 612">
                  <a:extLst>
                    <a:ext uri="{FF2B5EF4-FFF2-40B4-BE49-F238E27FC236}">
                      <a16:creationId xmlns:a16="http://schemas.microsoft.com/office/drawing/2014/main" id="{E9A40D25-81DA-4691-95DA-573886944AF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4" name="Cube 613">
                  <a:extLst>
                    <a:ext uri="{FF2B5EF4-FFF2-40B4-BE49-F238E27FC236}">
                      <a16:creationId xmlns:a16="http://schemas.microsoft.com/office/drawing/2014/main" id="{15C60ABA-3F9E-4917-82D1-E61E9C759ED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5" name="Cube 614">
                  <a:extLst>
                    <a:ext uri="{FF2B5EF4-FFF2-40B4-BE49-F238E27FC236}">
                      <a16:creationId xmlns:a16="http://schemas.microsoft.com/office/drawing/2014/main" id="{CCD45AC5-CAAE-4848-8710-095B7C989D3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6" name="Cube 615">
                  <a:extLst>
                    <a:ext uri="{FF2B5EF4-FFF2-40B4-BE49-F238E27FC236}">
                      <a16:creationId xmlns:a16="http://schemas.microsoft.com/office/drawing/2014/main" id="{D1C70B8B-7FAB-41DC-9362-0427C540952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" name="Cube 616">
                  <a:extLst>
                    <a:ext uri="{FF2B5EF4-FFF2-40B4-BE49-F238E27FC236}">
                      <a16:creationId xmlns:a16="http://schemas.microsoft.com/office/drawing/2014/main" id="{89740726-FE8F-453D-83A6-D754C35788A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" name="Cube 617">
                  <a:extLst>
                    <a:ext uri="{FF2B5EF4-FFF2-40B4-BE49-F238E27FC236}">
                      <a16:creationId xmlns:a16="http://schemas.microsoft.com/office/drawing/2014/main" id="{035E2D67-05DA-409E-8F0B-98F5795B50E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4AD15CF9-7C4B-4D14-9A59-AAF3A24E789F}"/>
                </a:ext>
              </a:extLst>
            </p:cNvPr>
            <p:cNvGrpSpPr/>
            <p:nvPr/>
          </p:nvGrpSpPr>
          <p:grpSpPr>
            <a:xfrm>
              <a:off x="8396342" y="1696601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5E446D2B-9AAA-47D1-8627-4C8787A6C814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89" name="Cube 588">
                  <a:extLst>
                    <a:ext uri="{FF2B5EF4-FFF2-40B4-BE49-F238E27FC236}">
                      <a16:creationId xmlns:a16="http://schemas.microsoft.com/office/drawing/2014/main" id="{4E85111F-9003-4FA9-9D32-D51C58879F4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0" name="Cube 589">
                  <a:extLst>
                    <a:ext uri="{FF2B5EF4-FFF2-40B4-BE49-F238E27FC236}">
                      <a16:creationId xmlns:a16="http://schemas.microsoft.com/office/drawing/2014/main" id="{84571B50-4FEC-42B6-8323-77483B07D3B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1" name="Cube 590">
                  <a:extLst>
                    <a:ext uri="{FF2B5EF4-FFF2-40B4-BE49-F238E27FC236}">
                      <a16:creationId xmlns:a16="http://schemas.microsoft.com/office/drawing/2014/main" id="{BE4FBED0-BE01-4036-B7A8-8E923681BA6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2" name="Cube 591">
                  <a:extLst>
                    <a:ext uri="{FF2B5EF4-FFF2-40B4-BE49-F238E27FC236}">
                      <a16:creationId xmlns:a16="http://schemas.microsoft.com/office/drawing/2014/main" id="{0454BEBC-26D2-4165-B962-640A97F927A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3" name="Cube 592">
                  <a:extLst>
                    <a:ext uri="{FF2B5EF4-FFF2-40B4-BE49-F238E27FC236}">
                      <a16:creationId xmlns:a16="http://schemas.microsoft.com/office/drawing/2014/main" id="{E5633CDF-AE52-4E23-BE7F-BDEA7D8F8EB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4" name="Cube 593">
                  <a:extLst>
                    <a:ext uri="{FF2B5EF4-FFF2-40B4-BE49-F238E27FC236}">
                      <a16:creationId xmlns:a16="http://schemas.microsoft.com/office/drawing/2014/main" id="{C58E298B-3244-40F4-A39E-B10DEA2C326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5" name="Cube 594">
                  <a:extLst>
                    <a:ext uri="{FF2B5EF4-FFF2-40B4-BE49-F238E27FC236}">
                      <a16:creationId xmlns:a16="http://schemas.microsoft.com/office/drawing/2014/main" id="{E9BE3B62-9BB4-4DAC-A947-7FE4FC9FA47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6" name="Cube 595">
                  <a:extLst>
                    <a:ext uri="{FF2B5EF4-FFF2-40B4-BE49-F238E27FC236}">
                      <a16:creationId xmlns:a16="http://schemas.microsoft.com/office/drawing/2014/main" id="{24338211-607E-4144-BC78-E7117399EC6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7" name="Cube 596">
                  <a:extLst>
                    <a:ext uri="{FF2B5EF4-FFF2-40B4-BE49-F238E27FC236}">
                      <a16:creationId xmlns:a16="http://schemas.microsoft.com/office/drawing/2014/main" id="{786DF930-12C0-4825-AEE0-1B51E0DA30C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8" name="Cube 597">
                  <a:extLst>
                    <a:ext uri="{FF2B5EF4-FFF2-40B4-BE49-F238E27FC236}">
                      <a16:creationId xmlns:a16="http://schemas.microsoft.com/office/drawing/2014/main" id="{B651F0C3-A1C9-4316-B6DE-F1BC1929E9C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1DFB4544-2372-4D43-9628-57B14B8C6236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79" name="Cube 578">
                  <a:extLst>
                    <a:ext uri="{FF2B5EF4-FFF2-40B4-BE49-F238E27FC236}">
                      <a16:creationId xmlns:a16="http://schemas.microsoft.com/office/drawing/2014/main" id="{33004356-82E0-4FD8-8F04-5C9CEABFCC8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0" name="Cube 579">
                  <a:extLst>
                    <a:ext uri="{FF2B5EF4-FFF2-40B4-BE49-F238E27FC236}">
                      <a16:creationId xmlns:a16="http://schemas.microsoft.com/office/drawing/2014/main" id="{3CE618C1-4956-4BA9-8E04-F43F691314C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1" name="Cube 580">
                  <a:extLst>
                    <a:ext uri="{FF2B5EF4-FFF2-40B4-BE49-F238E27FC236}">
                      <a16:creationId xmlns:a16="http://schemas.microsoft.com/office/drawing/2014/main" id="{A12DA38B-67F9-49D8-956B-DBE89553C07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2" name="Cube 581">
                  <a:extLst>
                    <a:ext uri="{FF2B5EF4-FFF2-40B4-BE49-F238E27FC236}">
                      <a16:creationId xmlns:a16="http://schemas.microsoft.com/office/drawing/2014/main" id="{9BF586D8-71C3-4734-8214-3848A8F26C0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3" name="Cube 582">
                  <a:extLst>
                    <a:ext uri="{FF2B5EF4-FFF2-40B4-BE49-F238E27FC236}">
                      <a16:creationId xmlns:a16="http://schemas.microsoft.com/office/drawing/2014/main" id="{9A99DC70-4781-4939-A857-A949AF89D42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4" name="Cube 583">
                  <a:extLst>
                    <a:ext uri="{FF2B5EF4-FFF2-40B4-BE49-F238E27FC236}">
                      <a16:creationId xmlns:a16="http://schemas.microsoft.com/office/drawing/2014/main" id="{CE65AB9C-AAEC-46F5-B4B6-672D359B553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5" name="Cube 584">
                  <a:extLst>
                    <a:ext uri="{FF2B5EF4-FFF2-40B4-BE49-F238E27FC236}">
                      <a16:creationId xmlns:a16="http://schemas.microsoft.com/office/drawing/2014/main" id="{3E9E33B5-44D9-4B88-B243-11790FE64C5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6" name="Cube 585">
                  <a:extLst>
                    <a:ext uri="{FF2B5EF4-FFF2-40B4-BE49-F238E27FC236}">
                      <a16:creationId xmlns:a16="http://schemas.microsoft.com/office/drawing/2014/main" id="{9F848529-2633-4040-B3E3-D51DAC702FA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7" name="Cube 586">
                  <a:extLst>
                    <a:ext uri="{FF2B5EF4-FFF2-40B4-BE49-F238E27FC236}">
                      <a16:creationId xmlns:a16="http://schemas.microsoft.com/office/drawing/2014/main" id="{55DC1F62-1234-4326-A853-8214A5238E5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8" name="Cube 587">
                  <a:extLst>
                    <a:ext uri="{FF2B5EF4-FFF2-40B4-BE49-F238E27FC236}">
                      <a16:creationId xmlns:a16="http://schemas.microsoft.com/office/drawing/2014/main" id="{23E76D04-F009-4D76-BA85-AF6F439F5A0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A91734C6-6555-4C00-A5A2-A9336BED6302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69" name="Cube 568">
                  <a:extLst>
                    <a:ext uri="{FF2B5EF4-FFF2-40B4-BE49-F238E27FC236}">
                      <a16:creationId xmlns:a16="http://schemas.microsoft.com/office/drawing/2014/main" id="{3B6128F8-2809-48BF-A4FD-3E0D5F33A6F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0" name="Cube 569">
                  <a:extLst>
                    <a:ext uri="{FF2B5EF4-FFF2-40B4-BE49-F238E27FC236}">
                      <a16:creationId xmlns:a16="http://schemas.microsoft.com/office/drawing/2014/main" id="{F8A9A085-A27A-46CE-A291-208B5B7134B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1" name="Cube 570">
                  <a:extLst>
                    <a:ext uri="{FF2B5EF4-FFF2-40B4-BE49-F238E27FC236}">
                      <a16:creationId xmlns:a16="http://schemas.microsoft.com/office/drawing/2014/main" id="{C6F8BA25-99ED-412D-9424-B1856B0EEB0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2" name="Cube 571">
                  <a:extLst>
                    <a:ext uri="{FF2B5EF4-FFF2-40B4-BE49-F238E27FC236}">
                      <a16:creationId xmlns:a16="http://schemas.microsoft.com/office/drawing/2014/main" id="{D1F47A9B-18EC-42CD-97B2-DDC573EE045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3" name="Cube 572">
                  <a:extLst>
                    <a:ext uri="{FF2B5EF4-FFF2-40B4-BE49-F238E27FC236}">
                      <a16:creationId xmlns:a16="http://schemas.microsoft.com/office/drawing/2014/main" id="{58EA9392-F5B9-4AF3-B268-3C0E983708B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4" name="Cube 573">
                  <a:extLst>
                    <a:ext uri="{FF2B5EF4-FFF2-40B4-BE49-F238E27FC236}">
                      <a16:creationId xmlns:a16="http://schemas.microsoft.com/office/drawing/2014/main" id="{BBF2B835-5439-43B1-AB40-A981A43D8AC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5" name="Cube 574">
                  <a:extLst>
                    <a:ext uri="{FF2B5EF4-FFF2-40B4-BE49-F238E27FC236}">
                      <a16:creationId xmlns:a16="http://schemas.microsoft.com/office/drawing/2014/main" id="{2485CE6A-9721-4593-B213-DB7BB4C725F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6" name="Cube 575">
                  <a:extLst>
                    <a:ext uri="{FF2B5EF4-FFF2-40B4-BE49-F238E27FC236}">
                      <a16:creationId xmlns:a16="http://schemas.microsoft.com/office/drawing/2014/main" id="{22CBEABA-97C7-4FCF-B630-4FAB1792F7E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7" name="Cube 576">
                  <a:extLst>
                    <a:ext uri="{FF2B5EF4-FFF2-40B4-BE49-F238E27FC236}">
                      <a16:creationId xmlns:a16="http://schemas.microsoft.com/office/drawing/2014/main" id="{8CE4268C-D0E7-44A5-B3AD-828B7F15D21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8" name="Cube 577">
                  <a:extLst>
                    <a:ext uri="{FF2B5EF4-FFF2-40B4-BE49-F238E27FC236}">
                      <a16:creationId xmlns:a16="http://schemas.microsoft.com/office/drawing/2014/main" id="{E637D99E-FB28-4A26-ABFB-0C067365D1D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68023803-AA77-4D47-952C-0DE3B96C1DDB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59" name="Cube 558">
                  <a:extLst>
                    <a:ext uri="{FF2B5EF4-FFF2-40B4-BE49-F238E27FC236}">
                      <a16:creationId xmlns:a16="http://schemas.microsoft.com/office/drawing/2014/main" id="{4E9B6706-F8D2-4E42-A840-F758F2A11E4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0" name="Cube 559">
                  <a:extLst>
                    <a:ext uri="{FF2B5EF4-FFF2-40B4-BE49-F238E27FC236}">
                      <a16:creationId xmlns:a16="http://schemas.microsoft.com/office/drawing/2014/main" id="{418EEABD-5FB1-4D37-8D22-C96891689D4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1" name="Cube 560">
                  <a:extLst>
                    <a:ext uri="{FF2B5EF4-FFF2-40B4-BE49-F238E27FC236}">
                      <a16:creationId xmlns:a16="http://schemas.microsoft.com/office/drawing/2014/main" id="{A8E290A0-DA2B-4D8F-9055-7CF76616A48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2" name="Cube 561">
                  <a:extLst>
                    <a:ext uri="{FF2B5EF4-FFF2-40B4-BE49-F238E27FC236}">
                      <a16:creationId xmlns:a16="http://schemas.microsoft.com/office/drawing/2014/main" id="{1F2B12C0-BAB8-4721-93E1-B3EFF28F67B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3" name="Cube 562">
                  <a:extLst>
                    <a:ext uri="{FF2B5EF4-FFF2-40B4-BE49-F238E27FC236}">
                      <a16:creationId xmlns:a16="http://schemas.microsoft.com/office/drawing/2014/main" id="{E3C77BF9-0977-44EA-A3EB-EF17FCE1E88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4" name="Cube 563">
                  <a:extLst>
                    <a:ext uri="{FF2B5EF4-FFF2-40B4-BE49-F238E27FC236}">
                      <a16:creationId xmlns:a16="http://schemas.microsoft.com/office/drawing/2014/main" id="{6DA71689-4F5F-4EA8-9D1D-1749564D5BE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5" name="Cube 564">
                  <a:extLst>
                    <a:ext uri="{FF2B5EF4-FFF2-40B4-BE49-F238E27FC236}">
                      <a16:creationId xmlns:a16="http://schemas.microsoft.com/office/drawing/2014/main" id="{E3CC74A3-3078-4730-B4CC-693CF9BCF1D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6" name="Cube 565">
                  <a:extLst>
                    <a:ext uri="{FF2B5EF4-FFF2-40B4-BE49-F238E27FC236}">
                      <a16:creationId xmlns:a16="http://schemas.microsoft.com/office/drawing/2014/main" id="{E544B386-9368-4977-A8D6-A9AC1625D85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7" name="Cube 566">
                  <a:extLst>
                    <a:ext uri="{FF2B5EF4-FFF2-40B4-BE49-F238E27FC236}">
                      <a16:creationId xmlns:a16="http://schemas.microsoft.com/office/drawing/2014/main" id="{645C8B63-552A-49D4-83FA-E1BACFC57DA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8" name="Cube 567">
                  <a:extLst>
                    <a:ext uri="{FF2B5EF4-FFF2-40B4-BE49-F238E27FC236}">
                      <a16:creationId xmlns:a16="http://schemas.microsoft.com/office/drawing/2014/main" id="{E46CE797-3A94-4389-9756-A32CC6E6E57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2D50E355-B630-480A-9561-D8A451FBF9E2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49" name="Cube 548">
                  <a:extLst>
                    <a:ext uri="{FF2B5EF4-FFF2-40B4-BE49-F238E27FC236}">
                      <a16:creationId xmlns:a16="http://schemas.microsoft.com/office/drawing/2014/main" id="{92BD63C0-2078-4ECE-BF9B-55A9CD740E6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0" name="Cube 549">
                  <a:extLst>
                    <a:ext uri="{FF2B5EF4-FFF2-40B4-BE49-F238E27FC236}">
                      <a16:creationId xmlns:a16="http://schemas.microsoft.com/office/drawing/2014/main" id="{4486E165-2282-4C78-AB79-1448934A9B1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1" name="Cube 550">
                  <a:extLst>
                    <a:ext uri="{FF2B5EF4-FFF2-40B4-BE49-F238E27FC236}">
                      <a16:creationId xmlns:a16="http://schemas.microsoft.com/office/drawing/2014/main" id="{CEDCB542-CE80-4B92-BB85-29F51BD12C3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2" name="Cube 551">
                  <a:extLst>
                    <a:ext uri="{FF2B5EF4-FFF2-40B4-BE49-F238E27FC236}">
                      <a16:creationId xmlns:a16="http://schemas.microsoft.com/office/drawing/2014/main" id="{2F54EBD9-8AEC-424A-B9AC-6DCF165109B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3" name="Cube 552">
                  <a:extLst>
                    <a:ext uri="{FF2B5EF4-FFF2-40B4-BE49-F238E27FC236}">
                      <a16:creationId xmlns:a16="http://schemas.microsoft.com/office/drawing/2014/main" id="{A2E28D88-AD54-4FC2-AB25-8E3FCAAFA79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4" name="Cube 553">
                  <a:extLst>
                    <a:ext uri="{FF2B5EF4-FFF2-40B4-BE49-F238E27FC236}">
                      <a16:creationId xmlns:a16="http://schemas.microsoft.com/office/drawing/2014/main" id="{F4132D09-DD77-4545-BFB9-1716F255629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5" name="Cube 554">
                  <a:extLst>
                    <a:ext uri="{FF2B5EF4-FFF2-40B4-BE49-F238E27FC236}">
                      <a16:creationId xmlns:a16="http://schemas.microsoft.com/office/drawing/2014/main" id="{255B8CC2-3C08-4581-B00A-9FCA1543D75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6" name="Cube 555">
                  <a:extLst>
                    <a:ext uri="{FF2B5EF4-FFF2-40B4-BE49-F238E27FC236}">
                      <a16:creationId xmlns:a16="http://schemas.microsoft.com/office/drawing/2014/main" id="{F09C7F18-AAF4-4BE3-A74D-F77164DA8E8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7" name="Cube 556">
                  <a:extLst>
                    <a:ext uri="{FF2B5EF4-FFF2-40B4-BE49-F238E27FC236}">
                      <a16:creationId xmlns:a16="http://schemas.microsoft.com/office/drawing/2014/main" id="{37CA915D-5ADA-4F95-821A-74AF06E1616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8" name="Cube 557">
                  <a:extLst>
                    <a:ext uri="{FF2B5EF4-FFF2-40B4-BE49-F238E27FC236}">
                      <a16:creationId xmlns:a16="http://schemas.microsoft.com/office/drawing/2014/main" id="{2871D490-C0CE-4FD7-BE2D-5FD3356B15E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A560DDE0-8C51-4913-9A4C-A2A12E9B67B4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39" name="Cube 538">
                  <a:extLst>
                    <a:ext uri="{FF2B5EF4-FFF2-40B4-BE49-F238E27FC236}">
                      <a16:creationId xmlns:a16="http://schemas.microsoft.com/office/drawing/2014/main" id="{0E4DC82A-237D-463C-8EB3-BF032E18FB0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0" name="Cube 539">
                  <a:extLst>
                    <a:ext uri="{FF2B5EF4-FFF2-40B4-BE49-F238E27FC236}">
                      <a16:creationId xmlns:a16="http://schemas.microsoft.com/office/drawing/2014/main" id="{764A22E3-ECE7-41C4-931E-993D000D9A8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1" name="Cube 540">
                  <a:extLst>
                    <a:ext uri="{FF2B5EF4-FFF2-40B4-BE49-F238E27FC236}">
                      <a16:creationId xmlns:a16="http://schemas.microsoft.com/office/drawing/2014/main" id="{5D6FF7C0-5994-4826-B835-F4796E163F5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2" name="Cube 541">
                  <a:extLst>
                    <a:ext uri="{FF2B5EF4-FFF2-40B4-BE49-F238E27FC236}">
                      <a16:creationId xmlns:a16="http://schemas.microsoft.com/office/drawing/2014/main" id="{5169A08C-36C1-44AB-AF5D-0F43A10C4B8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3" name="Cube 542">
                  <a:extLst>
                    <a:ext uri="{FF2B5EF4-FFF2-40B4-BE49-F238E27FC236}">
                      <a16:creationId xmlns:a16="http://schemas.microsoft.com/office/drawing/2014/main" id="{4F6F9C4D-7596-41A7-B0CC-B72384FBFE3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4" name="Cube 543">
                  <a:extLst>
                    <a:ext uri="{FF2B5EF4-FFF2-40B4-BE49-F238E27FC236}">
                      <a16:creationId xmlns:a16="http://schemas.microsoft.com/office/drawing/2014/main" id="{88DE39C2-15F3-477D-B344-CA00BCFBAFD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5" name="Cube 544">
                  <a:extLst>
                    <a:ext uri="{FF2B5EF4-FFF2-40B4-BE49-F238E27FC236}">
                      <a16:creationId xmlns:a16="http://schemas.microsoft.com/office/drawing/2014/main" id="{B419B82F-B286-45ED-91E4-527EE38966E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6" name="Cube 545">
                  <a:extLst>
                    <a:ext uri="{FF2B5EF4-FFF2-40B4-BE49-F238E27FC236}">
                      <a16:creationId xmlns:a16="http://schemas.microsoft.com/office/drawing/2014/main" id="{727BE5A2-3F1E-45DA-99CD-61D5D8282BC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7" name="Cube 546">
                  <a:extLst>
                    <a:ext uri="{FF2B5EF4-FFF2-40B4-BE49-F238E27FC236}">
                      <a16:creationId xmlns:a16="http://schemas.microsoft.com/office/drawing/2014/main" id="{96CC84C3-FA72-4C8A-BE6A-17971861BE1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8" name="Cube 547">
                  <a:extLst>
                    <a:ext uri="{FF2B5EF4-FFF2-40B4-BE49-F238E27FC236}">
                      <a16:creationId xmlns:a16="http://schemas.microsoft.com/office/drawing/2014/main" id="{B8371E0E-E2E0-4D93-AC42-0409A329F4D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3A359754-0C57-4E2D-A211-034253428EBA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29" name="Cube 528">
                  <a:extLst>
                    <a:ext uri="{FF2B5EF4-FFF2-40B4-BE49-F238E27FC236}">
                      <a16:creationId xmlns:a16="http://schemas.microsoft.com/office/drawing/2014/main" id="{D6FCA83D-16B7-4D79-9005-D452EA80015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0" name="Cube 529">
                  <a:extLst>
                    <a:ext uri="{FF2B5EF4-FFF2-40B4-BE49-F238E27FC236}">
                      <a16:creationId xmlns:a16="http://schemas.microsoft.com/office/drawing/2014/main" id="{2344C3A1-624D-4AD4-8FC7-D7E796B85EE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1" name="Cube 530">
                  <a:extLst>
                    <a:ext uri="{FF2B5EF4-FFF2-40B4-BE49-F238E27FC236}">
                      <a16:creationId xmlns:a16="http://schemas.microsoft.com/office/drawing/2014/main" id="{800BE621-4351-4F21-8BDB-D3311790E0E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2" name="Cube 531">
                  <a:extLst>
                    <a:ext uri="{FF2B5EF4-FFF2-40B4-BE49-F238E27FC236}">
                      <a16:creationId xmlns:a16="http://schemas.microsoft.com/office/drawing/2014/main" id="{0B7143F1-CF4D-4984-9C40-58D0A7DDC52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3" name="Cube 532">
                  <a:extLst>
                    <a:ext uri="{FF2B5EF4-FFF2-40B4-BE49-F238E27FC236}">
                      <a16:creationId xmlns:a16="http://schemas.microsoft.com/office/drawing/2014/main" id="{CC7FCC0D-C57B-4F70-8D47-EFAD57B6050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4" name="Cube 533">
                  <a:extLst>
                    <a:ext uri="{FF2B5EF4-FFF2-40B4-BE49-F238E27FC236}">
                      <a16:creationId xmlns:a16="http://schemas.microsoft.com/office/drawing/2014/main" id="{7AC410C4-A978-4EB7-A19C-859E8AB385D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5" name="Cube 534">
                  <a:extLst>
                    <a:ext uri="{FF2B5EF4-FFF2-40B4-BE49-F238E27FC236}">
                      <a16:creationId xmlns:a16="http://schemas.microsoft.com/office/drawing/2014/main" id="{097F51FD-C51D-472F-9B72-99836197E0E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6" name="Cube 535">
                  <a:extLst>
                    <a:ext uri="{FF2B5EF4-FFF2-40B4-BE49-F238E27FC236}">
                      <a16:creationId xmlns:a16="http://schemas.microsoft.com/office/drawing/2014/main" id="{519AA77A-1C9A-4D87-B821-AE6A84AE63A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7" name="Cube 536">
                  <a:extLst>
                    <a:ext uri="{FF2B5EF4-FFF2-40B4-BE49-F238E27FC236}">
                      <a16:creationId xmlns:a16="http://schemas.microsoft.com/office/drawing/2014/main" id="{CA869D5E-E15F-41C7-8E0D-AAFEC238D48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8" name="Cube 537">
                  <a:extLst>
                    <a:ext uri="{FF2B5EF4-FFF2-40B4-BE49-F238E27FC236}">
                      <a16:creationId xmlns:a16="http://schemas.microsoft.com/office/drawing/2014/main" id="{E816D014-F089-4F6A-979C-CCE01FF3ED7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69DD194A-093E-4A6A-8C5F-3EB2EE8B81E3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19" name="Cube 518">
                  <a:extLst>
                    <a:ext uri="{FF2B5EF4-FFF2-40B4-BE49-F238E27FC236}">
                      <a16:creationId xmlns:a16="http://schemas.microsoft.com/office/drawing/2014/main" id="{2721677A-3473-45AC-BE38-5E2F1B11A5A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0" name="Cube 519">
                  <a:extLst>
                    <a:ext uri="{FF2B5EF4-FFF2-40B4-BE49-F238E27FC236}">
                      <a16:creationId xmlns:a16="http://schemas.microsoft.com/office/drawing/2014/main" id="{34D3595C-4573-41E8-983A-11C6CC5B162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1" name="Cube 520">
                  <a:extLst>
                    <a:ext uri="{FF2B5EF4-FFF2-40B4-BE49-F238E27FC236}">
                      <a16:creationId xmlns:a16="http://schemas.microsoft.com/office/drawing/2014/main" id="{328815AA-7A65-447F-A352-69B68636F3E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2" name="Cube 521">
                  <a:extLst>
                    <a:ext uri="{FF2B5EF4-FFF2-40B4-BE49-F238E27FC236}">
                      <a16:creationId xmlns:a16="http://schemas.microsoft.com/office/drawing/2014/main" id="{EB0FC8CF-D740-4DA0-A1AE-276E4FF37BD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3" name="Cube 522">
                  <a:extLst>
                    <a:ext uri="{FF2B5EF4-FFF2-40B4-BE49-F238E27FC236}">
                      <a16:creationId xmlns:a16="http://schemas.microsoft.com/office/drawing/2014/main" id="{FE7B5CAF-5F73-4087-8D36-CAFCBF1C5CC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4" name="Cube 523">
                  <a:extLst>
                    <a:ext uri="{FF2B5EF4-FFF2-40B4-BE49-F238E27FC236}">
                      <a16:creationId xmlns:a16="http://schemas.microsoft.com/office/drawing/2014/main" id="{8818C755-D733-414C-A72A-218B03CC325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5" name="Cube 524">
                  <a:extLst>
                    <a:ext uri="{FF2B5EF4-FFF2-40B4-BE49-F238E27FC236}">
                      <a16:creationId xmlns:a16="http://schemas.microsoft.com/office/drawing/2014/main" id="{11419F4D-68AB-446B-B4A0-D73BE026D6D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6" name="Cube 525">
                  <a:extLst>
                    <a:ext uri="{FF2B5EF4-FFF2-40B4-BE49-F238E27FC236}">
                      <a16:creationId xmlns:a16="http://schemas.microsoft.com/office/drawing/2014/main" id="{34E202D9-6951-499B-B818-8D6D08BD13E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7" name="Cube 526">
                  <a:extLst>
                    <a:ext uri="{FF2B5EF4-FFF2-40B4-BE49-F238E27FC236}">
                      <a16:creationId xmlns:a16="http://schemas.microsoft.com/office/drawing/2014/main" id="{5D96B281-C957-4324-AEED-26DCC9F9401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8" name="Cube 527">
                  <a:extLst>
                    <a:ext uri="{FF2B5EF4-FFF2-40B4-BE49-F238E27FC236}">
                      <a16:creationId xmlns:a16="http://schemas.microsoft.com/office/drawing/2014/main" id="{9226C785-87D4-4284-8DED-455800D92B2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D58BC645-FE71-4020-A40A-260969CA56E5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09" name="Cube 508">
                  <a:extLst>
                    <a:ext uri="{FF2B5EF4-FFF2-40B4-BE49-F238E27FC236}">
                      <a16:creationId xmlns:a16="http://schemas.microsoft.com/office/drawing/2014/main" id="{8CEFC982-FA35-4E4F-912D-AF31E87BEC7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0" name="Cube 509">
                  <a:extLst>
                    <a:ext uri="{FF2B5EF4-FFF2-40B4-BE49-F238E27FC236}">
                      <a16:creationId xmlns:a16="http://schemas.microsoft.com/office/drawing/2014/main" id="{85D39FDE-8DFB-4CCA-909E-B98D2114E87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1" name="Cube 510">
                  <a:extLst>
                    <a:ext uri="{FF2B5EF4-FFF2-40B4-BE49-F238E27FC236}">
                      <a16:creationId xmlns:a16="http://schemas.microsoft.com/office/drawing/2014/main" id="{3E41C726-AD82-4E92-B15F-800B8E5EC75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2" name="Cube 511">
                  <a:extLst>
                    <a:ext uri="{FF2B5EF4-FFF2-40B4-BE49-F238E27FC236}">
                      <a16:creationId xmlns:a16="http://schemas.microsoft.com/office/drawing/2014/main" id="{1024B00A-B627-43A5-B1A6-95741841DDD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3" name="Cube 512">
                  <a:extLst>
                    <a:ext uri="{FF2B5EF4-FFF2-40B4-BE49-F238E27FC236}">
                      <a16:creationId xmlns:a16="http://schemas.microsoft.com/office/drawing/2014/main" id="{38E69EE7-2ED5-4781-90E8-5102A8BA070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4" name="Cube 513">
                  <a:extLst>
                    <a:ext uri="{FF2B5EF4-FFF2-40B4-BE49-F238E27FC236}">
                      <a16:creationId xmlns:a16="http://schemas.microsoft.com/office/drawing/2014/main" id="{0385C3A1-AFFE-4CFD-9F46-0D6F5C4D9CD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5" name="Cube 514">
                  <a:extLst>
                    <a:ext uri="{FF2B5EF4-FFF2-40B4-BE49-F238E27FC236}">
                      <a16:creationId xmlns:a16="http://schemas.microsoft.com/office/drawing/2014/main" id="{BFE20E0A-73F8-4E6D-9A51-8AB28C8EB3D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6" name="Cube 515">
                  <a:extLst>
                    <a:ext uri="{FF2B5EF4-FFF2-40B4-BE49-F238E27FC236}">
                      <a16:creationId xmlns:a16="http://schemas.microsoft.com/office/drawing/2014/main" id="{AA7B4EC2-5580-467B-864D-709183C09C0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7" name="Cube 516">
                  <a:extLst>
                    <a:ext uri="{FF2B5EF4-FFF2-40B4-BE49-F238E27FC236}">
                      <a16:creationId xmlns:a16="http://schemas.microsoft.com/office/drawing/2014/main" id="{9C973972-5A8F-452F-81B5-2E753AA67C4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8" name="Cube 517">
                  <a:extLst>
                    <a:ext uri="{FF2B5EF4-FFF2-40B4-BE49-F238E27FC236}">
                      <a16:creationId xmlns:a16="http://schemas.microsoft.com/office/drawing/2014/main" id="{2B737BF7-4870-4CD5-AF73-F9EDC289051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3CFB2BD6-59AE-412B-A34E-1F36F9FA8109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99" name="Cube 498">
                  <a:extLst>
                    <a:ext uri="{FF2B5EF4-FFF2-40B4-BE49-F238E27FC236}">
                      <a16:creationId xmlns:a16="http://schemas.microsoft.com/office/drawing/2014/main" id="{494DCE33-366C-4928-9C40-7146A58C472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0" name="Cube 499">
                  <a:extLst>
                    <a:ext uri="{FF2B5EF4-FFF2-40B4-BE49-F238E27FC236}">
                      <a16:creationId xmlns:a16="http://schemas.microsoft.com/office/drawing/2014/main" id="{6D9B4014-D4ED-4A46-8744-07EF79A09A4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1" name="Cube 500">
                  <a:extLst>
                    <a:ext uri="{FF2B5EF4-FFF2-40B4-BE49-F238E27FC236}">
                      <a16:creationId xmlns:a16="http://schemas.microsoft.com/office/drawing/2014/main" id="{AAC7443E-1F7B-4227-AB7D-5D3D1636085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2" name="Cube 501">
                  <a:extLst>
                    <a:ext uri="{FF2B5EF4-FFF2-40B4-BE49-F238E27FC236}">
                      <a16:creationId xmlns:a16="http://schemas.microsoft.com/office/drawing/2014/main" id="{C16706EE-FDE8-42CE-8234-9B16EB9266D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3" name="Cube 502">
                  <a:extLst>
                    <a:ext uri="{FF2B5EF4-FFF2-40B4-BE49-F238E27FC236}">
                      <a16:creationId xmlns:a16="http://schemas.microsoft.com/office/drawing/2014/main" id="{63AC223E-29EB-46DA-B320-3F379F31B9F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4" name="Cube 503">
                  <a:extLst>
                    <a:ext uri="{FF2B5EF4-FFF2-40B4-BE49-F238E27FC236}">
                      <a16:creationId xmlns:a16="http://schemas.microsoft.com/office/drawing/2014/main" id="{B6AAD1FF-C663-46A0-89C5-087AEBBB810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5" name="Cube 504">
                  <a:extLst>
                    <a:ext uri="{FF2B5EF4-FFF2-40B4-BE49-F238E27FC236}">
                      <a16:creationId xmlns:a16="http://schemas.microsoft.com/office/drawing/2014/main" id="{65995D77-EF77-4824-B560-3DEED283584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6" name="Cube 505">
                  <a:extLst>
                    <a:ext uri="{FF2B5EF4-FFF2-40B4-BE49-F238E27FC236}">
                      <a16:creationId xmlns:a16="http://schemas.microsoft.com/office/drawing/2014/main" id="{0085204F-95EC-434D-A841-B661D6E6F24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7" name="Cube 506">
                  <a:extLst>
                    <a:ext uri="{FF2B5EF4-FFF2-40B4-BE49-F238E27FC236}">
                      <a16:creationId xmlns:a16="http://schemas.microsoft.com/office/drawing/2014/main" id="{DB2C46CF-328F-4132-89F3-9B5DBF065F4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8" name="Cube 507">
                  <a:extLst>
                    <a:ext uri="{FF2B5EF4-FFF2-40B4-BE49-F238E27FC236}">
                      <a16:creationId xmlns:a16="http://schemas.microsoft.com/office/drawing/2014/main" id="{B70042F0-FE65-4FCF-B2DC-4257A32030B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E6CC2F1F-D121-4F80-8366-1EB2B572020D}"/>
                </a:ext>
              </a:extLst>
            </p:cNvPr>
            <p:cNvGrpSpPr/>
            <p:nvPr/>
          </p:nvGrpSpPr>
          <p:grpSpPr>
            <a:xfrm>
              <a:off x="9335540" y="1901760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7270E4E8-B6B7-40A9-8E61-74FB839A2100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79" name="Cube 478">
                  <a:extLst>
                    <a:ext uri="{FF2B5EF4-FFF2-40B4-BE49-F238E27FC236}">
                      <a16:creationId xmlns:a16="http://schemas.microsoft.com/office/drawing/2014/main" id="{79C5559C-7F9D-4CF7-8615-258003C915A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0" name="Cube 479">
                  <a:extLst>
                    <a:ext uri="{FF2B5EF4-FFF2-40B4-BE49-F238E27FC236}">
                      <a16:creationId xmlns:a16="http://schemas.microsoft.com/office/drawing/2014/main" id="{852873FE-389E-491E-BBDB-5DB6BC42123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1" name="Cube 480">
                  <a:extLst>
                    <a:ext uri="{FF2B5EF4-FFF2-40B4-BE49-F238E27FC236}">
                      <a16:creationId xmlns:a16="http://schemas.microsoft.com/office/drawing/2014/main" id="{4BDF19E2-1195-4F52-95A1-BC0C07EE39B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2" name="Cube 481">
                  <a:extLst>
                    <a:ext uri="{FF2B5EF4-FFF2-40B4-BE49-F238E27FC236}">
                      <a16:creationId xmlns:a16="http://schemas.microsoft.com/office/drawing/2014/main" id="{83A93D15-790B-4293-9C40-5C0961E0E1E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3" name="Cube 482">
                  <a:extLst>
                    <a:ext uri="{FF2B5EF4-FFF2-40B4-BE49-F238E27FC236}">
                      <a16:creationId xmlns:a16="http://schemas.microsoft.com/office/drawing/2014/main" id="{52889E70-86BE-4E79-A97C-4F55CCD17DD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4" name="Cube 483">
                  <a:extLst>
                    <a:ext uri="{FF2B5EF4-FFF2-40B4-BE49-F238E27FC236}">
                      <a16:creationId xmlns:a16="http://schemas.microsoft.com/office/drawing/2014/main" id="{76F16EDF-6042-419B-ADF3-E8EC7FEBB42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5" name="Cube 484">
                  <a:extLst>
                    <a:ext uri="{FF2B5EF4-FFF2-40B4-BE49-F238E27FC236}">
                      <a16:creationId xmlns:a16="http://schemas.microsoft.com/office/drawing/2014/main" id="{8A8A12AC-E19F-4E9F-901E-6BE9BE97776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6" name="Cube 485">
                  <a:extLst>
                    <a:ext uri="{FF2B5EF4-FFF2-40B4-BE49-F238E27FC236}">
                      <a16:creationId xmlns:a16="http://schemas.microsoft.com/office/drawing/2014/main" id="{5F115A55-7A57-488E-9516-DBF5E152632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7" name="Cube 486">
                  <a:extLst>
                    <a:ext uri="{FF2B5EF4-FFF2-40B4-BE49-F238E27FC236}">
                      <a16:creationId xmlns:a16="http://schemas.microsoft.com/office/drawing/2014/main" id="{EFA6B624-3074-4BF0-8A0B-CA7B69FA93B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8" name="Cube 487">
                  <a:extLst>
                    <a:ext uri="{FF2B5EF4-FFF2-40B4-BE49-F238E27FC236}">
                      <a16:creationId xmlns:a16="http://schemas.microsoft.com/office/drawing/2014/main" id="{705987A1-10D4-4080-B6E0-65C25FC4E53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F8F36B31-4A03-416B-AF7F-86BBDF505D77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69" name="Cube 468">
                  <a:extLst>
                    <a:ext uri="{FF2B5EF4-FFF2-40B4-BE49-F238E27FC236}">
                      <a16:creationId xmlns:a16="http://schemas.microsoft.com/office/drawing/2014/main" id="{AEAF8C87-A3CA-4451-9375-61CF8255080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0" name="Cube 469">
                  <a:extLst>
                    <a:ext uri="{FF2B5EF4-FFF2-40B4-BE49-F238E27FC236}">
                      <a16:creationId xmlns:a16="http://schemas.microsoft.com/office/drawing/2014/main" id="{BCB44D81-134F-4C4D-831F-9C8E9267B19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1" name="Cube 470">
                  <a:extLst>
                    <a:ext uri="{FF2B5EF4-FFF2-40B4-BE49-F238E27FC236}">
                      <a16:creationId xmlns:a16="http://schemas.microsoft.com/office/drawing/2014/main" id="{7C5DD230-5844-451D-B2F0-C852C3CD50D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2" name="Cube 471">
                  <a:extLst>
                    <a:ext uri="{FF2B5EF4-FFF2-40B4-BE49-F238E27FC236}">
                      <a16:creationId xmlns:a16="http://schemas.microsoft.com/office/drawing/2014/main" id="{6998A0CD-3209-48DA-BEF4-9DCCA80E7CE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3" name="Cube 472">
                  <a:extLst>
                    <a:ext uri="{FF2B5EF4-FFF2-40B4-BE49-F238E27FC236}">
                      <a16:creationId xmlns:a16="http://schemas.microsoft.com/office/drawing/2014/main" id="{008F67D9-8F0B-43A8-A960-1420591C1F3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4" name="Cube 473">
                  <a:extLst>
                    <a:ext uri="{FF2B5EF4-FFF2-40B4-BE49-F238E27FC236}">
                      <a16:creationId xmlns:a16="http://schemas.microsoft.com/office/drawing/2014/main" id="{8F68F864-E986-4833-A8D8-FB021284993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5" name="Cube 474">
                  <a:extLst>
                    <a:ext uri="{FF2B5EF4-FFF2-40B4-BE49-F238E27FC236}">
                      <a16:creationId xmlns:a16="http://schemas.microsoft.com/office/drawing/2014/main" id="{1686BCC7-DF1E-4D10-AF97-63E38FD41C3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6" name="Cube 475">
                  <a:extLst>
                    <a:ext uri="{FF2B5EF4-FFF2-40B4-BE49-F238E27FC236}">
                      <a16:creationId xmlns:a16="http://schemas.microsoft.com/office/drawing/2014/main" id="{9FFB7750-2AC1-45A0-9815-B1893EEE561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7" name="Cube 476">
                  <a:extLst>
                    <a:ext uri="{FF2B5EF4-FFF2-40B4-BE49-F238E27FC236}">
                      <a16:creationId xmlns:a16="http://schemas.microsoft.com/office/drawing/2014/main" id="{F028EFB7-4938-4214-B25C-BC1030A7938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8" name="Cube 477">
                  <a:extLst>
                    <a:ext uri="{FF2B5EF4-FFF2-40B4-BE49-F238E27FC236}">
                      <a16:creationId xmlns:a16="http://schemas.microsoft.com/office/drawing/2014/main" id="{E10BEC95-2E84-4028-BE60-24889A17C29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3F6EA393-0C89-4176-81EE-4F9F4B50FAD6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59" name="Cube 458">
                  <a:extLst>
                    <a:ext uri="{FF2B5EF4-FFF2-40B4-BE49-F238E27FC236}">
                      <a16:creationId xmlns:a16="http://schemas.microsoft.com/office/drawing/2014/main" id="{1E5F6A6F-B656-490C-844F-2729F681CE6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0" name="Cube 459">
                  <a:extLst>
                    <a:ext uri="{FF2B5EF4-FFF2-40B4-BE49-F238E27FC236}">
                      <a16:creationId xmlns:a16="http://schemas.microsoft.com/office/drawing/2014/main" id="{7B78CA8E-15E9-4DA1-905D-22E6A6446CD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1" name="Cube 460">
                  <a:extLst>
                    <a:ext uri="{FF2B5EF4-FFF2-40B4-BE49-F238E27FC236}">
                      <a16:creationId xmlns:a16="http://schemas.microsoft.com/office/drawing/2014/main" id="{F76E9A19-1A2D-4A24-9EA4-1CA1FFFA743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2" name="Cube 461">
                  <a:extLst>
                    <a:ext uri="{FF2B5EF4-FFF2-40B4-BE49-F238E27FC236}">
                      <a16:creationId xmlns:a16="http://schemas.microsoft.com/office/drawing/2014/main" id="{50E57741-1DEA-40D0-BBE5-534C1A6CE24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3" name="Cube 462">
                  <a:extLst>
                    <a:ext uri="{FF2B5EF4-FFF2-40B4-BE49-F238E27FC236}">
                      <a16:creationId xmlns:a16="http://schemas.microsoft.com/office/drawing/2014/main" id="{3ED6B398-A625-487A-9A3D-D57FF06F875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4" name="Cube 463">
                  <a:extLst>
                    <a:ext uri="{FF2B5EF4-FFF2-40B4-BE49-F238E27FC236}">
                      <a16:creationId xmlns:a16="http://schemas.microsoft.com/office/drawing/2014/main" id="{9DE0E6B7-A18E-4E41-A5A5-F8299A661F7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5" name="Cube 464">
                  <a:extLst>
                    <a:ext uri="{FF2B5EF4-FFF2-40B4-BE49-F238E27FC236}">
                      <a16:creationId xmlns:a16="http://schemas.microsoft.com/office/drawing/2014/main" id="{B98D573D-BEE6-4167-899C-DF42B501D4F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6" name="Cube 465">
                  <a:extLst>
                    <a:ext uri="{FF2B5EF4-FFF2-40B4-BE49-F238E27FC236}">
                      <a16:creationId xmlns:a16="http://schemas.microsoft.com/office/drawing/2014/main" id="{799E6343-FB5F-4A27-9604-783D7A16189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7" name="Cube 466">
                  <a:extLst>
                    <a:ext uri="{FF2B5EF4-FFF2-40B4-BE49-F238E27FC236}">
                      <a16:creationId xmlns:a16="http://schemas.microsoft.com/office/drawing/2014/main" id="{BA16AA13-1AB0-4F9C-9F17-A845A911FBF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8" name="Cube 467">
                  <a:extLst>
                    <a:ext uri="{FF2B5EF4-FFF2-40B4-BE49-F238E27FC236}">
                      <a16:creationId xmlns:a16="http://schemas.microsoft.com/office/drawing/2014/main" id="{AA1A0490-21D8-4CE5-B2CF-F4974B4BB13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33ECE195-31C8-4D09-BC61-9D9B216938F1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49" name="Cube 448">
                  <a:extLst>
                    <a:ext uri="{FF2B5EF4-FFF2-40B4-BE49-F238E27FC236}">
                      <a16:creationId xmlns:a16="http://schemas.microsoft.com/office/drawing/2014/main" id="{2C37700C-CD1C-4865-9AD4-668F62A5EF6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0" name="Cube 449">
                  <a:extLst>
                    <a:ext uri="{FF2B5EF4-FFF2-40B4-BE49-F238E27FC236}">
                      <a16:creationId xmlns:a16="http://schemas.microsoft.com/office/drawing/2014/main" id="{A3F7BB1B-8D82-4F12-88DB-8766191DF83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1" name="Cube 450">
                  <a:extLst>
                    <a:ext uri="{FF2B5EF4-FFF2-40B4-BE49-F238E27FC236}">
                      <a16:creationId xmlns:a16="http://schemas.microsoft.com/office/drawing/2014/main" id="{B4E317D2-9E16-4993-92CF-2FC3304707A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2" name="Cube 451">
                  <a:extLst>
                    <a:ext uri="{FF2B5EF4-FFF2-40B4-BE49-F238E27FC236}">
                      <a16:creationId xmlns:a16="http://schemas.microsoft.com/office/drawing/2014/main" id="{E35F0956-36EC-4341-80CF-EB53B1409CC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3" name="Cube 452">
                  <a:extLst>
                    <a:ext uri="{FF2B5EF4-FFF2-40B4-BE49-F238E27FC236}">
                      <a16:creationId xmlns:a16="http://schemas.microsoft.com/office/drawing/2014/main" id="{B974E9D1-C00E-4F7A-87A6-5DEE9768467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4" name="Cube 453">
                  <a:extLst>
                    <a:ext uri="{FF2B5EF4-FFF2-40B4-BE49-F238E27FC236}">
                      <a16:creationId xmlns:a16="http://schemas.microsoft.com/office/drawing/2014/main" id="{8BF73153-CE03-4161-93C8-8B6620A4162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5" name="Cube 454">
                  <a:extLst>
                    <a:ext uri="{FF2B5EF4-FFF2-40B4-BE49-F238E27FC236}">
                      <a16:creationId xmlns:a16="http://schemas.microsoft.com/office/drawing/2014/main" id="{1978DB5F-8858-44B0-B587-3FDF293C439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6" name="Cube 455">
                  <a:extLst>
                    <a:ext uri="{FF2B5EF4-FFF2-40B4-BE49-F238E27FC236}">
                      <a16:creationId xmlns:a16="http://schemas.microsoft.com/office/drawing/2014/main" id="{FF8CDAF5-B432-4903-95DF-01C45BEBCC0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7" name="Cube 456">
                  <a:extLst>
                    <a:ext uri="{FF2B5EF4-FFF2-40B4-BE49-F238E27FC236}">
                      <a16:creationId xmlns:a16="http://schemas.microsoft.com/office/drawing/2014/main" id="{88A5FCDB-77CD-483D-8FE9-22F9CFEC507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8" name="Cube 457">
                  <a:extLst>
                    <a:ext uri="{FF2B5EF4-FFF2-40B4-BE49-F238E27FC236}">
                      <a16:creationId xmlns:a16="http://schemas.microsoft.com/office/drawing/2014/main" id="{695B415A-9DB3-42E2-8842-16C37501EA0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72F625C3-0932-41E0-9943-79EBE42D8D7B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39" name="Cube 438">
                  <a:extLst>
                    <a:ext uri="{FF2B5EF4-FFF2-40B4-BE49-F238E27FC236}">
                      <a16:creationId xmlns:a16="http://schemas.microsoft.com/office/drawing/2014/main" id="{F8550451-2420-4B50-AC32-30E181C2650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0" name="Cube 439">
                  <a:extLst>
                    <a:ext uri="{FF2B5EF4-FFF2-40B4-BE49-F238E27FC236}">
                      <a16:creationId xmlns:a16="http://schemas.microsoft.com/office/drawing/2014/main" id="{3FBE0647-40AC-49BE-BD40-38041CDC340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1" name="Cube 440">
                  <a:extLst>
                    <a:ext uri="{FF2B5EF4-FFF2-40B4-BE49-F238E27FC236}">
                      <a16:creationId xmlns:a16="http://schemas.microsoft.com/office/drawing/2014/main" id="{6E64E75E-08BA-46D8-9F00-2631AA388A7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2" name="Cube 441">
                  <a:extLst>
                    <a:ext uri="{FF2B5EF4-FFF2-40B4-BE49-F238E27FC236}">
                      <a16:creationId xmlns:a16="http://schemas.microsoft.com/office/drawing/2014/main" id="{25F66C17-9F52-4FD9-AADF-6FF9598B939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3" name="Cube 442">
                  <a:extLst>
                    <a:ext uri="{FF2B5EF4-FFF2-40B4-BE49-F238E27FC236}">
                      <a16:creationId xmlns:a16="http://schemas.microsoft.com/office/drawing/2014/main" id="{E2E119EB-43C7-454F-A34C-870E2DFEDE6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4" name="Cube 443">
                  <a:extLst>
                    <a:ext uri="{FF2B5EF4-FFF2-40B4-BE49-F238E27FC236}">
                      <a16:creationId xmlns:a16="http://schemas.microsoft.com/office/drawing/2014/main" id="{DA6AF6CE-F3AA-4D7E-93C7-DD790084906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5" name="Cube 444">
                  <a:extLst>
                    <a:ext uri="{FF2B5EF4-FFF2-40B4-BE49-F238E27FC236}">
                      <a16:creationId xmlns:a16="http://schemas.microsoft.com/office/drawing/2014/main" id="{0F4726CC-08B1-43CA-94FB-1DACF84D1FA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6" name="Cube 445">
                  <a:extLst>
                    <a:ext uri="{FF2B5EF4-FFF2-40B4-BE49-F238E27FC236}">
                      <a16:creationId xmlns:a16="http://schemas.microsoft.com/office/drawing/2014/main" id="{9DA3A9C9-24CC-4750-9131-FF4F68DA6C9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7" name="Cube 446">
                  <a:extLst>
                    <a:ext uri="{FF2B5EF4-FFF2-40B4-BE49-F238E27FC236}">
                      <a16:creationId xmlns:a16="http://schemas.microsoft.com/office/drawing/2014/main" id="{C2846C77-11E3-41D9-9387-D201FC2FA52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8" name="Cube 447">
                  <a:extLst>
                    <a:ext uri="{FF2B5EF4-FFF2-40B4-BE49-F238E27FC236}">
                      <a16:creationId xmlns:a16="http://schemas.microsoft.com/office/drawing/2014/main" id="{45296AB3-2A17-4BEE-BE20-BBEF19D600B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DF4E3560-B1DA-405E-A7EB-F54875073A62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29" name="Cube 428">
                  <a:extLst>
                    <a:ext uri="{FF2B5EF4-FFF2-40B4-BE49-F238E27FC236}">
                      <a16:creationId xmlns:a16="http://schemas.microsoft.com/office/drawing/2014/main" id="{54E162DF-09FD-41F0-8FAB-84DFB131C8A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0" name="Cube 429">
                  <a:extLst>
                    <a:ext uri="{FF2B5EF4-FFF2-40B4-BE49-F238E27FC236}">
                      <a16:creationId xmlns:a16="http://schemas.microsoft.com/office/drawing/2014/main" id="{A76A9E1E-5D2C-4A71-B687-2CAC9B84B20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1" name="Cube 430">
                  <a:extLst>
                    <a:ext uri="{FF2B5EF4-FFF2-40B4-BE49-F238E27FC236}">
                      <a16:creationId xmlns:a16="http://schemas.microsoft.com/office/drawing/2014/main" id="{8E3665DF-9770-4A2A-8CED-0787AA7833F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2" name="Cube 431">
                  <a:extLst>
                    <a:ext uri="{FF2B5EF4-FFF2-40B4-BE49-F238E27FC236}">
                      <a16:creationId xmlns:a16="http://schemas.microsoft.com/office/drawing/2014/main" id="{49783987-A9C6-4839-B6C0-3B12F194DD5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3" name="Cube 432">
                  <a:extLst>
                    <a:ext uri="{FF2B5EF4-FFF2-40B4-BE49-F238E27FC236}">
                      <a16:creationId xmlns:a16="http://schemas.microsoft.com/office/drawing/2014/main" id="{FD03CDB2-1E4E-473E-AAE3-2990416B1A6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4" name="Cube 433">
                  <a:extLst>
                    <a:ext uri="{FF2B5EF4-FFF2-40B4-BE49-F238E27FC236}">
                      <a16:creationId xmlns:a16="http://schemas.microsoft.com/office/drawing/2014/main" id="{C04395CB-3121-440B-857D-6BE1C0F61E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5" name="Cube 434">
                  <a:extLst>
                    <a:ext uri="{FF2B5EF4-FFF2-40B4-BE49-F238E27FC236}">
                      <a16:creationId xmlns:a16="http://schemas.microsoft.com/office/drawing/2014/main" id="{421B9A62-027B-42F8-ADFC-8380BF08761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6" name="Cube 435">
                  <a:extLst>
                    <a:ext uri="{FF2B5EF4-FFF2-40B4-BE49-F238E27FC236}">
                      <a16:creationId xmlns:a16="http://schemas.microsoft.com/office/drawing/2014/main" id="{0418835F-0014-430E-A7DE-F8C642392B0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7" name="Cube 436">
                  <a:extLst>
                    <a:ext uri="{FF2B5EF4-FFF2-40B4-BE49-F238E27FC236}">
                      <a16:creationId xmlns:a16="http://schemas.microsoft.com/office/drawing/2014/main" id="{FFE05C89-E3EB-444F-9E4E-4594606DE7B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8" name="Cube 437">
                  <a:extLst>
                    <a:ext uri="{FF2B5EF4-FFF2-40B4-BE49-F238E27FC236}">
                      <a16:creationId xmlns:a16="http://schemas.microsoft.com/office/drawing/2014/main" id="{980BCC03-04AD-4AB3-A939-0F38B78CE23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72931A3C-6FCF-4201-BD69-21F23FC41FD1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19" name="Cube 418">
                  <a:extLst>
                    <a:ext uri="{FF2B5EF4-FFF2-40B4-BE49-F238E27FC236}">
                      <a16:creationId xmlns:a16="http://schemas.microsoft.com/office/drawing/2014/main" id="{F445C839-07E9-4776-9A2C-CB609B11B57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0" name="Cube 419">
                  <a:extLst>
                    <a:ext uri="{FF2B5EF4-FFF2-40B4-BE49-F238E27FC236}">
                      <a16:creationId xmlns:a16="http://schemas.microsoft.com/office/drawing/2014/main" id="{3A11BC1D-248F-402C-9E2D-835F8794C45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1" name="Cube 420">
                  <a:extLst>
                    <a:ext uri="{FF2B5EF4-FFF2-40B4-BE49-F238E27FC236}">
                      <a16:creationId xmlns:a16="http://schemas.microsoft.com/office/drawing/2014/main" id="{B273B809-F38E-4B56-9A89-9878DF2CF46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2" name="Cube 421">
                  <a:extLst>
                    <a:ext uri="{FF2B5EF4-FFF2-40B4-BE49-F238E27FC236}">
                      <a16:creationId xmlns:a16="http://schemas.microsoft.com/office/drawing/2014/main" id="{3908665A-C129-4C39-AC63-6065C1D7B36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3" name="Cube 422">
                  <a:extLst>
                    <a:ext uri="{FF2B5EF4-FFF2-40B4-BE49-F238E27FC236}">
                      <a16:creationId xmlns:a16="http://schemas.microsoft.com/office/drawing/2014/main" id="{5BD3BE4B-8D81-4479-8436-19C7DC30ABC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4" name="Cube 423">
                  <a:extLst>
                    <a:ext uri="{FF2B5EF4-FFF2-40B4-BE49-F238E27FC236}">
                      <a16:creationId xmlns:a16="http://schemas.microsoft.com/office/drawing/2014/main" id="{3316F2AC-9D5A-42CE-BEE3-033EE58052E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5" name="Cube 424">
                  <a:extLst>
                    <a:ext uri="{FF2B5EF4-FFF2-40B4-BE49-F238E27FC236}">
                      <a16:creationId xmlns:a16="http://schemas.microsoft.com/office/drawing/2014/main" id="{B70117AF-5664-4445-9DCC-83375901BC7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6" name="Cube 425">
                  <a:extLst>
                    <a:ext uri="{FF2B5EF4-FFF2-40B4-BE49-F238E27FC236}">
                      <a16:creationId xmlns:a16="http://schemas.microsoft.com/office/drawing/2014/main" id="{ADAD0F01-B705-4B0D-BCFD-C71355216CE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7" name="Cube 426">
                  <a:extLst>
                    <a:ext uri="{FF2B5EF4-FFF2-40B4-BE49-F238E27FC236}">
                      <a16:creationId xmlns:a16="http://schemas.microsoft.com/office/drawing/2014/main" id="{EAF2BB36-5859-4300-BC39-E69E3819ABF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8" name="Cube 427">
                  <a:extLst>
                    <a:ext uri="{FF2B5EF4-FFF2-40B4-BE49-F238E27FC236}">
                      <a16:creationId xmlns:a16="http://schemas.microsoft.com/office/drawing/2014/main" id="{BDCAB44E-C01E-4FA1-B252-168743AFC8C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50E473E3-588D-40A6-AF61-0F96B70A36E2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09" name="Cube 408">
                  <a:extLst>
                    <a:ext uri="{FF2B5EF4-FFF2-40B4-BE49-F238E27FC236}">
                      <a16:creationId xmlns:a16="http://schemas.microsoft.com/office/drawing/2014/main" id="{F4A13CE0-4968-4E28-90A5-300B35D5EB2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0" name="Cube 409">
                  <a:extLst>
                    <a:ext uri="{FF2B5EF4-FFF2-40B4-BE49-F238E27FC236}">
                      <a16:creationId xmlns:a16="http://schemas.microsoft.com/office/drawing/2014/main" id="{103F7EB4-E5B9-4B47-8705-D5484CBF17C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1" name="Cube 410">
                  <a:extLst>
                    <a:ext uri="{FF2B5EF4-FFF2-40B4-BE49-F238E27FC236}">
                      <a16:creationId xmlns:a16="http://schemas.microsoft.com/office/drawing/2014/main" id="{7AB937DE-D874-43D3-A1FD-B70F85FA445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2" name="Cube 411">
                  <a:extLst>
                    <a:ext uri="{FF2B5EF4-FFF2-40B4-BE49-F238E27FC236}">
                      <a16:creationId xmlns:a16="http://schemas.microsoft.com/office/drawing/2014/main" id="{D786B95B-639D-47E1-AED4-CA6FE871C91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3" name="Cube 412">
                  <a:extLst>
                    <a:ext uri="{FF2B5EF4-FFF2-40B4-BE49-F238E27FC236}">
                      <a16:creationId xmlns:a16="http://schemas.microsoft.com/office/drawing/2014/main" id="{5D1D4800-4877-4A7A-A6E1-D101A47DFA0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4" name="Cube 413">
                  <a:extLst>
                    <a:ext uri="{FF2B5EF4-FFF2-40B4-BE49-F238E27FC236}">
                      <a16:creationId xmlns:a16="http://schemas.microsoft.com/office/drawing/2014/main" id="{8C4EEC5D-A7AF-4D5C-BAB1-29A95EBBA9F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5" name="Cube 414">
                  <a:extLst>
                    <a:ext uri="{FF2B5EF4-FFF2-40B4-BE49-F238E27FC236}">
                      <a16:creationId xmlns:a16="http://schemas.microsoft.com/office/drawing/2014/main" id="{4D4F2E42-993D-464B-A870-5C41A4E1126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6" name="Cube 415">
                  <a:extLst>
                    <a:ext uri="{FF2B5EF4-FFF2-40B4-BE49-F238E27FC236}">
                      <a16:creationId xmlns:a16="http://schemas.microsoft.com/office/drawing/2014/main" id="{B01AF788-4C93-4CDC-9E90-5CF36375D3C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7" name="Cube 416">
                  <a:extLst>
                    <a:ext uri="{FF2B5EF4-FFF2-40B4-BE49-F238E27FC236}">
                      <a16:creationId xmlns:a16="http://schemas.microsoft.com/office/drawing/2014/main" id="{014E7A8C-907C-4F7F-BD78-46420C4CBEF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8" name="Cube 417">
                  <a:extLst>
                    <a:ext uri="{FF2B5EF4-FFF2-40B4-BE49-F238E27FC236}">
                      <a16:creationId xmlns:a16="http://schemas.microsoft.com/office/drawing/2014/main" id="{2AEAEC70-CABB-44F0-8408-D9CE3F5BBD7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487A7A30-8028-4E12-8B4D-19A0D67016AB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99" name="Cube 398">
                  <a:extLst>
                    <a:ext uri="{FF2B5EF4-FFF2-40B4-BE49-F238E27FC236}">
                      <a16:creationId xmlns:a16="http://schemas.microsoft.com/office/drawing/2014/main" id="{3C563325-1720-48DF-8F42-DE59BB7E50C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0" name="Cube 399">
                  <a:extLst>
                    <a:ext uri="{FF2B5EF4-FFF2-40B4-BE49-F238E27FC236}">
                      <a16:creationId xmlns:a16="http://schemas.microsoft.com/office/drawing/2014/main" id="{026B10EE-7A6A-4B87-B0FB-29BD899D4EA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1" name="Cube 400">
                  <a:extLst>
                    <a:ext uri="{FF2B5EF4-FFF2-40B4-BE49-F238E27FC236}">
                      <a16:creationId xmlns:a16="http://schemas.microsoft.com/office/drawing/2014/main" id="{A1663638-C1AD-4996-8FE2-880E4636813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2" name="Cube 401">
                  <a:extLst>
                    <a:ext uri="{FF2B5EF4-FFF2-40B4-BE49-F238E27FC236}">
                      <a16:creationId xmlns:a16="http://schemas.microsoft.com/office/drawing/2014/main" id="{AE650573-21F6-491B-AC71-351FC69E0D8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3" name="Cube 402">
                  <a:extLst>
                    <a:ext uri="{FF2B5EF4-FFF2-40B4-BE49-F238E27FC236}">
                      <a16:creationId xmlns:a16="http://schemas.microsoft.com/office/drawing/2014/main" id="{569F7694-1896-49F5-A62C-5905F8220CA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4" name="Cube 403">
                  <a:extLst>
                    <a:ext uri="{FF2B5EF4-FFF2-40B4-BE49-F238E27FC236}">
                      <a16:creationId xmlns:a16="http://schemas.microsoft.com/office/drawing/2014/main" id="{7A35E478-CC44-421F-8529-FFDA4AFE0C8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5" name="Cube 404">
                  <a:extLst>
                    <a:ext uri="{FF2B5EF4-FFF2-40B4-BE49-F238E27FC236}">
                      <a16:creationId xmlns:a16="http://schemas.microsoft.com/office/drawing/2014/main" id="{998A7EEC-1792-4F6F-8B5A-241BBFD89E5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6" name="Cube 405">
                  <a:extLst>
                    <a:ext uri="{FF2B5EF4-FFF2-40B4-BE49-F238E27FC236}">
                      <a16:creationId xmlns:a16="http://schemas.microsoft.com/office/drawing/2014/main" id="{7D731957-69CD-42CC-800D-182CF44C803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7" name="Cube 406">
                  <a:extLst>
                    <a:ext uri="{FF2B5EF4-FFF2-40B4-BE49-F238E27FC236}">
                      <a16:creationId xmlns:a16="http://schemas.microsoft.com/office/drawing/2014/main" id="{6E174373-8D46-4164-B89F-995BA24B617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8" name="Cube 407">
                  <a:extLst>
                    <a:ext uri="{FF2B5EF4-FFF2-40B4-BE49-F238E27FC236}">
                      <a16:creationId xmlns:a16="http://schemas.microsoft.com/office/drawing/2014/main" id="{8831FE34-490B-4CB9-BDE0-E0A289F9645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9F56F7AF-A547-4BA6-81F4-EDCBE96DC5BB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9" name="Cube 388">
                  <a:extLst>
                    <a:ext uri="{FF2B5EF4-FFF2-40B4-BE49-F238E27FC236}">
                      <a16:creationId xmlns:a16="http://schemas.microsoft.com/office/drawing/2014/main" id="{11A38E4A-218A-4813-9A71-554051423B4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0" name="Cube 389">
                  <a:extLst>
                    <a:ext uri="{FF2B5EF4-FFF2-40B4-BE49-F238E27FC236}">
                      <a16:creationId xmlns:a16="http://schemas.microsoft.com/office/drawing/2014/main" id="{015436BC-DDE6-468C-BF52-19577EC9546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1" name="Cube 390">
                  <a:extLst>
                    <a:ext uri="{FF2B5EF4-FFF2-40B4-BE49-F238E27FC236}">
                      <a16:creationId xmlns:a16="http://schemas.microsoft.com/office/drawing/2014/main" id="{68DC1403-6787-4B26-B21C-E519F6DA5DF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2" name="Cube 391">
                  <a:extLst>
                    <a:ext uri="{FF2B5EF4-FFF2-40B4-BE49-F238E27FC236}">
                      <a16:creationId xmlns:a16="http://schemas.microsoft.com/office/drawing/2014/main" id="{6C3BD387-2816-42A1-BCD9-0A8E50C48FF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3" name="Cube 392">
                  <a:extLst>
                    <a:ext uri="{FF2B5EF4-FFF2-40B4-BE49-F238E27FC236}">
                      <a16:creationId xmlns:a16="http://schemas.microsoft.com/office/drawing/2014/main" id="{29D806E9-2470-4993-B14F-133E9F8CBF4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4" name="Cube 393">
                  <a:extLst>
                    <a:ext uri="{FF2B5EF4-FFF2-40B4-BE49-F238E27FC236}">
                      <a16:creationId xmlns:a16="http://schemas.microsoft.com/office/drawing/2014/main" id="{9A78F5E0-FD13-48BE-A985-E7C9CCBBE33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5" name="Cube 394">
                  <a:extLst>
                    <a:ext uri="{FF2B5EF4-FFF2-40B4-BE49-F238E27FC236}">
                      <a16:creationId xmlns:a16="http://schemas.microsoft.com/office/drawing/2014/main" id="{0C0DC303-B52F-4DEE-B823-72DB61D1F51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6" name="Cube 395">
                  <a:extLst>
                    <a:ext uri="{FF2B5EF4-FFF2-40B4-BE49-F238E27FC236}">
                      <a16:creationId xmlns:a16="http://schemas.microsoft.com/office/drawing/2014/main" id="{B0A8C8F8-F6C1-443F-B557-D355F95CA2C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7" name="Cube 396">
                  <a:extLst>
                    <a:ext uri="{FF2B5EF4-FFF2-40B4-BE49-F238E27FC236}">
                      <a16:creationId xmlns:a16="http://schemas.microsoft.com/office/drawing/2014/main" id="{15636FAC-13BC-4486-9EC4-5FE400BE49B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8" name="Cube 397">
                  <a:extLst>
                    <a:ext uri="{FF2B5EF4-FFF2-40B4-BE49-F238E27FC236}">
                      <a16:creationId xmlns:a16="http://schemas.microsoft.com/office/drawing/2014/main" id="{D9C2CA52-638E-424D-A56F-754C7BE5523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027442F0-4F62-43ED-85A4-3376D21AB27E}"/>
                </a:ext>
              </a:extLst>
            </p:cNvPr>
            <p:cNvGrpSpPr/>
            <p:nvPr/>
          </p:nvGrpSpPr>
          <p:grpSpPr>
            <a:xfrm>
              <a:off x="13213650" y="15058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D3191BAA-1B9A-44F6-BC31-4BDB1A8D90C6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1F980837-B8B8-4322-BEDA-0F67B5CDD20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886E4751-77A1-4073-BD19-451EC3D9919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8BC0AED1-29DD-460B-8CFE-622CBA9F471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09AE4D8F-E37F-4502-9B88-5E3D94C5E2E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3843112E-6BB4-4F22-968A-C0E9ABE92E8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453A12EE-549D-4E2B-9683-678754787C14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DA990744-9AC8-46AC-BC1E-9638CC68A89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D818F7DF-37A9-454E-A323-1FEBD7A359E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F803DA8F-A95A-42D3-9F22-67960510B060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F0737DC5-7C56-451A-B489-A3B11314B654}"/>
                </a:ext>
              </a:extLst>
            </p:cNvPr>
            <p:cNvGrpSpPr/>
            <p:nvPr/>
          </p:nvGrpSpPr>
          <p:grpSpPr>
            <a:xfrm>
              <a:off x="10285224" y="2115173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720" name="Group 719">
                <a:extLst>
                  <a:ext uri="{FF2B5EF4-FFF2-40B4-BE49-F238E27FC236}">
                    <a16:creationId xmlns:a16="http://schemas.microsoft.com/office/drawing/2014/main" id="{F52B9627-5CA2-4832-9268-B1F80AB451A9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20" name="Cube 819">
                  <a:extLst>
                    <a:ext uri="{FF2B5EF4-FFF2-40B4-BE49-F238E27FC236}">
                      <a16:creationId xmlns:a16="http://schemas.microsoft.com/office/drawing/2014/main" id="{19E0A2E5-C66B-480E-8C8B-F930EDE4E7E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1" name="Cube 820">
                  <a:extLst>
                    <a:ext uri="{FF2B5EF4-FFF2-40B4-BE49-F238E27FC236}">
                      <a16:creationId xmlns:a16="http://schemas.microsoft.com/office/drawing/2014/main" id="{9EC64CB1-BDD7-4CE4-A063-3AA0DCCDA68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2" name="Cube 821">
                  <a:extLst>
                    <a:ext uri="{FF2B5EF4-FFF2-40B4-BE49-F238E27FC236}">
                      <a16:creationId xmlns:a16="http://schemas.microsoft.com/office/drawing/2014/main" id="{8A96E25D-82CF-4924-9DFD-5103C890133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3" name="Cube 822">
                  <a:extLst>
                    <a:ext uri="{FF2B5EF4-FFF2-40B4-BE49-F238E27FC236}">
                      <a16:creationId xmlns:a16="http://schemas.microsoft.com/office/drawing/2014/main" id="{B11F85D0-A855-41EE-B27C-692F68659C3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4" name="Cube 823">
                  <a:extLst>
                    <a:ext uri="{FF2B5EF4-FFF2-40B4-BE49-F238E27FC236}">
                      <a16:creationId xmlns:a16="http://schemas.microsoft.com/office/drawing/2014/main" id="{3B6736A4-DF1A-4D07-8D3A-0B872A08E1F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5" name="Cube 824">
                  <a:extLst>
                    <a:ext uri="{FF2B5EF4-FFF2-40B4-BE49-F238E27FC236}">
                      <a16:creationId xmlns:a16="http://schemas.microsoft.com/office/drawing/2014/main" id="{99255277-5C02-4E6E-8AF1-6EF2D3C9D75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6" name="Cube 825">
                  <a:extLst>
                    <a:ext uri="{FF2B5EF4-FFF2-40B4-BE49-F238E27FC236}">
                      <a16:creationId xmlns:a16="http://schemas.microsoft.com/office/drawing/2014/main" id="{43A39E7B-E962-43FB-8762-8D29A157EC7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7" name="Cube 826">
                  <a:extLst>
                    <a:ext uri="{FF2B5EF4-FFF2-40B4-BE49-F238E27FC236}">
                      <a16:creationId xmlns:a16="http://schemas.microsoft.com/office/drawing/2014/main" id="{8DB6DD60-1243-4D98-9BF8-6895A8942F3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8" name="Cube 827">
                  <a:extLst>
                    <a:ext uri="{FF2B5EF4-FFF2-40B4-BE49-F238E27FC236}">
                      <a16:creationId xmlns:a16="http://schemas.microsoft.com/office/drawing/2014/main" id="{FDBCED92-AF6F-478B-88C6-8C23571FA4C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9" name="Cube 828">
                  <a:extLst>
                    <a:ext uri="{FF2B5EF4-FFF2-40B4-BE49-F238E27FC236}">
                      <a16:creationId xmlns:a16="http://schemas.microsoft.com/office/drawing/2014/main" id="{27414EEE-2962-4C2A-9496-A7174A97185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3DB92A23-1DB0-48E5-A17F-9AABFD176BA9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10" name="Cube 809">
                  <a:extLst>
                    <a:ext uri="{FF2B5EF4-FFF2-40B4-BE49-F238E27FC236}">
                      <a16:creationId xmlns:a16="http://schemas.microsoft.com/office/drawing/2014/main" id="{7B05C504-EC52-49C6-B9E0-68C651FAF2C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1" name="Cube 810">
                  <a:extLst>
                    <a:ext uri="{FF2B5EF4-FFF2-40B4-BE49-F238E27FC236}">
                      <a16:creationId xmlns:a16="http://schemas.microsoft.com/office/drawing/2014/main" id="{C620A81B-6604-442C-B67C-B7AB9ED4AA5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2" name="Cube 811">
                  <a:extLst>
                    <a:ext uri="{FF2B5EF4-FFF2-40B4-BE49-F238E27FC236}">
                      <a16:creationId xmlns:a16="http://schemas.microsoft.com/office/drawing/2014/main" id="{7877B8E3-F060-440A-994E-9F00D2BFA57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3" name="Cube 812">
                  <a:extLst>
                    <a:ext uri="{FF2B5EF4-FFF2-40B4-BE49-F238E27FC236}">
                      <a16:creationId xmlns:a16="http://schemas.microsoft.com/office/drawing/2014/main" id="{7C4951CA-0A35-49FF-9A90-B1183B61751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4" name="Cube 813">
                  <a:extLst>
                    <a:ext uri="{FF2B5EF4-FFF2-40B4-BE49-F238E27FC236}">
                      <a16:creationId xmlns:a16="http://schemas.microsoft.com/office/drawing/2014/main" id="{9FE8DBBC-EE42-409F-B795-BD6C0143067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5" name="Cube 814">
                  <a:extLst>
                    <a:ext uri="{FF2B5EF4-FFF2-40B4-BE49-F238E27FC236}">
                      <a16:creationId xmlns:a16="http://schemas.microsoft.com/office/drawing/2014/main" id="{C9B74D0D-DADB-41BD-A0DE-6F862C202FB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6" name="Cube 815">
                  <a:extLst>
                    <a:ext uri="{FF2B5EF4-FFF2-40B4-BE49-F238E27FC236}">
                      <a16:creationId xmlns:a16="http://schemas.microsoft.com/office/drawing/2014/main" id="{BDC8332A-53DA-4517-98DA-E807CB1BD95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7" name="Cube 816">
                  <a:extLst>
                    <a:ext uri="{FF2B5EF4-FFF2-40B4-BE49-F238E27FC236}">
                      <a16:creationId xmlns:a16="http://schemas.microsoft.com/office/drawing/2014/main" id="{27C6F343-14C9-4353-8C0D-FBACBD779B0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8" name="Cube 817">
                  <a:extLst>
                    <a:ext uri="{FF2B5EF4-FFF2-40B4-BE49-F238E27FC236}">
                      <a16:creationId xmlns:a16="http://schemas.microsoft.com/office/drawing/2014/main" id="{9A5A7210-4469-4C22-81A0-74BDB8A68BB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9" name="Cube 818">
                  <a:extLst>
                    <a:ext uri="{FF2B5EF4-FFF2-40B4-BE49-F238E27FC236}">
                      <a16:creationId xmlns:a16="http://schemas.microsoft.com/office/drawing/2014/main" id="{5B333E16-1424-4ACF-A375-767422C6ED4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06BF8E15-8AED-447D-A206-DC8886B15891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00" name="Cube 799">
                  <a:extLst>
                    <a:ext uri="{FF2B5EF4-FFF2-40B4-BE49-F238E27FC236}">
                      <a16:creationId xmlns:a16="http://schemas.microsoft.com/office/drawing/2014/main" id="{7858C42A-5B4E-435C-8326-1C6D61601B3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1" name="Cube 800">
                  <a:extLst>
                    <a:ext uri="{FF2B5EF4-FFF2-40B4-BE49-F238E27FC236}">
                      <a16:creationId xmlns:a16="http://schemas.microsoft.com/office/drawing/2014/main" id="{F0117CE4-068E-4C98-8A37-8703CF3E40F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2" name="Cube 801">
                  <a:extLst>
                    <a:ext uri="{FF2B5EF4-FFF2-40B4-BE49-F238E27FC236}">
                      <a16:creationId xmlns:a16="http://schemas.microsoft.com/office/drawing/2014/main" id="{64384541-7C15-4CDD-A333-9C5E05EFDD7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3" name="Cube 802">
                  <a:extLst>
                    <a:ext uri="{FF2B5EF4-FFF2-40B4-BE49-F238E27FC236}">
                      <a16:creationId xmlns:a16="http://schemas.microsoft.com/office/drawing/2014/main" id="{DB227B3C-58F1-42A8-91E4-7AAB92441AF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4" name="Cube 803">
                  <a:extLst>
                    <a:ext uri="{FF2B5EF4-FFF2-40B4-BE49-F238E27FC236}">
                      <a16:creationId xmlns:a16="http://schemas.microsoft.com/office/drawing/2014/main" id="{5ECC9E6B-3FC3-42E6-AF21-781373317EF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5" name="Cube 804">
                  <a:extLst>
                    <a:ext uri="{FF2B5EF4-FFF2-40B4-BE49-F238E27FC236}">
                      <a16:creationId xmlns:a16="http://schemas.microsoft.com/office/drawing/2014/main" id="{BACBDD18-5B42-4C08-9400-9ACA31E2CD7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6" name="Cube 805">
                  <a:extLst>
                    <a:ext uri="{FF2B5EF4-FFF2-40B4-BE49-F238E27FC236}">
                      <a16:creationId xmlns:a16="http://schemas.microsoft.com/office/drawing/2014/main" id="{5958B4FA-C618-469C-93C3-A4189A5C89A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7" name="Cube 806">
                  <a:extLst>
                    <a:ext uri="{FF2B5EF4-FFF2-40B4-BE49-F238E27FC236}">
                      <a16:creationId xmlns:a16="http://schemas.microsoft.com/office/drawing/2014/main" id="{4922215E-80B0-4A7B-BF29-3BE83DAFEB5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8" name="Cube 807">
                  <a:extLst>
                    <a:ext uri="{FF2B5EF4-FFF2-40B4-BE49-F238E27FC236}">
                      <a16:creationId xmlns:a16="http://schemas.microsoft.com/office/drawing/2014/main" id="{4EB7DE6B-6087-4663-B78D-010B650E1C1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9" name="Cube 808">
                  <a:extLst>
                    <a:ext uri="{FF2B5EF4-FFF2-40B4-BE49-F238E27FC236}">
                      <a16:creationId xmlns:a16="http://schemas.microsoft.com/office/drawing/2014/main" id="{E044E2E4-15C1-4E63-9BA0-BAA27F4FD41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3" name="Group 722">
                <a:extLst>
                  <a:ext uri="{FF2B5EF4-FFF2-40B4-BE49-F238E27FC236}">
                    <a16:creationId xmlns:a16="http://schemas.microsoft.com/office/drawing/2014/main" id="{9C99D284-2C20-42A0-968C-9370B53C5BBC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90" name="Cube 789">
                  <a:extLst>
                    <a:ext uri="{FF2B5EF4-FFF2-40B4-BE49-F238E27FC236}">
                      <a16:creationId xmlns:a16="http://schemas.microsoft.com/office/drawing/2014/main" id="{9FD1A9AD-BFF6-4CCA-A912-DC95182BF7D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1" name="Cube 790">
                  <a:extLst>
                    <a:ext uri="{FF2B5EF4-FFF2-40B4-BE49-F238E27FC236}">
                      <a16:creationId xmlns:a16="http://schemas.microsoft.com/office/drawing/2014/main" id="{56370882-F739-4413-A59A-890C39368B3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2" name="Cube 791">
                  <a:extLst>
                    <a:ext uri="{FF2B5EF4-FFF2-40B4-BE49-F238E27FC236}">
                      <a16:creationId xmlns:a16="http://schemas.microsoft.com/office/drawing/2014/main" id="{39BC0ED1-1E7C-4197-92FC-4636BC19A13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3" name="Cube 792">
                  <a:extLst>
                    <a:ext uri="{FF2B5EF4-FFF2-40B4-BE49-F238E27FC236}">
                      <a16:creationId xmlns:a16="http://schemas.microsoft.com/office/drawing/2014/main" id="{13F3BC77-01FE-4837-995F-BEE0DB602DB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4" name="Cube 793">
                  <a:extLst>
                    <a:ext uri="{FF2B5EF4-FFF2-40B4-BE49-F238E27FC236}">
                      <a16:creationId xmlns:a16="http://schemas.microsoft.com/office/drawing/2014/main" id="{C9167C52-885D-4244-A05D-35D184BF9F3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5" name="Cube 794">
                  <a:extLst>
                    <a:ext uri="{FF2B5EF4-FFF2-40B4-BE49-F238E27FC236}">
                      <a16:creationId xmlns:a16="http://schemas.microsoft.com/office/drawing/2014/main" id="{27894354-9709-4A46-9C12-93DB143260B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6" name="Cube 795">
                  <a:extLst>
                    <a:ext uri="{FF2B5EF4-FFF2-40B4-BE49-F238E27FC236}">
                      <a16:creationId xmlns:a16="http://schemas.microsoft.com/office/drawing/2014/main" id="{94E52539-CD7C-4B0F-8FA5-8CCB938B082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7" name="Cube 796">
                  <a:extLst>
                    <a:ext uri="{FF2B5EF4-FFF2-40B4-BE49-F238E27FC236}">
                      <a16:creationId xmlns:a16="http://schemas.microsoft.com/office/drawing/2014/main" id="{5B79374F-A00D-43DD-88D5-CB673C49CE9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8" name="Cube 797">
                  <a:extLst>
                    <a:ext uri="{FF2B5EF4-FFF2-40B4-BE49-F238E27FC236}">
                      <a16:creationId xmlns:a16="http://schemas.microsoft.com/office/drawing/2014/main" id="{E7FED7FF-2463-469C-BF32-F025C611314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9" name="Cube 798">
                  <a:extLst>
                    <a:ext uri="{FF2B5EF4-FFF2-40B4-BE49-F238E27FC236}">
                      <a16:creationId xmlns:a16="http://schemas.microsoft.com/office/drawing/2014/main" id="{DA419E47-84AC-4DDC-851F-48D789A55BA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4" name="Group 723">
                <a:extLst>
                  <a:ext uri="{FF2B5EF4-FFF2-40B4-BE49-F238E27FC236}">
                    <a16:creationId xmlns:a16="http://schemas.microsoft.com/office/drawing/2014/main" id="{E525FA2E-5D47-4FFB-AC8E-D8C692E8FC14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80" name="Cube 779">
                  <a:extLst>
                    <a:ext uri="{FF2B5EF4-FFF2-40B4-BE49-F238E27FC236}">
                      <a16:creationId xmlns:a16="http://schemas.microsoft.com/office/drawing/2014/main" id="{55242AD2-ED52-489F-A011-2A4F1A259A9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1" name="Cube 780">
                  <a:extLst>
                    <a:ext uri="{FF2B5EF4-FFF2-40B4-BE49-F238E27FC236}">
                      <a16:creationId xmlns:a16="http://schemas.microsoft.com/office/drawing/2014/main" id="{C2C1F6BC-0ED2-4A4F-BE4E-97210760C4D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2" name="Cube 781">
                  <a:extLst>
                    <a:ext uri="{FF2B5EF4-FFF2-40B4-BE49-F238E27FC236}">
                      <a16:creationId xmlns:a16="http://schemas.microsoft.com/office/drawing/2014/main" id="{F108FAE4-E34D-4CDF-A4BD-249DA363E3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3" name="Cube 782">
                  <a:extLst>
                    <a:ext uri="{FF2B5EF4-FFF2-40B4-BE49-F238E27FC236}">
                      <a16:creationId xmlns:a16="http://schemas.microsoft.com/office/drawing/2014/main" id="{2577DEDF-2F95-4C03-8F9D-0BED2D97DD0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4" name="Cube 783">
                  <a:extLst>
                    <a:ext uri="{FF2B5EF4-FFF2-40B4-BE49-F238E27FC236}">
                      <a16:creationId xmlns:a16="http://schemas.microsoft.com/office/drawing/2014/main" id="{AA0F198B-4583-4E76-AE57-193196296BA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5" name="Cube 784">
                  <a:extLst>
                    <a:ext uri="{FF2B5EF4-FFF2-40B4-BE49-F238E27FC236}">
                      <a16:creationId xmlns:a16="http://schemas.microsoft.com/office/drawing/2014/main" id="{9B427119-A6EF-4B6E-BCFA-175F33E7E8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6" name="Cube 785">
                  <a:extLst>
                    <a:ext uri="{FF2B5EF4-FFF2-40B4-BE49-F238E27FC236}">
                      <a16:creationId xmlns:a16="http://schemas.microsoft.com/office/drawing/2014/main" id="{E5AD6D06-4C08-4277-B236-6A4AB4A1DA0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7" name="Cube 786">
                  <a:extLst>
                    <a:ext uri="{FF2B5EF4-FFF2-40B4-BE49-F238E27FC236}">
                      <a16:creationId xmlns:a16="http://schemas.microsoft.com/office/drawing/2014/main" id="{64C193D8-76CF-416D-8123-86B843A63AD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8" name="Cube 787">
                  <a:extLst>
                    <a:ext uri="{FF2B5EF4-FFF2-40B4-BE49-F238E27FC236}">
                      <a16:creationId xmlns:a16="http://schemas.microsoft.com/office/drawing/2014/main" id="{4E3227FE-8703-4D35-868D-926175B3B10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9" name="Cube 788">
                  <a:extLst>
                    <a:ext uri="{FF2B5EF4-FFF2-40B4-BE49-F238E27FC236}">
                      <a16:creationId xmlns:a16="http://schemas.microsoft.com/office/drawing/2014/main" id="{27C294FB-AA41-4685-BFEC-1A6AD330865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5" name="Group 724">
                <a:extLst>
                  <a:ext uri="{FF2B5EF4-FFF2-40B4-BE49-F238E27FC236}">
                    <a16:creationId xmlns:a16="http://schemas.microsoft.com/office/drawing/2014/main" id="{05CE3413-9F8F-4E07-A564-CD3C10BCFB9E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70" name="Cube 769">
                  <a:extLst>
                    <a:ext uri="{FF2B5EF4-FFF2-40B4-BE49-F238E27FC236}">
                      <a16:creationId xmlns:a16="http://schemas.microsoft.com/office/drawing/2014/main" id="{96A18440-F563-456C-B0CB-B4AFADEB947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1" name="Cube 770">
                  <a:extLst>
                    <a:ext uri="{FF2B5EF4-FFF2-40B4-BE49-F238E27FC236}">
                      <a16:creationId xmlns:a16="http://schemas.microsoft.com/office/drawing/2014/main" id="{9DD0411F-088A-475A-B286-CE270F31143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2" name="Cube 771">
                  <a:extLst>
                    <a:ext uri="{FF2B5EF4-FFF2-40B4-BE49-F238E27FC236}">
                      <a16:creationId xmlns:a16="http://schemas.microsoft.com/office/drawing/2014/main" id="{AF87B319-7AAB-4859-A6BC-567F0A3470C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3" name="Cube 772">
                  <a:extLst>
                    <a:ext uri="{FF2B5EF4-FFF2-40B4-BE49-F238E27FC236}">
                      <a16:creationId xmlns:a16="http://schemas.microsoft.com/office/drawing/2014/main" id="{4BA926CB-B34E-4229-92AE-C292A63C923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4" name="Cube 773">
                  <a:extLst>
                    <a:ext uri="{FF2B5EF4-FFF2-40B4-BE49-F238E27FC236}">
                      <a16:creationId xmlns:a16="http://schemas.microsoft.com/office/drawing/2014/main" id="{5129E8E9-7E93-4D11-A2F3-828D80D3A4F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5" name="Cube 774">
                  <a:extLst>
                    <a:ext uri="{FF2B5EF4-FFF2-40B4-BE49-F238E27FC236}">
                      <a16:creationId xmlns:a16="http://schemas.microsoft.com/office/drawing/2014/main" id="{EC31081D-BB6D-463D-9CF9-046F85EFC22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6" name="Cube 775">
                  <a:extLst>
                    <a:ext uri="{FF2B5EF4-FFF2-40B4-BE49-F238E27FC236}">
                      <a16:creationId xmlns:a16="http://schemas.microsoft.com/office/drawing/2014/main" id="{0D2A38BA-189D-42DD-B25D-9378DB0D76B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7" name="Cube 776">
                  <a:extLst>
                    <a:ext uri="{FF2B5EF4-FFF2-40B4-BE49-F238E27FC236}">
                      <a16:creationId xmlns:a16="http://schemas.microsoft.com/office/drawing/2014/main" id="{26993777-E56B-456E-A4C3-8D7E008B929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8" name="Cube 777">
                  <a:extLst>
                    <a:ext uri="{FF2B5EF4-FFF2-40B4-BE49-F238E27FC236}">
                      <a16:creationId xmlns:a16="http://schemas.microsoft.com/office/drawing/2014/main" id="{B4D15F94-F580-438E-99B9-40639F5E0B3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9" name="Cube 778">
                  <a:extLst>
                    <a:ext uri="{FF2B5EF4-FFF2-40B4-BE49-F238E27FC236}">
                      <a16:creationId xmlns:a16="http://schemas.microsoft.com/office/drawing/2014/main" id="{FCA66AE4-EE9C-4F76-91D6-426D9F65B81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6" name="Group 725">
                <a:extLst>
                  <a:ext uri="{FF2B5EF4-FFF2-40B4-BE49-F238E27FC236}">
                    <a16:creationId xmlns:a16="http://schemas.microsoft.com/office/drawing/2014/main" id="{8CBCD085-BAD3-46E7-A690-216B552326F4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60" name="Cube 759">
                  <a:extLst>
                    <a:ext uri="{FF2B5EF4-FFF2-40B4-BE49-F238E27FC236}">
                      <a16:creationId xmlns:a16="http://schemas.microsoft.com/office/drawing/2014/main" id="{4D186485-55EC-4230-B35B-931BAF26F38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1" name="Cube 760">
                  <a:extLst>
                    <a:ext uri="{FF2B5EF4-FFF2-40B4-BE49-F238E27FC236}">
                      <a16:creationId xmlns:a16="http://schemas.microsoft.com/office/drawing/2014/main" id="{94A399A4-AD63-4B3E-9DC1-0658A7FCBD8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2" name="Cube 761">
                  <a:extLst>
                    <a:ext uri="{FF2B5EF4-FFF2-40B4-BE49-F238E27FC236}">
                      <a16:creationId xmlns:a16="http://schemas.microsoft.com/office/drawing/2014/main" id="{53C56B27-887B-4484-B803-F37642D228F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3" name="Cube 762">
                  <a:extLst>
                    <a:ext uri="{FF2B5EF4-FFF2-40B4-BE49-F238E27FC236}">
                      <a16:creationId xmlns:a16="http://schemas.microsoft.com/office/drawing/2014/main" id="{4AA836FA-7077-4903-AD1C-1381B8BC136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4" name="Cube 763">
                  <a:extLst>
                    <a:ext uri="{FF2B5EF4-FFF2-40B4-BE49-F238E27FC236}">
                      <a16:creationId xmlns:a16="http://schemas.microsoft.com/office/drawing/2014/main" id="{A7B3662F-D691-443A-A1C8-4F20DF070D4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5" name="Cube 764">
                  <a:extLst>
                    <a:ext uri="{FF2B5EF4-FFF2-40B4-BE49-F238E27FC236}">
                      <a16:creationId xmlns:a16="http://schemas.microsoft.com/office/drawing/2014/main" id="{2142EDA9-8F9B-47B7-A33C-1D46149BEAC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6" name="Cube 765">
                  <a:extLst>
                    <a:ext uri="{FF2B5EF4-FFF2-40B4-BE49-F238E27FC236}">
                      <a16:creationId xmlns:a16="http://schemas.microsoft.com/office/drawing/2014/main" id="{5849BB35-D6D8-4327-9C02-0B00D020F8F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7" name="Cube 766">
                  <a:extLst>
                    <a:ext uri="{FF2B5EF4-FFF2-40B4-BE49-F238E27FC236}">
                      <a16:creationId xmlns:a16="http://schemas.microsoft.com/office/drawing/2014/main" id="{57D70EBF-204B-4EC7-A389-2AB5950CE02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8" name="Cube 767">
                  <a:extLst>
                    <a:ext uri="{FF2B5EF4-FFF2-40B4-BE49-F238E27FC236}">
                      <a16:creationId xmlns:a16="http://schemas.microsoft.com/office/drawing/2014/main" id="{3BB059AD-BEB2-4C48-B83C-2E9AF3F66C9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9" name="Cube 768">
                  <a:extLst>
                    <a:ext uri="{FF2B5EF4-FFF2-40B4-BE49-F238E27FC236}">
                      <a16:creationId xmlns:a16="http://schemas.microsoft.com/office/drawing/2014/main" id="{3F9E0C43-CC0E-4C3A-B6DA-77945443D55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7" name="Group 726">
                <a:extLst>
                  <a:ext uri="{FF2B5EF4-FFF2-40B4-BE49-F238E27FC236}">
                    <a16:creationId xmlns:a16="http://schemas.microsoft.com/office/drawing/2014/main" id="{D71DB68C-601F-4863-94C9-9148207622BB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50" name="Cube 749">
                  <a:extLst>
                    <a:ext uri="{FF2B5EF4-FFF2-40B4-BE49-F238E27FC236}">
                      <a16:creationId xmlns:a16="http://schemas.microsoft.com/office/drawing/2014/main" id="{B19EFB90-AC06-4A8D-9444-D886BFEB5DD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1" name="Cube 750">
                  <a:extLst>
                    <a:ext uri="{FF2B5EF4-FFF2-40B4-BE49-F238E27FC236}">
                      <a16:creationId xmlns:a16="http://schemas.microsoft.com/office/drawing/2014/main" id="{2AEF0C3B-39CC-4E1F-A933-624DE6B5C86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2" name="Cube 751">
                  <a:extLst>
                    <a:ext uri="{FF2B5EF4-FFF2-40B4-BE49-F238E27FC236}">
                      <a16:creationId xmlns:a16="http://schemas.microsoft.com/office/drawing/2014/main" id="{5C178CA5-D328-4355-9F8A-AB2C7F66907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3" name="Cube 752">
                  <a:extLst>
                    <a:ext uri="{FF2B5EF4-FFF2-40B4-BE49-F238E27FC236}">
                      <a16:creationId xmlns:a16="http://schemas.microsoft.com/office/drawing/2014/main" id="{79547261-C128-410E-8957-7F07A38E283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4" name="Cube 753">
                  <a:extLst>
                    <a:ext uri="{FF2B5EF4-FFF2-40B4-BE49-F238E27FC236}">
                      <a16:creationId xmlns:a16="http://schemas.microsoft.com/office/drawing/2014/main" id="{1C506BD9-219E-43F5-997D-35EFE3D9DF6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5" name="Cube 754">
                  <a:extLst>
                    <a:ext uri="{FF2B5EF4-FFF2-40B4-BE49-F238E27FC236}">
                      <a16:creationId xmlns:a16="http://schemas.microsoft.com/office/drawing/2014/main" id="{2C29AE86-B90B-438A-A433-18C00124500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6" name="Cube 755">
                  <a:extLst>
                    <a:ext uri="{FF2B5EF4-FFF2-40B4-BE49-F238E27FC236}">
                      <a16:creationId xmlns:a16="http://schemas.microsoft.com/office/drawing/2014/main" id="{63D7FB19-4005-4F65-BD40-A6ECB9A053D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7" name="Cube 756">
                  <a:extLst>
                    <a:ext uri="{FF2B5EF4-FFF2-40B4-BE49-F238E27FC236}">
                      <a16:creationId xmlns:a16="http://schemas.microsoft.com/office/drawing/2014/main" id="{EC08443D-4734-47A6-868F-4C225FCF9E9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8" name="Cube 757">
                  <a:extLst>
                    <a:ext uri="{FF2B5EF4-FFF2-40B4-BE49-F238E27FC236}">
                      <a16:creationId xmlns:a16="http://schemas.microsoft.com/office/drawing/2014/main" id="{B996EDF7-1E41-4A0C-A43B-7C8A2CFDAE2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9" name="Cube 758">
                  <a:extLst>
                    <a:ext uri="{FF2B5EF4-FFF2-40B4-BE49-F238E27FC236}">
                      <a16:creationId xmlns:a16="http://schemas.microsoft.com/office/drawing/2014/main" id="{D006646E-AEE4-4714-B17B-5F745CF1E8B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8" name="Group 727">
                <a:extLst>
                  <a:ext uri="{FF2B5EF4-FFF2-40B4-BE49-F238E27FC236}">
                    <a16:creationId xmlns:a16="http://schemas.microsoft.com/office/drawing/2014/main" id="{CB86944A-E267-4927-B927-DB56FB2F17BF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40" name="Cube 739">
                  <a:extLst>
                    <a:ext uri="{FF2B5EF4-FFF2-40B4-BE49-F238E27FC236}">
                      <a16:creationId xmlns:a16="http://schemas.microsoft.com/office/drawing/2014/main" id="{52981919-DFE9-488A-8DF7-D479B71C809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1" name="Cube 740">
                  <a:extLst>
                    <a:ext uri="{FF2B5EF4-FFF2-40B4-BE49-F238E27FC236}">
                      <a16:creationId xmlns:a16="http://schemas.microsoft.com/office/drawing/2014/main" id="{45C19A28-B0D5-4A95-9B02-67C4FA253A5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2" name="Cube 741">
                  <a:extLst>
                    <a:ext uri="{FF2B5EF4-FFF2-40B4-BE49-F238E27FC236}">
                      <a16:creationId xmlns:a16="http://schemas.microsoft.com/office/drawing/2014/main" id="{6CE4FD6D-E3FA-4840-99CA-3F255316B76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3" name="Cube 742">
                  <a:extLst>
                    <a:ext uri="{FF2B5EF4-FFF2-40B4-BE49-F238E27FC236}">
                      <a16:creationId xmlns:a16="http://schemas.microsoft.com/office/drawing/2014/main" id="{5D31A99F-E455-4FC8-A42C-8F55D96E4E8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4" name="Cube 743">
                  <a:extLst>
                    <a:ext uri="{FF2B5EF4-FFF2-40B4-BE49-F238E27FC236}">
                      <a16:creationId xmlns:a16="http://schemas.microsoft.com/office/drawing/2014/main" id="{3F973649-399C-4027-842B-A5F8881506C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5" name="Cube 744">
                  <a:extLst>
                    <a:ext uri="{FF2B5EF4-FFF2-40B4-BE49-F238E27FC236}">
                      <a16:creationId xmlns:a16="http://schemas.microsoft.com/office/drawing/2014/main" id="{6904F6AB-9962-4CE2-8266-D8E17540FC6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6" name="Cube 745">
                  <a:extLst>
                    <a:ext uri="{FF2B5EF4-FFF2-40B4-BE49-F238E27FC236}">
                      <a16:creationId xmlns:a16="http://schemas.microsoft.com/office/drawing/2014/main" id="{8A0F76DF-2AF4-4DE5-8D02-982DCFE48A7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7" name="Cube 746">
                  <a:extLst>
                    <a:ext uri="{FF2B5EF4-FFF2-40B4-BE49-F238E27FC236}">
                      <a16:creationId xmlns:a16="http://schemas.microsoft.com/office/drawing/2014/main" id="{16ACF8C2-175F-481C-BAE5-0E47AFB2E76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8" name="Cube 747">
                  <a:extLst>
                    <a:ext uri="{FF2B5EF4-FFF2-40B4-BE49-F238E27FC236}">
                      <a16:creationId xmlns:a16="http://schemas.microsoft.com/office/drawing/2014/main" id="{FA564992-B4DF-41E7-99A6-A96BBEEC131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9" name="Cube 748">
                  <a:extLst>
                    <a:ext uri="{FF2B5EF4-FFF2-40B4-BE49-F238E27FC236}">
                      <a16:creationId xmlns:a16="http://schemas.microsoft.com/office/drawing/2014/main" id="{66CFD480-7592-4D19-BA61-F5D92513F20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221CA609-6180-4C01-9CEB-CB17739C5BA2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30" name="Cube 729">
                  <a:extLst>
                    <a:ext uri="{FF2B5EF4-FFF2-40B4-BE49-F238E27FC236}">
                      <a16:creationId xmlns:a16="http://schemas.microsoft.com/office/drawing/2014/main" id="{608A3941-AA55-4725-91ED-C514641DE56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1" name="Cube 730">
                  <a:extLst>
                    <a:ext uri="{FF2B5EF4-FFF2-40B4-BE49-F238E27FC236}">
                      <a16:creationId xmlns:a16="http://schemas.microsoft.com/office/drawing/2014/main" id="{9FC44D71-70B1-4391-98F1-826E61A15BF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2" name="Cube 731">
                  <a:extLst>
                    <a:ext uri="{FF2B5EF4-FFF2-40B4-BE49-F238E27FC236}">
                      <a16:creationId xmlns:a16="http://schemas.microsoft.com/office/drawing/2014/main" id="{24A2C2CA-B2B1-46A0-969C-3A5CE8F15F1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3" name="Cube 732">
                  <a:extLst>
                    <a:ext uri="{FF2B5EF4-FFF2-40B4-BE49-F238E27FC236}">
                      <a16:creationId xmlns:a16="http://schemas.microsoft.com/office/drawing/2014/main" id="{6DFC707D-2385-4A6B-AA65-E0BFF482BEB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4" name="Cube 733">
                  <a:extLst>
                    <a:ext uri="{FF2B5EF4-FFF2-40B4-BE49-F238E27FC236}">
                      <a16:creationId xmlns:a16="http://schemas.microsoft.com/office/drawing/2014/main" id="{72EEFAF4-8DF0-45AA-9E48-FCA65A20F5F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5" name="Cube 734">
                  <a:extLst>
                    <a:ext uri="{FF2B5EF4-FFF2-40B4-BE49-F238E27FC236}">
                      <a16:creationId xmlns:a16="http://schemas.microsoft.com/office/drawing/2014/main" id="{0834456B-23B3-45AB-BF9E-14AE7F52EE9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6" name="Cube 735">
                  <a:extLst>
                    <a:ext uri="{FF2B5EF4-FFF2-40B4-BE49-F238E27FC236}">
                      <a16:creationId xmlns:a16="http://schemas.microsoft.com/office/drawing/2014/main" id="{EB5666E8-6055-4DEC-8E62-A2455D3ABF0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7" name="Cube 736">
                  <a:extLst>
                    <a:ext uri="{FF2B5EF4-FFF2-40B4-BE49-F238E27FC236}">
                      <a16:creationId xmlns:a16="http://schemas.microsoft.com/office/drawing/2014/main" id="{45590661-14E5-46F3-97CF-8A12B66B0BC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8" name="Cube 737">
                  <a:extLst>
                    <a:ext uri="{FF2B5EF4-FFF2-40B4-BE49-F238E27FC236}">
                      <a16:creationId xmlns:a16="http://schemas.microsoft.com/office/drawing/2014/main" id="{6CE23203-8D12-40E3-B4C6-E27C384FB98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9" name="Cube 738">
                  <a:extLst>
                    <a:ext uri="{FF2B5EF4-FFF2-40B4-BE49-F238E27FC236}">
                      <a16:creationId xmlns:a16="http://schemas.microsoft.com/office/drawing/2014/main" id="{26966059-F411-4022-8B8F-2356EA6F92C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830" name="Group 829">
              <a:extLst>
                <a:ext uri="{FF2B5EF4-FFF2-40B4-BE49-F238E27FC236}">
                  <a16:creationId xmlns:a16="http://schemas.microsoft.com/office/drawing/2014/main" id="{8A518F7F-B9B1-45BE-AB9D-95AA7548ECDA}"/>
                </a:ext>
              </a:extLst>
            </p:cNvPr>
            <p:cNvGrpSpPr/>
            <p:nvPr/>
          </p:nvGrpSpPr>
          <p:grpSpPr>
            <a:xfrm>
              <a:off x="11234908" y="2326510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831" name="Group 830">
                <a:extLst>
                  <a:ext uri="{FF2B5EF4-FFF2-40B4-BE49-F238E27FC236}">
                    <a16:creationId xmlns:a16="http://schemas.microsoft.com/office/drawing/2014/main" id="{9757172E-4239-49BA-B2E7-E3D98600C80C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31" name="Cube 930">
                  <a:extLst>
                    <a:ext uri="{FF2B5EF4-FFF2-40B4-BE49-F238E27FC236}">
                      <a16:creationId xmlns:a16="http://schemas.microsoft.com/office/drawing/2014/main" id="{F3E60BE0-4897-4806-A0AF-856DDAF0A73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2" name="Cube 931">
                  <a:extLst>
                    <a:ext uri="{FF2B5EF4-FFF2-40B4-BE49-F238E27FC236}">
                      <a16:creationId xmlns:a16="http://schemas.microsoft.com/office/drawing/2014/main" id="{52BE11E9-EA99-4DED-9CBD-5B8F531FF78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3" name="Cube 932">
                  <a:extLst>
                    <a:ext uri="{FF2B5EF4-FFF2-40B4-BE49-F238E27FC236}">
                      <a16:creationId xmlns:a16="http://schemas.microsoft.com/office/drawing/2014/main" id="{E14C3FFA-1E13-4906-BC79-9DFB136F93D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4" name="Cube 933">
                  <a:extLst>
                    <a:ext uri="{FF2B5EF4-FFF2-40B4-BE49-F238E27FC236}">
                      <a16:creationId xmlns:a16="http://schemas.microsoft.com/office/drawing/2014/main" id="{DC0B97A9-C704-4103-8B5A-B996182099F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5" name="Cube 934">
                  <a:extLst>
                    <a:ext uri="{FF2B5EF4-FFF2-40B4-BE49-F238E27FC236}">
                      <a16:creationId xmlns:a16="http://schemas.microsoft.com/office/drawing/2014/main" id="{954DB47A-FBC1-4D54-93EF-270704F171E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6" name="Cube 935">
                  <a:extLst>
                    <a:ext uri="{FF2B5EF4-FFF2-40B4-BE49-F238E27FC236}">
                      <a16:creationId xmlns:a16="http://schemas.microsoft.com/office/drawing/2014/main" id="{A21A7D64-66DF-4260-986C-218CD4801A4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7" name="Cube 936">
                  <a:extLst>
                    <a:ext uri="{FF2B5EF4-FFF2-40B4-BE49-F238E27FC236}">
                      <a16:creationId xmlns:a16="http://schemas.microsoft.com/office/drawing/2014/main" id="{53D88E2B-03A9-4268-B37D-846CF03879F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8" name="Cube 937">
                  <a:extLst>
                    <a:ext uri="{FF2B5EF4-FFF2-40B4-BE49-F238E27FC236}">
                      <a16:creationId xmlns:a16="http://schemas.microsoft.com/office/drawing/2014/main" id="{F1203881-0124-498A-9BA9-FF83D71348C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9" name="Cube 938">
                  <a:extLst>
                    <a:ext uri="{FF2B5EF4-FFF2-40B4-BE49-F238E27FC236}">
                      <a16:creationId xmlns:a16="http://schemas.microsoft.com/office/drawing/2014/main" id="{0E77E276-D734-4609-A3D3-744BE0A77E9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40" name="Cube 939">
                  <a:extLst>
                    <a:ext uri="{FF2B5EF4-FFF2-40B4-BE49-F238E27FC236}">
                      <a16:creationId xmlns:a16="http://schemas.microsoft.com/office/drawing/2014/main" id="{F25ED135-FD59-4E2B-9CEF-69A01D6E990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2" name="Group 831">
                <a:extLst>
                  <a:ext uri="{FF2B5EF4-FFF2-40B4-BE49-F238E27FC236}">
                    <a16:creationId xmlns:a16="http://schemas.microsoft.com/office/drawing/2014/main" id="{2347CB81-8683-4AC5-BD2D-9477982AD03A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21" name="Cube 920">
                  <a:extLst>
                    <a:ext uri="{FF2B5EF4-FFF2-40B4-BE49-F238E27FC236}">
                      <a16:creationId xmlns:a16="http://schemas.microsoft.com/office/drawing/2014/main" id="{D4B44509-1706-4C7D-92AD-EC47B730E0D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2" name="Cube 921">
                  <a:extLst>
                    <a:ext uri="{FF2B5EF4-FFF2-40B4-BE49-F238E27FC236}">
                      <a16:creationId xmlns:a16="http://schemas.microsoft.com/office/drawing/2014/main" id="{25E95ACE-5473-4297-A61F-59EE05B1EE5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3" name="Cube 922">
                  <a:extLst>
                    <a:ext uri="{FF2B5EF4-FFF2-40B4-BE49-F238E27FC236}">
                      <a16:creationId xmlns:a16="http://schemas.microsoft.com/office/drawing/2014/main" id="{DD732720-3CAF-4CF5-9631-3F3BD8D2ADF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4" name="Cube 923">
                  <a:extLst>
                    <a:ext uri="{FF2B5EF4-FFF2-40B4-BE49-F238E27FC236}">
                      <a16:creationId xmlns:a16="http://schemas.microsoft.com/office/drawing/2014/main" id="{B03B13A8-CF2F-4D13-8107-78612B6B4AF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5" name="Cube 924">
                  <a:extLst>
                    <a:ext uri="{FF2B5EF4-FFF2-40B4-BE49-F238E27FC236}">
                      <a16:creationId xmlns:a16="http://schemas.microsoft.com/office/drawing/2014/main" id="{3DFA97B5-51BD-49B0-890E-8F876FC9C8C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6" name="Cube 925">
                  <a:extLst>
                    <a:ext uri="{FF2B5EF4-FFF2-40B4-BE49-F238E27FC236}">
                      <a16:creationId xmlns:a16="http://schemas.microsoft.com/office/drawing/2014/main" id="{F777153A-66E4-4038-BF06-059258EF2CE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7" name="Cube 926">
                  <a:extLst>
                    <a:ext uri="{FF2B5EF4-FFF2-40B4-BE49-F238E27FC236}">
                      <a16:creationId xmlns:a16="http://schemas.microsoft.com/office/drawing/2014/main" id="{0F4B46DB-A95A-47B7-A597-E1C56724EEE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8" name="Cube 927">
                  <a:extLst>
                    <a:ext uri="{FF2B5EF4-FFF2-40B4-BE49-F238E27FC236}">
                      <a16:creationId xmlns:a16="http://schemas.microsoft.com/office/drawing/2014/main" id="{5BB3DFB2-EF1D-424D-B8DB-C110C61144E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9" name="Cube 928">
                  <a:extLst>
                    <a:ext uri="{FF2B5EF4-FFF2-40B4-BE49-F238E27FC236}">
                      <a16:creationId xmlns:a16="http://schemas.microsoft.com/office/drawing/2014/main" id="{AD0D7BF2-8798-468E-B57E-FC74DA770A8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0" name="Cube 929">
                  <a:extLst>
                    <a:ext uri="{FF2B5EF4-FFF2-40B4-BE49-F238E27FC236}">
                      <a16:creationId xmlns:a16="http://schemas.microsoft.com/office/drawing/2014/main" id="{8ACE2DE4-970F-4AC9-BAAC-DE664B5D096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3" name="Group 832">
                <a:extLst>
                  <a:ext uri="{FF2B5EF4-FFF2-40B4-BE49-F238E27FC236}">
                    <a16:creationId xmlns:a16="http://schemas.microsoft.com/office/drawing/2014/main" id="{752B4CA0-0C36-4ACE-8FDF-E5052A4A4F89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11" name="Cube 910">
                  <a:extLst>
                    <a:ext uri="{FF2B5EF4-FFF2-40B4-BE49-F238E27FC236}">
                      <a16:creationId xmlns:a16="http://schemas.microsoft.com/office/drawing/2014/main" id="{A29A8C20-5286-445A-9128-4763A304FFE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2" name="Cube 911">
                  <a:extLst>
                    <a:ext uri="{FF2B5EF4-FFF2-40B4-BE49-F238E27FC236}">
                      <a16:creationId xmlns:a16="http://schemas.microsoft.com/office/drawing/2014/main" id="{B87B1BFB-9D1D-4287-8950-D42D3FCC32B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3" name="Cube 912">
                  <a:extLst>
                    <a:ext uri="{FF2B5EF4-FFF2-40B4-BE49-F238E27FC236}">
                      <a16:creationId xmlns:a16="http://schemas.microsoft.com/office/drawing/2014/main" id="{468033D7-855B-4A45-BD9B-E945FAA82A0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4" name="Cube 913">
                  <a:extLst>
                    <a:ext uri="{FF2B5EF4-FFF2-40B4-BE49-F238E27FC236}">
                      <a16:creationId xmlns:a16="http://schemas.microsoft.com/office/drawing/2014/main" id="{72E577B7-0692-48FF-9BF4-82D0523C2E0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5" name="Cube 914">
                  <a:extLst>
                    <a:ext uri="{FF2B5EF4-FFF2-40B4-BE49-F238E27FC236}">
                      <a16:creationId xmlns:a16="http://schemas.microsoft.com/office/drawing/2014/main" id="{9FF0B2F6-FA40-402A-9F88-07A132EA1E1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6" name="Cube 915">
                  <a:extLst>
                    <a:ext uri="{FF2B5EF4-FFF2-40B4-BE49-F238E27FC236}">
                      <a16:creationId xmlns:a16="http://schemas.microsoft.com/office/drawing/2014/main" id="{DF9B704F-4B60-4E40-92E5-6F22B7BFB80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7" name="Cube 916">
                  <a:extLst>
                    <a:ext uri="{FF2B5EF4-FFF2-40B4-BE49-F238E27FC236}">
                      <a16:creationId xmlns:a16="http://schemas.microsoft.com/office/drawing/2014/main" id="{6A478FAD-3630-461A-AB38-C66FC2A6F63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8" name="Cube 917">
                  <a:extLst>
                    <a:ext uri="{FF2B5EF4-FFF2-40B4-BE49-F238E27FC236}">
                      <a16:creationId xmlns:a16="http://schemas.microsoft.com/office/drawing/2014/main" id="{0D334876-722D-4A87-8D1C-7910BB8D9A5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9" name="Cube 918">
                  <a:extLst>
                    <a:ext uri="{FF2B5EF4-FFF2-40B4-BE49-F238E27FC236}">
                      <a16:creationId xmlns:a16="http://schemas.microsoft.com/office/drawing/2014/main" id="{F96963B4-52DE-430D-976B-B7AB2988391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0" name="Cube 919">
                  <a:extLst>
                    <a:ext uri="{FF2B5EF4-FFF2-40B4-BE49-F238E27FC236}">
                      <a16:creationId xmlns:a16="http://schemas.microsoft.com/office/drawing/2014/main" id="{47EF1FEE-3031-4768-8AD0-E204D4A17B7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4" name="Group 833">
                <a:extLst>
                  <a:ext uri="{FF2B5EF4-FFF2-40B4-BE49-F238E27FC236}">
                    <a16:creationId xmlns:a16="http://schemas.microsoft.com/office/drawing/2014/main" id="{F990C5D3-BFA1-4416-9A60-D76763A67DB7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01" name="Cube 900">
                  <a:extLst>
                    <a:ext uri="{FF2B5EF4-FFF2-40B4-BE49-F238E27FC236}">
                      <a16:creationId xmlns:a16="http://schemas.microsoft.com/office/drawing/2014/main" id="{8DCDA745-837B-4F1E-A040-D193643D317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2" name="Cube 901">
                  <a:extLst>
                    <a:ext uri="{FF2B5EF4-FFF2-40B4-BE49-F238E27FC236}">
                      <a16:creationId xmlns:a16="http://schemas.microsoft.com/office/drawing/2014/main" id="{87676151-763E-4B7D-8524-DBE385EEB25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3" name="Cube 902">
                  <a:extLst>
                    <a:ext uri="{FF2B5EF4-FFF2-40B4-BE49-F238E27FC236}">
                      <a16:creationId xmlns:a16="http://schemas.microsoft.com/office/drawing/2014/main" id="{1F883388-A2D2-4DF9-BA39-28B8987FD9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4" name="Cube 903">
                  <a:extLst>
                    <a:ext uri="{FF2B5EF4-FFF2-40B4-BE49-F238E27FC236}">
                      <a16:creationId xmlns:a16="http://schemas.microsoft.com/office/drawing/2014/main" id="{CC93B3F4-CB9E-432C-A1C4-37928B6A29A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5" name="Cube 904">
                  <a:extLst>
                    <a:ext uri="{FF2B5EF4-FFF2-40B4-BE49-F238E27FC236}">
                      <a16:creationId xmlns:a16="http://schemas.microsoft.com/office/drawing/2014/main" id="{C7613438-FE22-42A4-9ED0-445830B5D03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6" name="Cube 905">
                  <a:extLst>
                    <a:ext uri="{FF2B5EF4-FFF2-40B4-BE49-F238E27FC236}">
                      <a16:creationId xmlns:a16="http://schemas.microsoft.com/office/drawing/2014/main" id="{06D6BA42-DA34-4893-809E-2022B8B6A94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7" name="Cube 906">
                  <a:extLst>
                    <a:ext uri="{FF2B5EF4-FFF2-40B4-BE49-F238E27FC236}">
                      <a16:creationId xmlns:a16="http://schemas.microsoft.com/office/drawing/2014/main" id="{DEE9881D-0A7B-4D55-8982-A9E320DEA1E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8" name="Cube 907">
                  <a:extLst>
                    <a:ext uri="{FF2B5EF4-FFF2-40B4-BE49-F238E27FC236}">
                      <a16:creationId xmlns:a16="http://schemas.microsoft.com/office/drawing/2014/main" id="{93D3DF92-D256-4013-9E9A-AE8ECFB023A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9" name="Cube 908">
                  <a:extLst>
                    <a:ext uri="{FF2B5EF4-FFF2-40B4-BE49-F238E27FC236}">
                      <a16:creationId xmlns:a16="http://schemas.microsoft.com/office/drawing/2014/main" id="{481469C6-179B-4F0E-9615-6D3D9011CEB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0" name="Cube 909">
                  <a:extLst>
                    <a:ext uri="{FF2B5EF4-FFF2-40B4-BE49-F238E27FC236}">
                      <a16:creationId xmlns:a16="http://schemas.microsoft.com/office/drawing/2014/main" id="{72205133-1DFA-4CA3-8AD6-8C7AF338771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37BE850E-D25E-4838-A54A-C28B1000810D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91" name="Cube 890">
                  <a:extLst>
                    <a:ext uri="{FF2B5EF4-FFF2-40B4-BE49-F238E27FC236}">
                      <a16:creationId xmlns:a16="http://schemas.microsoft.com/office/drawing/2014/main" id="{2977510A-278C-4800-B952-D94CB8649B0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2" name="Cube 891">
                  <a:extLst>
                    <a:ext uri="{FF2B5EF4-FFF2-40B4-BE49-F238E27FC236}">
                      <a16:creationId xmlns:a16="http://schemas.microsoft.com/office/drawing/2014/main" id="{A184BF0E-70B8-4F53-9864-B3DFD11C2D0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3" name="Cube 892">
                  <a:extLst>
                    <a:ext uri="{FF2B5EF4-FFF2-40B4-BE49-F238E27FC236}">
                      <a16:creationId xmlns:a16="http://schemas.microsoft.com/office/drawing/2014/main" id="{F074DBCE-E8D3-4D76-97E4-12BA5B56933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4" name="Cube 893">
                  <a:extLst>
                    <a:ext uri="{FF2B5EF4-FFF2-40B4-BE49-F238E27FC236}">
                      <a16:creationId xmlns:a16="http://schemas.microsoft.com/office/drawing/2014/main" id="{374E1643-5ED2-4301-984E-623CF5B7FDA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5" name="Cube 894">
                  <a:extLst>
                    <a:ext uri="{FF2B5EF4-FFF2-40B4-BE49-F238E27FC236}">
                      <a16:creationId xmlns:a16="http://schemas.microsoft.com/office/drawing/2014/main" id="{97DDF08A-64CE-4603-AEAE-C73CAA790AA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6" name="Cube 895">
                  <a:extLst>
                    <a:ext uri="{FF2B5EF4-FFF2-40B4-BE49-F238E27FC236}">
                      <a16:creationId xmlns:a16="http://schemas.microsoft.com/office/drawing/2014/main" id="{AFB6E46F-F780-41C8-8A3C-D4F493FCF23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7" name="Cube 896">
                  <a:extLst>
                    <a:ext uri="{FF2B5EF4-FFF2-40B4-BE49-F238E27FC236}">
                      <a16:creationId xmlns:a16="http://schemas.microsoft.com/office/drawing/2014/main" id="{05580A4C-AA9F-4285-9974-F1A3F61C658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8" name="Cube 897">
                  <a:extLst>
                    <a:ext uri="{FF2B5EF4-FFF2-40B4-BE49-F238E27FC236}">
                      <a16:creationId xmlns:a16="http://schemas.microsoft.com/office/drawing/2014/main" id="{CB5EEE12-73E2-4D55-B5E4-6FF23A6C666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9" name="Cube 898">
                  <a:extLst>
                    <a:ext uri="{FF2B5EF4-FFF2-40B4-BE49-F238E27FC236}">
                      <a16:creationId xmlns:a16="http://schemas.microsoft.com/office/drawing/2014/main" id="{10FF1EA2-D3E6-4003-90BC-3DA750BA492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0" name="Cube 899">
                  <a:extLst>
                    <a:ext uri="{FF2B5EF4-FFF2-40B4-BE49-F238E27FC236}">
                      <a16:creationId xmlns:a16="http://schemas.microsoft.com/office/drawing/2014/main" id="{CF679930-E11A-490D-B65E-33F565B65B6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A7FF9292-B6B2-4D35-8206-8955A2570096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81" name="Cube 880">
                  <a:extLst>
                    <a:ext uri="{FF2B5EF4-FFF2-40B4-BE49-F238E27FC236}">
                      <a16:creationId xmlns:a16="http://schemas.microsoft.com/office/drawing/2014/main" id="{CEB238E8-998C-4BDB-A76E-C854318BBD8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2" name="Cube 881">
                  <a:extLst>
                    <a:ext uri="{FF2B5EF4-FFF2-40B4-BE49-F238E27FC236}">
                      <a16:creationId xmlns:a16="http://schemas.microsoft.com/office/drawing/2014/main" id="{17B6D8C9-DB4B-4A27-BBCE-EA057C03C5D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3" name="Cube 882">
                  <a:extLst>
                    <a:ext uri="{FF2B5EF4-FFF2-40B4-BE49-F238E27FC236}">
                      <a16:creationId xmlns:a16="http://schemas.microsoft.com/office/drawing/2014/main" id="{9E083561-C1CB-4EA8-A1F2-B8681D99857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4" name="Cube 883">
                  <a:extLst>
                    <a:ext uri="{FF2B5EF4-FFF2-40B4-BE49-F238E27FC236}">
                      <a16:creationId xmlns:a16="http://schemas.microsoft.com/office/drawing/2014/main" id="{DF6652D6-4C50-4D38-B972-A17C99A7BF2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5" name="Cube 884">
                  <a:extLst>
                    <a:ext uri="{FF2B5EF4-FFF2-40B4-BE49-F238E27FC236}">
                      <a16:creationId xmlns:a16="http://schemas.microsoft.com/office/drawing/2014/main" id="{E9EB8089-6BF1-4929-967F-D578DE25A79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6" name="Cube 885">
                  <a:extLst>
                    <a:ext uri="{FF2B5EF4-FFF2-40B4-BE49-F238E27FC236}">
                      <a16:creationId xmlns:a16="http://schemas.microsoft.com/office/drawing/2014/main" id="{7D0D6364-6753-4EBD-99DC-EDCDC0F4C1B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7" name="Cube 886">
                  <a:extLst>
                    <a:ext uri="{FF2B5EF4-FFF2-40B4-BE49-F238E27FC236}">
                      <a16:creationId xmlns:a16="http://schemas.microsoft.com/office/drawing/2014/main" id="{9C7C242F-B4BE-4018-AF5F-127BE93BD81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8" name="Cube 887">
                  <a:extLst>
                    <a:ext uri="{FF2B5EF4-FFF2-40B4-BE49-F238E27FC236}">
                      <a16:creationId xmlns:a16="http://schemas.microsoft.com/office/drawing/2014/main" id="{12D2CBD4-D77D-4995-9F05-E427B0A0BBA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9" name="Cube 888">
                  <a:extLst>
                    <a:ext uri="{FF2B5EF4-FFF2-40B4-BE49-F238E27FC236}">
                      <a16:creationId xmlns:a16="http://schemas.microsoft.com/office/drawing/2014/main" id="{DB5F6E0B-5521-4417-A8B0-5081B6D3C69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0" name="Cube 889">
                  <a:extLst>
                    <a:ext uri="{FF2B5EF4-FFF2-40B4-BE49-F238E27FC236}">
                      <a16:creationId xmlns:a16="http://schemas.microsoft.com/office/drawing/2014/main" id="{DAA516CD-4ED6-4602-B08C-75C85722A9D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7" name="Group 836">
                <a:extLst>
                  <a:ext uri="{FF2B5EF4-FFF2-40B4-BE49-F238E27FC236}">
                    <a16:creationId xmlns:a16="http://schemas.microsoft.com/office/drawing/2014/main" id="{85D81F65-6F1D-4D65-ABB2-2E33ABBBA0C3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71" name="Cube 870">
                  <a:extLst>
                    <a:ext uri="{FF2B5EF4-FFF2-40B4-BE49-F238E27FC236}">
                      <a16:creationId xmlns:a16="http://schemas.microsoft.com/office/drawing/2014/main" id="{53565572-EEF6-4262-8C0F-C117AAF9275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2" name="Cube 871">
                  <a:extLst>
                    <a:ext uri="{FF2B5EF4-FFF2-40B4-BE49-F238E27FC236}">
                      <a16:creationId xmlns:a16="http://schemas.microsoft.com/office/drawing/2014/main" id="{F47F790A-4B45-4966-8382-B5F419107E3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3" name="Cube 872">
                  <a:extLst>
                    <a:ext uri="{FF2B5EF4-FFF2-40B4-BE49-F238E27FC236}">
                      <a16:creationId xmlns:a16="http://schemas.microsoft.com/office/drawing/2014/main" id="{F32046B4-CA55-431B-BFB3-6E1565113D7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4" name="Cube 873">
                  <a:extLst>
                    <a:ext uri="{FF2B5EF4-FFF2-40B4-BE49-F238E27FC236}">
                      <a16:creationId xmlns:a16="http://schemas.microsoft.com/office/drawing/2014/main" id="{8D03E368-DD58-4B46-AA65-B9E3053558F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5" name="Cube 874">
                  <a:extLst>
                    <a:ext uri="{FF2B5EF4-FFF2-40B4-BE49-F238E27FC236}">
                      <a16:creationId xmlns:a16="http://schemas.microsoft.com/office/drawing/2014/main" id="{181EA362-CB96-4EC7-8D0F-BE95A10F591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6" name="Cube 875">
                  <a:extLst>
                    <a:ext uri="{FF2B5EF4-FFF2-40B4-BE49-F238E27FC236}">
                      <a16:creationId xmlns:a16="http://schemas.microsoft.com/office/drawing/2014/main" id="{59BC701C-F81D-4028-A8BE-CE5649C2ED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7" name="Cube 876">
                  <a:extLst>
                    <a:ext uri="{FF2B5EF4-FFF2-40B4-BE49-F238E27FC236}">
                      <a16:creationId xmlns:a16="http://schemas.microsoft.com/office/drawing/2014/main" id="{DF698657-F0EB-438D-B95B-AAB90306173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8" name="Cube 877">
                  <a:extLst>
                    <a:ext uri="{FF2B5EF4-FFF2-40B4-BE49-F238E27FC236}">
                      <a16:creationId xmlns:a16="http://schemas.microsoft.com/office/drawing/2014/main" id="{D8B35C73-4505-4066-97FB-480EBAFA704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9" name="Cube 878">
                  <a:extLst>
                    <a:ext uri="{FF2B5EF4-FFF2-40B4-BE49-F238E27FC236}">
                      <a16:creationId xmlns:a16="http://schemas.microsoft.com/office/drawing/2014/main" id="{3818AE88-8F4C-4682-953F-FECC7AFC99B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0" name="Cube 879">
                  <a:extLst>
                    <a:ext uri="{FF2B5EF4-FFF2-40B4-BE49-F238E27FC236}">
                      <a16:creationId xmlns:a16="http://schemas.microsoft.com/office/drawing/2014/main" id="{904C8E70-F507-4F72-8184-C406F106802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1E96D9F5-C530-42EB-B6AD-DB6A077D2C9E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61" name="Cube 860">
                  <a:extLst>
                    <a:ext uri="{FF2B5EF4-FFF2-40B4-BE49-F238E27FC236}">
                      <a16:creationId xmlns:a16="http://schemas.microsoft.com/office/drawing/2014/main" id="{DCD13949-168A-427A-8DEC-BB494C3EF30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2" name="Cube 861">
                  <a:extLst>
                    <a:ext uri="{FF2B5EF4-FFF2-40B4-BE49-F238E27FC236}">
                      <a16:creationId xmlns:a16="http://schemas.microsoft.com/office/drawing/2014/main" id="{CCC4DB76-B004-47F8-9917-D22056FCEFE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3" name="Cube 862">
                  <a:extLst>
                    <a:ext uri="{FF2B5EF4-FFF2-40B4-BE49-F238E27FC236}">
                      <a16:creationId xmlns:a16="http://schemas.microsoft.com/office/drawing/2014/main" id="{ED9E13E9-9489-4020-9B55-F710AEBCA49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4" name="Cube 863">
                  <a:extLst>
                    <a:ext uri="{FF2B5EF4-FFF2-40B4-BE49-F238E27FC236}">
                      <a16:creationId xmlns:a16="http://schemas.microsoft.com/office/drawing/2014/main" id="{8F76F965-21F0-453C-A4AD-028727BE675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5" name="Cube 864">
                  <a:extLst>
                    <a:ext uri="{FF2B5EF4-FFF2-40B4-BE49-F238E27FC236}">
                      <a16:creationId xmlns:a16="http://schemas.microsoft.com/office/drawing/2014/main" id="{F9F5B122-C493-405A-B085-3D00329CC72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6" name="Cube 865">
                  <a:extLst>
                    <a:ext uri="{FF2B5EF4-FFF2-40B4-BE49-F238E27FC236}">
                      <a16:creationId xmlns:a16="http://schemas.microsoft.com/office/drawing/2014/main" id="{E80C65FF-7AA3-4ACD-AF4D-184533947AC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7" name="Cube 866">
                  <a:extLst>
                    <a:ext uri="{FF2B5EF4-FFF2-40B4-BE49-F238E27FC236}">
                      <a16:creationId xmlns:a16="http://schemas.microsoft.com/office/drawing/2014/main" id="{95A31405-D517-4983-9008-4F97DA9B83D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8" name="Cube 867">
                  <a:extLst>
                    <a:ext uri="{FF2B5EF4-FFF2-40B4-BE49-F238E27FC236}">
                      <a16:creationId xmlns:a16="http://schemas.microsoft.com/office/drawing/2014/main" id="{B679E8CA-84DF-431B-99E2-58CFACFE68D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9" name="Cube 868">
                  <a:extLst>
                    <a:ext uri="{FF2B5EF4-FFF2-40B4-BE49-F238E27FC236}">
                      <a16:creationId xmlns:a16="http://schemas.microsoft.com/office/drawing/2014/main" id="{AC6FC40D-8F77-498E-AB79-BB78CF8EBD5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0" name="Cube 869">
                  <a:extLst>
                    <a:ext uri="{FF2B5EF4-FFF2-40B4-BE49-F238E27FC236}">
                      <a16:creationId xmlns:a16="http://schemas.microsoft.com/office/drawing/2014/main" id="{6451848D-6941-4E73-9F31-6CE5DAA6048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91C27A0F-F8C0-41E6-9E44-EE520C8FCA8E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51" name="Cube 850">
                  <a:extLst>
                    <a:ext uri="{FF2B5EF4-FFF2-40B4-BE49-F238E27FC236}">
                      <a16:creationId xmlns:a16="http://schemas.microsoft.com/office/drawing/2014/main" id="{BC8F8F7C-A824-482A-AE64-2FBCBF376C3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2" name="Cube 851">
                  <a:extLst>
                    <a:ext uri="{FF2B5EF4-FFF2-40B4-BE49-F238E27FC236}">
                      <a16:creationId xmlns:a16="http://schemas.microsoft.com/office/drawing/2014/main" id="{F6B7B53A-F297-4268-91CF-67F090138F6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3" name="Cube 852">
                  <a:extLst>
                    <a:ext uri="{FF2B5EF4-FFF2-40B4-BE49-F238E27FC236}">
                      <a16:creationId xmlns:a16="http://schemas.microsoft.com/office/drawing/2014/main" id="{FBD6A27E-CBD2-4BB1-8E9A-3B6E8EC48D8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4" name="Cube 853">
                  <a:extLst>
                    <a:ext uri="{FF2B5EF4-FFF2-40B4-BE49-F238E27FC236}">
                      <a16:creationId xmlns:a16="http://schemas.microsoft.com/office/drawing/2014/main" id="{4C18583E-89F3-49E1-9F60-C7C31E4B827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5" name="Cube 854">
                  <a:extLst>
                    <a:ext uri="{FF2B5EF4-FFF2-40B4-BE49-F238E27FC236}">
                      <a16:creationId xmlns:a16="http://schemas.microsoft.com/office/drawing/2014/main" id="{482A0A4F-1D5B-48A6-9DCB-ABA5804F0B4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6" name="Cube 855">
                  <a:extLst>
                    <a:ext uri="{FF2B5EF4-FFF2-40B4-BE49-F238E27FC236}">
                      <a16:creationId xmlns:a16="http://schemas.microsoft.com/office/drawing/2014/main" id="{D75CE7DA-E04C-4AA3-815A-77A14B6BD91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7" name="Cube 856">
                  <a:extLst>
                    <a:ext uri="{FF2B5EF4-FFF2-40B4-BE49-F238E27FC236}">
                      <a16:creationId xmlns:a16="http://schemas.microsoft.com/office/drawing/2014/main" id="{50A536BA-9B05-496A-8146-F7579F7FB3E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8" name="Cube 857">
                  <a:extLst>
                    <a:ext uri="{FF2B5EF4-FFF2-40B4-BE49-F238E27FC236}">
                      <a16:creationId xmlns:a16="http://schemas.microsoft.com/office/drawing/2014/main" id="{FF441918-B3FE-485A-8D1F-8329C278080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9" name="Cube 858">
                  <a:extLst>
                    <a:ext uri="{FF2B5EF4-FFF2-40B4-BE49-F238E27FC236}">
                      <a16:creationId xmlns:a16="http://schemas.microsoft.com/office/drawing/2014/main" id="{EC93B9AA-4571-40A1-A8ED-B1E966C9D91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0" name="Cube 859">
                  <a:extLst>
                    <a:ext uri="{FF2B5EF4-FFF2-40B4-BE49-F238E27FC236}">
                      <a16:creationId xmlns:a16="http://schemas.microsoft.com/office/drawing/2014/main" id="{13B3DB4E-9529-4B42-8F93-80A936150E1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40" name="Group 839">
                <a:extLst>
                  <a:ext uri="{FF2B5EF4-FFF2-40B4-BE49-F238E27FC236}">
                    <a16:creationId xmlns:a16="http://schemas.microsoft.com/office/drawing/2014/main" id="{C6A43812-D1B3-4CEF-84DF-35A8CC26C1E7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1" name="Cube 840">
                  <a:extLst>
                    <a:ext uri="{FF2B5EF4-FFF2-40B4-BE49-F238E27FC236}">
                      <a16:creationId xmlns:a16="http://schemas.microsoft.com/office/drawing/2014/main" id="{638E3B4C-BA87-4F63-A528-99BFC830431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2" name="Cube 841">
                  <a:extLst>
                    <a:ext uri="{FF2B5EF4-FFF2-40B4-BE49-F238E27FC236}">
                      <a16:creationId xmlns:a16="http://schemas.microsoft.com/office/drawing/2014/main" id="{7376CF64-CB71-4CEE-AEDD-88D6D9147A9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3" name="Cube 842">
                  <a:extLst>
                    <a:ext uri="{FF2B5EF4-FFF2-40B4-BE49-F238E27FC236}">
                      <a16:creationId xmlns:a16="http://schemas.microsoft.com/office/drawing/2014/main" id="{26AFF57B-E8F3-482F-BE12-758CE2DEB2F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4" name="Cube 843">
                  <a:extLst>
                    <a:ext uri="{FF2B5EF4-FFF2-40B4-BE49-F238E27FC236}">
                      <a16:creationId xmlns:a16="http://schemas.microsoft.com/office/drawing/2014/main" id="{CBFC35C2-C187-4F47-B1EB-7F90F3EA86F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5" name="Cube 844">
                  <a:extLst>
                    <a:ext uri="{FF2B5EF4-FFF2-40B4-BE49-F238E27FC236}">
                      <a16:creationId xmlns:a16="http://schemas.microsoft.com/office/drawing/2014/main" id="{D6862DF1-D917-4790-82C2-8E462CE1971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6" name="Cube 845">
                  <a:extLst>
                    <a:ext uri="{FF2B5EF4-FFF2-40B4-BE49-F238E27FC236}">
                      <a16:creationId xmlns:a16="http://schemas.microsoft.com/office/drawing/2014/main" id="{46036127-50FA-425B-A3FC-47AB5340D38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7" name="Cube 846">
                  <a:extLst>
                    <a:ext uri="{FF2B5EF4-FFF2-40B4-BE49-F238E27FC236}">
                      <a16:creationId xmlns:a16="http://schemas.microsoft.com/office/drawing/2014/main" id="{854B0BA4-2AF6-4A1F-BF48-5DF5DF04EDF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8" name="Cube 847">
                  <a:extLst>
                    <a:ext uri="{FF2B5EF4-FFF2-40B4-BE49-F238E27FC236}">
                      <a16:creationId xmlns:a16="http://schemas.microsoft.com/office/drawing/2014/main" id="{BE5B4DA0-DAB6-4B61-BA0B-A9CA08E0468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9" name="Cube 848">
                  <a:extLst>
                    <a:ext uri="{FF2B5EF4-FFF2-40B4-BE49-F238E27FC236}">
                      <a16:creationId xmlns:a16="http://schemas.microsoft.com/office/drawing/2014/main" id="{2B94A432-F719-44D5-B434-AC0DB4D1030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0" name="Cube 849">
                  <a:extLst>
                    <a:ext uri="{FF2B5EF4-FFF2-40B4-BE49-F238E27FC236}">
                      <a16:creationId xmlns:a16="http://schemas.microsoft.com/office/drawing/2014/main" id="{DF62CF01-4C69-4163-B6ED-A666BF7516A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941" name="Group 940">
              <a:extLst>
                <a:ext uri="{FF2B5EF4-FFF2-40B4-BE49-F238E27FC236}">
                  <a16:creationId xmlns:a16="http://schemas.microsoft.com/office/drawing/2014/main" id="{0F4B271D-0AA1-481C-BFC2-FE9C7932D7EE}"/>
                </a:ext>
              </a:extLst>
            </p:cNvPr>
            <p:cNvGrpSpPr/>
            <p:nvPr/>
          </p:nvGrpSpPr>
          <p:grpSpPr>
            <a:xfrm>
              <a:off x="13589181" y="15058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942" name="Cube 941">
                <a:extLst>
                  <a:ext uri="{FF2B5EF4-FFF2-40B4-BE49-F238E27FC236}">
                    <a16:creationId xmlns:a16="http://schemas.microsoft.com/office/drawing/2014/main" id="{BFB94C3E-9D0F-450F-843F-D95A68EDBEBE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3" name="Cube 942">
                <a:extLst>
                  <a:ext uri="{FF2B5EF4-FFF2-40B4-BE49-F238E27FC236}">
                    <a16:creationId xmlns:a16="http://schemas.microsoft.com/office/drawing/2014/main" id="{0B0F7310-333B-4A1F-827B-5FA911A37B7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4" name="Cube 943">
                <a:extLst>
                  <a:ext uri="{FF2B5EF4-FFF2-40B4-BE49-F238E27FC236}">
                    <a16:creationId xmlns:a16="http://schemas.microsoft.com/office/drawing/2014/main" id="{0715C67C-4C08-468C-875D-50EDDA0D521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9E2B9F6C-F3BB-4198-BF42-C3B4C3804D7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9BF943DB-040E-41B7-B23D-387022A9340D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1419AFED-F3FF-483C-B419-E2418ADA9C1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D6C23368-4E1C-464A-9B21-0FFA1C301C47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F24B5EFF-D7FF-48A5-85E1-AE7455A5A88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7899A34A-D56C-45AF-8C8E-72C5B1481569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6B9A8E33-9FA2-4100-9399-706043979AD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952" name="Group 951">
              <a:extLst>
                <a:ext uri="{FF2B5EF4-FFF2-40B4-BE49-F238E27FC236}">
                  <a16:creationId xmlns:a16="http://schemas.microsoft.com/office/drawing/2014/main" id="{C636B143-910B-4239-A5E9-D9A49A711DDA}"/>
                </a:ext>
              </a:extLst>
            </p:cNvPr>
            <p:cNvGrpSpPr/>
            <p:nvPr/>
          </p:nvGrpSpPr>
          <p:grpSpPr>
            <a:xfrm>
              <a:off x="13964712" y="15058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B3A707C5-E2E8-4F83-A5F0-3F340D5C8176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A5F6591D-17F4-4DEA-96DA-312D11140E76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83FBA6F9-BF67-4CFB-94E1-C5F6D4AB2D2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F5851BA5-D3C4-40AD-A9FD-B3F182911A7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47BD7E90-2608-4DCE-8489-EDA338E4DA9C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AA34901B-01A4-4F56-A616-77058341482E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7B9F82F8-A32A-4E12-B91A-878E5A71076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E161A1A4-4811-49FB-879D-F28862984753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AD11B8AB-1B02-4DD5-B8A0-AE279CB9750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EA0B3748-C9C5-4067-A764-8A5D499C12D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963" name="Group 962">
              <a:extLst>
                <a:ext uri="{FF2B5EF4-FFF2-40B4-BE49-F238E27FC236}">
                  <a16:creationId xmlns:a16="http://schemas.microsoft.com/office/drawing/2014/main" id="{06C68C57-57BF-448E-B69A-C543D39D9AE6}"/>
                </a:ext>
              </a:extLst>
            </p:cNvPr>
            <p:cNvGrpSpPr/>
            <p:nvPr/>
          </p:nvGrpSpPr>
          <p:grpSpPr>
            <a:xfrm>
              <a:off x="14340244" y="15058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AD732C53-32B5-4BEB-BCB5-F5D4F64F54A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A227CCF4-2C68-4970-B008-5AC4A92EF12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CED85E1E-A037-449A-A3DC-57EB845B857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52D25502-F700-4A96-B3DB-149287A9D68F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CE0E1A95-86B9-4C5A-B25A-D89286871BB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9230E4CC-B976-4604-9FA5-B66E12FAA1B9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074DD8FA-FF80-498F-AA52-F4C36E020D8C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1603F8C2-3E64-4FB6-9241-71F632AF559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01265833-0AAB-4E30-8E3D-5EEAA8204BB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2C32233A-1F30-4FD1-BFD5-68DD6D53D8A7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38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5" grpId="0"/>
      <p:bldP spid="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EFBD944-2005-4748-9C6A-7837D8D0CE2D}"/>
              </a:ext>
            </a:extLst>
          </p:cNvPr>
          <p:cNvGrpSpPr/>
          <p:nvPr/>
        </p:nvGrpSpPr>
        <p:grpSpPr>
          <a:xfrm>
            <a:off x="328022" y="341369"/>
            <a:ext cx="2660902" cy="660313"/>
            <a:chOff x="308345" y="188640"/>
            <a:chExt cx="2660902" cy="66031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5AE8FD4-373F-498F-89B8-5988555DD4DE}"/>
                </a:ext>
              </a:extLst>
            </p:cNvPr>
            <p:cNvGrpSpPr/>
            <p:nvPr/>
          </p:nvGrpSpPr>
          <p:grpSpPr>
            <a:xfrm>
              <a:off x="308345" y="201712"/>
              <a:ext cx="2660902" cy="636213"/>
              <a:chOff x="1253941" y="554838"/>
              <a:chExt cx="2660902" cy="636213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329EB70-F073-45C6-9BFE-06AAAFF732DE}"/>
                  </a:ext>
                </a:extLst>
              </p:cNvPr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90CACE0-BA05-4138-BECE-894BC674A2C8}"/>
                    </a:ext>
                  </a:extLst>
                </p:cNvPr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4A37CA1B-9926-46A9-8549-3DF9DEADC3EE}"/>
                    </a:ext>
                  </a:extLst>
                </p:cNvPr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7096A3E-DA0C-4CD9-B7C6-5EF70A876050}"/>
                  </a:ext>
                </a:extLst>
              </p:cNvPr>
              <p:cNvSpPr txBox="1"/>
              <p:nvPr/>
            </p:nvSpPr>
            <p:spPr>
              <a:xfrm>
                <a:off x="2101865" y="606276"/>
                <a:ext cx="18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Số   ?</a:t>
                </a:r>
                <a:endParaRPr lang="vi-V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3FDDCEF-3675-41CA-9D7C-CF8044B6B4F6}"/>
                </a:ext>
              </a:extLst>
            </p:cNvPr>
            <p:cNvSpPr/>
            <p:nvPr/>
          </p:nvSpPr>
          <p:spPr>
            <a:xfrm>
              <a:off x="1257892" y="188640"/>
              <a:ext cx="804866" cy="6603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04124E2-096C-4FE6-AA2C-DF4FD7D29591}"/>
              </a:ext>
            </a:extLst>
          </p:cNvPr>
          <p:cNvCxnSpPr>
            <a:cxnSpLocks/>
          </p:cNvCxnSpPr>
          <p:nvPr/>
        </p:nvCxnSpPr>
        <p:spPr>
          <a:xfrm>
            <a:off x="612361" y="1052736"/>
            <a:ext cx="2160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C43F97D-3F5C-45EA-9346-2B26737E3E4B}"/>
              </a:ext>
            </a:extLst>
          </p:cNvPr>
          <p:cNvGrpSpPr/>
          <p:nvPr/>
        </p:nvGrpSpPr>
        <p:grpSpPr>
          <a:xfrm>
            <a:off x="622598" y="2086416"/>
            <a:ext cx="3718942" cy="3312368"/>
            <a:chOff x="72008" y="1124744"/>
            <a:chExt cx="3718942" cy="331236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A96701C-F643-47C6-9212-C09102356689}"/>
                </a:ext>
              </a:extLst>
            </p:cNvPr>
            <p:cNvGrpSpPr/>
            <p:nvPr/>
          </p:nvGrpSpPr>
          <p:grpSpPr>
            <a:xfrm>
              <a:off x="2436904" y="148478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2B68D91C-7E09-4AED-8F7B-335B4E41762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FF99185F-D304-4451-B11D-68A90E12447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FC671E93-1A27-486A-8ECE-6E468AFD9D31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5295137C-EE13-45F9-A0B3-FE54B0D0920C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F313C64C-2BB0-41D3-81AB-3DD9C325C13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D2B7E3EF-3830-4E5C-93D4-EC6E1ACFB98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7C2A7B83-26C6-4A40-9CE8-940B808CA97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2770DE29-C040-439C-AB37-80C164B7EC7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440551EA-E297-4969-ABAF-9DA019A74C0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9154403C-8D86-4677-9A44-530785B0D08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5761F20-190F-4DF7-BCB1-D9AFD6D75E29}"/>
                </a:ext>
              </a:extLst>
            </p:cNvPr>
            <p:cNvGrpSpPr/>
            <p:nvPr/>
          </p:nvGrpSpPr>
          <p:grpSpPr>
            <a:xfrm>
              <a:off x="469057" y="1484784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D4175B6-0856-4AEE-9E7C-7729CF5150ED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45D08A9F-CF8B-491B-A8B0-722822621CD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7240FAE1-E58B-40BE-837F-1061A36AA4B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BC22D51B-1DAD-4669-ABDC-77F15599567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53248D25-170E-4EBC-AD99-CB9AF32DAC0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" name="Cube 189">
                  <a:extLst>
                    <a:ext uri="{FF2B5EF4-FFF2-40B4-BE49-F238E27FC236}">
                      <a16:creationId xmlns:a16="http://schemas.microsoft.com/office/drawing/2014/main" id="{67EC83A9-1922-42CA-9E9E-3F889C27A6D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" name="Cube 190">
                  <a:extLst>
                    <a:ext uri="{FF2B5EF4-FFF2-40B4-BE49-F238E27FC236}">
                      <a16:creationId xmlns:a16="http://schemas.microsoft.com/office/drawing/2014/main" id="{ABD9E95B-CB75-4EC3-AF90-D6793EB81D3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" name="Cube 191">
                  <a:extLst>
                    <a:ext uri="{FF2B5EF4-FFF2-40B4-BE49-F238E27FC236}">
                      <a16:creationId xmlns:a16="http://schemas.microsoft.com/office/drawing/2014/main" id="{BF8BEA8F-7778-4BC4-A932-8D3DD879B83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" name="Cube 192">
                  <a:extLst>
                    <a:ext uri="{FF2B5EF4-FFF2-40B4-BE49-F238E27FC236}">
                      <a16:creationId xmlns:a16="http://schemas.microsoft.com/office/drawing/2014/main" id="{1EFD8847-8CC7-4D98-9362-1D7732EA2B1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" name="Cube 193">
                  <a:extLst>
                    <a:ext uri="{FF2B5EF4-FFF2-40B4-BE49-F238E27FC236}">
                      <a16:creationId xmlns:a16="http://schemas.microsoft.com/office/drawing/2014/main" id="{AA412D75-3922-472C-B4CA-23597AEDDD6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" name="Cube 194">
                  <a:extLst>
                    <a:ext uri="{FF2B5EF4-FFF2-40B4-BE49-F238E27FC236}">
                      <a16:creationId xmlns:a16="http://schemas.microsoft.com/office/drawing/2014/main" id="{E2D60300-96A4-493E-9027-DBD8592F449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E38261D5-8A83-4E09-A65A-C7AECE5AD794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302FC86E-412F-4E28-B1FB-06F8852DF70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2BF0E42E-61C3-461E-B393-6A0DE9AB823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" name="Cube 177">
                  <a:extLst>
                    <a:ext uri="{FF2B5EF4-FFF2-40B4-BE49-F238E27FC236}">
                      <a16:creationId xmlns:a16="http://schemas.microsoft.com/office/drawing/2014/main" id="{A81D6625-7ED8-4814-BF6B-6A90B9A746F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" name="Cube 178">
                  <a:extLst>
                    <a:ext uri="{FF2B5EF4-FFF2-40B4-BE49-F238E27FC236}">
                      <a16:creationId xmlns:a16="http://schemas.microsoft.com/office/drawing/2014/main" id="{A565B2A7-19C6-4A9A-ACAF-2287CC3592A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" name="Cube 179">
                  <a:extLst>
                    <a:ext uri="{FF2B5EF4-FFF2-40B4-BE49-F238E27FC236}">
                      <a16:creationId xmlns:a16="http://schemas.microsoft.com/office/drawing/2014/main" id="{A1683E69-5AEA-4458-8C3F-E5EF7E69153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7F7BEF5A-96C5-4A7D-8727-15B7E347F3C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E73700B5-BFA7-4332-AB27-4BB6CA5DBDF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ABF2DB20-712E-4A4B-9503-6B53788E3EE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641451E9-14B8-4398-8CEA-89E2177CC68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F1A583E2-A61B-43CD-8FE3-811C32E50EE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B7A3412-D4ED-4236-8FA9-95706CBE6817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6" name="Cube 165">
                  <a:extLst>
                    <a:ext uri="{FF2B5EF4-FFF2-40B4-BE49-F238E27FC236}">
                      <a16:creationId xmlns:a16="http://schemas.microsoft.com/office/drawing/2014/main" id="{5F58C383-0B88-4890-B11B-1B96B249378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" name="Cube 166">
                  <a:extLst>
                    <a:ext uri="{FF2B5EF4-FFF2-40B4-BE49-F238E27FC236}">
                      <a16:creationId xmlns:a16="http://schemas.microsoft.com/office/drawing/2014/main" id="{D9B17D91-7485-487E-9A93-A6F362636D0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" name="Cube 167">
                  <a:extLst>
                    <a:ext uri="{FF2B5EF4-FFF2-40B4-BE49-F238E27FC236}">
                      <a16:creationId xmlns:a16="http://schemas.microsoft.com/office/drawing/2014/main" id="{D8FB0512-2EE6-4C76-B0DB-7760F2B8509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" name="Cube 168">
                  <a:extLst>
                    <a:ext uri="{FF2B5EF4-FFF2-40B4-BE49-F238E27FC236}">
                      <a16:creationId xmlns:a16="http://schemas.microsoft.com/office/drawing/2014/main" id="{DD571AF4-B6C9-4DA5-8309-7684DB7C708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" name="Cube 169">
                  <a:extLst>
                    <a:ext uri="{FF2B5EF4-FFF2-40B4-BE49-F238E27FC236}">
                      <a16:creationId xmlns:a16="http://schemas.microsoft.com/office/drawing/2014/main" id="{A6885149-3EE5-4245-B01D-E2725EAEC73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" name="Cube 170">
                  <a:extLst>
                    <a:ext uri="{FF2B5EF4-FFF2-40B4-BE49-F238E27FC236}">
                      <a16:creationId xmlns:a16="http://schemas.microsoft.com/office/drawing/2014/main" id="{59E685D3-1FC5-4EDF-9211-70492F25F97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" name="Cube 171">
                  <a:extLst>
                    <a:ext uri="{FF2B5EF4-FFF2-40B4-BE49-F238E27FC236}">
                      <a16:creationId xmlns:a16="http://schemas.microsoft.com/office/drawing/2014/main" id="{D173F6BF-B21F-4F53-A994-B19D8B46193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" name="Cube 172">
                  <a:extLst>
                    <a:ext uri="{FF2B5EF4-FFF2-40B4-BE49-F238E27FC236}">
                      <a16:creationId xmlns:a16="http://schemas.microsoft.com/office/drawing/2014/main" id="{5689699C-867E-4660-8F05-507755A3158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" name="Cube 173">
                  <a:extLst>
                    <a:ext uri="{FF2B5EF4-FFF2-40B4-BE49-F238E27FC236}">
                      <a16:creationId xmlns:a16="http://schemas.microsoft.com/office/drawing/2014/main" id="{0A46E6DF-B2B2-4456-8EA4-68550B0739C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E586F19B-DE2D-4530-BAFE-BAE5FB8B74F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A4FE748-027D-4D80-8ED1-8D02950A9410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6" name="Cube 155">
                  <a:extLst>
                    <a:ext uri="{FF2B5EF4-FFF2-40B4-BE49-F238E27FC236}">
                      <a16:creationId xmlns:a16="http://schemas.microsoft.com/office/drawing/2014/main" id="{D091537F-4DED-4861-B09D-EA9D042E5FB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" name="Cube 156">
                  <a:extLst>
                    <a:ext uri="{FF2B5EF4-FFF2-40B4-BE49-F238E27FC236}">
                      <a16:creationId xmlns:a16="http://schemas.microsoft.com/office/drawing/2014/main" id="{19A1E932-7A9C-4543-A1DF-54310288AFA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" name="Cube 157">
                  <a:extLst>
                    <a:ext uri="{FF2B5EF4-FFF2-40B4-BE49-F238E27FC236}">
                      <a16:creationId xmlns:a16="http://schemas.microsoft.com/office/drawing/2014/main" id="{4799869E-CFFE-4CC8-9531-1F803E5B08D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" name="Cube 158">
                  <a:extLst>
                    <a:ext uri="{FF2B5EF4-FFF2-40B4-BE49-F238E27FC236}">
                      <a16:creationId xmlns:a16="http://schemas.microsoft.com/office/drawing/2014/main" id="{8698B01E-E566-4A45-BB72-E00EDD83044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" name="Cube 159">
                  <a:extLst>
                    <a:ext uri="{FF2B5EF4-FFF2-40B4-BE49-F238E27FC236}">
                      <a16:creationId xmlns:a16="http://schemas.microsoft.com/office/drawing/2014/main" id="{2A422B24-55C6-496C-AAC5-DD5EC616BFF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" name="Cube 160">
                  <a:extLst>
                    <a:ext uri="{FF2B5EF4-FFF2-40B4-BE49-F238E27FC236}">
                      <a16:creationId xmlns:a16="http://schemas.microsoft.com/office/drawing/2014/main" id="{A7F5C6BD-32E1-406C-8692-2FDDE30D17C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" name="Cube 161">
                  <a:extLst>
                    <a:ext uri="{FF2B5EF4-FFF2-40B4-BE49-F238E27FC236}">
                      <a16:creationId xmlns:a16="http://schemas.microsoft.com/office/drawing/2014/main" id="{08CE1197-7190-4C32-8DB5-E95D30420D3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" name="Cube 162">
                  <a:extLst>
                    <a:ext uri="{FF2B5EF4-FFF2-40B4-BE49-F238E27FC236}">
                      <a16:creationId xmlns:a16="http://schemas.microsoft.com/office/drawing/2014/main" id="{635C0762-00A6-47BB-9B23-F09E847BE29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" name="Cube 163">
                  <a:extLst>
                    <a:ext uri="{FF2B5EF4-FFF2-40B4-BE49-F238E27FC236}">
                      <a16:creationId xmlns:a16="http://schemas.microsoft.com/office/drawing/2014/main" id="{1EBD15CA-6B41-4AE9-A9C3-916DB6F4CE4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" name="Cube 164">
                  <a:extLst>
                    <a:ext uri="{FF2B5EF4-FFF2-40B4-BE49-F238E27FC236}">
                      <a16:creationId xmlns:a16="http://schemas.microsoft.com/office/drawing/2014/main" id="{78E8C4B4-F761-42B0-BAF9-940348B6361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4938145-CFD8-428F-9D05-82AA2999F900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46" name="Cube 145">
                  <a:extLst>
                    <a:ext uri="{FF2B5EF4-FFF2-40B4-BE49-F238E27FC236}">
                      <a16:creationId xmlns:a16="http://schemas.microsoft.com/office/drawing/2014/main" id="{86005CAC-932F-44C9-9190-E8C40707FEE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7" name="Cube 146">
                  <a:extLst>
                    <a:ext uri="{FF2B5EF4-FFF2-40B4-BE49-F238E27FC236}">
                      <a16:creationId xmlns:a16="http://schemas.microsoft.com/office/drawing/2014/main" id="{8D2CEF55-8A65-43DC-AF5D-EC5FF886832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8" name="Cube 147">
                  <a:extLst>
                    <a:ext uri="{FF2B5EF4-FFF2-40B4-BE49-F238E27FC236}">
                      <a16:creationId xmlns:a16="http://schemas.microsoft.com/office/drawing/2014/main" id="{F29C27A6-0375-499C-ACAA-EED17BB5532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9" name="Cube 148">
                  <a:extLst>
                    <a:ext uri="{FF2B5EF4-FFF2-40B4-BE49-F238E27FC236}">
                      <a16:creationId xmlns:a16="http://schemas.microsoft.com/office/drawing/2014/main" id="{22343DC1-DF98-4E5F-A885-E4940DC834A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0" name="Cube 149">
                  <a:extLst>
                    <a:ext uri="{FF2B5EF4-FFF2-40B4-BE49-F238E27FC236}">
                      <a16:creationId xmlns:a16="http://schemas.microsoft.com/office/drawing/2014/main" id="{D60616CE-D64F-44AC-9215-A51D06F0568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" name="Cube 150">
                  <a:extLst>
                    <a:ext uri="{FF2B5EF4-FFF2-40B4-BE49-F238E27FC236}">
                      <a16:creationId xmlns:a16="http://schemas.microsoft.com/office/drawing/2014/main" id="{0FF3AFA0-2B28-4B8E-8ADF-BD9720C1EF5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" name="Cube 151">
                  <a:extLst>
                    <a:ext uri="{FF2B5EF4-FFF2-40B4-BE49-F238E27FC236}">
                      <a16:creationId xmlns:a16="http://schemas.microsoft.com/office/drawing/2014/main" id="{7B0DBDE0-ACAB-4CD0-B37D-021329427C8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" name="Cube 152">
                  <a:extLst>
                    <a:ext uri="{FF2B5EF4-FFF2-40B4-BE49-F238E27FC236}">
                      <a16:creationId xmlns:a16="http://schemas.microsoft.com/office/drawing/2014/main" id="{AB281A1C-EB2C-4768-8CA9-65861FFDAC1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" name="Cube 153">
                  <a:extLst>
                    <a:ext uri="{FF2B5EF4-FFF2-40B4-BE49-F238E27FC236}">
                      <a16:creationId xmlns:a16="http://schemas.microsoft.com/office/drawing/2014/main" id="{C1AAC3BC-E312-406F-9840-5096F516014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" name="Cube 154">
                  <a:extLst>
                    <a:ext uri="{FF2B5EF4-FFF2-40B4-BE49-F238E27FC236}">
                      <a16:creationId xmlns:a16="http://schemas.microsoft.com/office/drawing/2014/main" id="{AE4158FE-729B-411D-8FC5-80ABEEFE1F1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7BFFC27-4242-41F8-9F74-10598F35FA6C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36" name="Cube 135">
                  <a:extLst>
                    <a:ext uri="{FF2B5EF4-FFF2-40B4-BE49-F238E27FC236}">
                      <a16:creationId xmlns:a16="http://schemas.microsoft.com/office/drawing/2014/main" id="{4758C36E-8BFC-4D1A-A34B-73B4388952D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7" name="Cube 136">
                  <a:extLst>
                    <a:ext uri="{FF2B5EF4-FFF2-40B4-BE49-F238E27FC236}">
                      <a16:creationId xmlns:a16="http://schemas.microsoft.com/office/drawing/2014/main" id="{3D616B56-931E-4B9B-8AA4-0AFC6DF8826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8" name="Cube 137">
                  <a:extLst>
                    <a:ext uri="{FF2B5EF4-FFF2-40B4-BE49-F238E27FC236}">
                      <a16:creationId xmlns:a16="http://schemas.microsoft.com/office/drawing/2014/main" id="{20432605-C6FF-425D-9B4F-5F3A6A5BA79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9" name="Cube 138">
                  <a:extLst>
                    <a:ext uri="{FF2B5EF4-FFF2-40B4-BE49-F238E27FC236}">
                      <a16:creationId xmlns:a16="http://schemas.microsoft.com/office/drawing/2014/main" id="{CD94298A-9ED0-493E-91D0-671B3314548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0" name="Cube 139">
                  <a:extLst>
                    <a:ext uri="{FF2B5EF4-FFF2-40B4-BE49-F238E27FC236}">
                      <a16:creationId xmlns:a16="http://schemas.microsoft.com/office/drawing/2014/main" id="{1F67220C-4123-4F39-84C9-7AD5FCB26A9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1" name="Cube 140">
                  <a:extLst>
                    <a:ext uri="{FF2B5EF4-FFF2-40B4-BE49-F238E27FC236}">
                      <a16:creationId xmlns:a16="http://schemas.microsoft.com/office/drawing/2014/main" id="{CF7A3B08-2C58-4679-A052-2F3D379622A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2" name="Cube 141">
                  <a:extLst>
                    <a:ext uri="{FF2B5EF4-FFF2-40B4-BE49-F238E27FC236}">
                      <a16:creationId xmlns:a16="http://schemas.microsoft.com/office/drawing/2014/main" id="{192EE25B-A22C-4DB4-94ED-087F846EEA7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3" name="Cube 142">
                  <a:extLst>
                    <a:ext uri="{FF2B5EF4-FFF2-40B4-BE49-F238E27FC236}">
                      <a16:creationId xmlns:a16="http://schemas.microsoft.com/office/drawing/2014/main" id="{243B311A-4907-4F23-88B5-F400EF14875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4" name="Cube 143">
                  <a:extLst>
                    <a:ext uri="{FF2B5EF4-FFF2-40B4-BE49-F238E27FC236}">
                      <a16:creationId xmlns:a16="http://schemas.microsoft.com/office/drawing/2014/main" id="{EDCC54C5-BB36-4BE1-A4AB-EB20DF6DD8F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5" name="Cube 144">
                  <a:extLst>
                    <a:ext uri="{FF2B5EF4-FFF2-40B4-BE49-F238E27FC236}">
                      <a16:creationId xmlns:a16="http://schemas.microsoft.com/office/drawing/2014/main" id="{74F0C4C8-5618-4D45-BBA1-F77972DCE1F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A6D549D-AC1D-4AFA-BF0A-D0319D718595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26" name="Cube 125">
                  <a:extLst>
                    <a:ext uri="{FF2B5EF4-FFF2-40B4-BE49-F238E27FC236}">
                      <a16:creationId xmlns:a16="http://schemas.microsoft.com/office/drawing/2014/main" id="{8B41F740-0F3F-4348-8C5F-A99E13C55DB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7" name="Cube 126">
                  <a:extLst>
                    <a:ext uri="{FF2B5EF4-FFF2-40B4-BE49-F238E27FC236}">
                      <a16:creationId xmlns:a16="http://schemas.microsoft.com/office/drawing/2014/main" id="{D9C5BA99-BB05-4B8F-A4C4-C44069E122C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8" name="Cube 127">
                  <a:extLst>
                    <a:ext uri="{FF2B5EF4-FFF2-40B4-BE49-F238E27FC236}">
                      <a16:creationId xmlns:a16="http://schemas.microsoft.com/office/drawing/2014/main" id="{41A3843D-0C47-4F2F-8841-093625EA4AF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9" name="Cube 128">
                  <a:extLst>
                    <a:ext uri="{FF2B5EF4-FFF2-40B4-BE49-F238E27FC236}">
                      <a16:creationId xmlns:a16="http://schemas.microsoft.com/office/drawing/2014/main" id="{D9E7BCB9-AD14-41C0-B54D-21A3F54E85C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0" name="Cube 129">
                  <a:extLst>
                    <a:ext uri="{FF2B5EF4-FFF2-40B4-BE49-F238E27FC236}">
                      <a16:creationId xmlns:a16="http://schemas.microsoft.com/office/drawing/2014/main" id="{D325722D-E39B-4B96-84A0-1F0542D9B64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1" name="Cube 130">
                  <a:extLst>
                    <a:ext uri="{FF2B5EF4-FFF2-40B4-BE49-F238E27FC236}">
                      <a16:creationId xmlns:a16="http://schemas.microsoft.com/office/drawing/2014/main" id="{AE5DC868-8DB1-49D0-A47E-ADA78F56343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2" name="Cube 131">
                  <a:extLst>
                    <a:ext uri="{FF2B5EF4-FFF2-40B4-BE49-F238E27FC236}">
                      <a16:creationId xmlns:a16="http://schemas.microsoft.com/office/drawing/2014/main" id="{A903928B-F71C-480F-A557-8B54868F32E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3" name="Cube 132">
                  <a:extLst>
                    <a:ext uri="{FF2B5EF4-FFF2-40B4-BE49-F238E27FC236}">
                      <a16:creationId xmlns:a16="http://schemas.microsoft.com/office/drawing/2014/main" id="{B4E34E96-E823-445D-9003-AF5A5CB57C0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4" name="Cube 133">
                  <a:extLst>
                    <a:ext uri="{FF2B5EF4-FFF2-40B4-BE49-F238E27FC236}">
                      <a16:creationId xmlns:a16="http://schemas.microsoft.com/office/drawing/2014/main" id="{5E8A0CF5-95D2-4A57-9431-C73708F3948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5" name="Cube 134">
                  <a:extLst>
                    <a:ext uri="{FF2B5EF4-FFF2-40B4-BE49-F238E27FC236}">
                      <a16:creationId xmlns:a16="http://schemas.microsoft.com/office/drawing/2014/main" id="{6138FD15-EAC7-470A-A7C2-093041341F8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3019B25-D2A2-4604-9A98-24C87AAAA6F4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16" name="Cube 115">
                  <a:extLst>
                    <a:ext uri="{FF2B5EF4-FFF2-40B4-BE49-F238E27FC236}">
                      <a16:creationId xmlns:a16="http://schemas.microsoft.com/office/drawing/2014/main" id="{398B4070-163D-4628-A9EE-2C1865936EC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7" name="Cube 116">
                  <a:extLst>
                    <a:ext uri="{FF2B5EF4-FFF2-40B4-BE49-F238E27FC236}">
                      <a16:creationId xmlns:a16="http://schemas.microsoft.com/office/drawing/2014/main" id="{3464FE02-A64E-40DE-A164-8BBB03C6DFE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8" name="Cube 117">
                  <a:extLst>
                    <a:ext uri="{FF2B5EF4-FFF2-40B4-BE49-F238E27FC236}">
                      <a16:creationId xmlns:a16="http://schemas.microsoft.com/office/drawing/2014/main" id="{DE883D52-64D6-4604-B6A5-36F4A368310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9" name="Cube 118">
                  <a:extLst>
                    <a:ext uri="{FF2B5EF4-FFF2-40B4-BE49-F238E27FC236}">
                      <a16:creationId xmlns:a16="http://schemas.microsoft.com/office/drawing/2014/main" id="{6812432F-D01E-4027-B022-BFEF5AAE6C7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0" name="Cube 119">
                  <a:extLst>
                    <a:ext uri="{FF2B5EF4-FFF2-40B4-BE49-F238E27FC236}">
                      <a16:creationId xmlns:a16="http://schemas.microsoft.com/office/drawing/2014/main" id="{1E25006F-7C6B-4B6D-B942-58676492778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1" name="Cube 120">
                  <a:extLst>
                    <a:ext uri="{FF2B5EF4-FFF2-40B4-BE49-F238E27FC236}">
                      <a16:creationId xmlns:a16="http://schemas.microsoft.com/office/drawing/2014/main" id="{D7819F8D-C654-4B9A-9506-6D7A9CAD955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2" name="Cube 121">
                  <a:extLst>
                    <a:ext uri="{FF2B5EF4-FFF2-40B4-BE49-F238E27FC236}">
                      <a16:creationId xmlns:a16="http://schemas.microsoft.com/office/drawing/2014/main" id="{C64E9964-F30D-4D99-BC61-F7AAAAB428C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3" name="Cube 122">
                  <a:extLst>
                    <a:ext uri="{FF2B5EF4-FFF2-40B4-BE49-F238E27FC236}">
                      <a16:creationId xmlns:a16="http://schemas.microsoft.com/office/drawing/2014/main" id="{D382D210-5D30-4580-AFB5-53D2C36A327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4" name="Cube 123">
                  <a:extLst>
                    <a:ext uri="{FF2B5EF4-FFF2-40B4-BE49-F238E27FC236}">
                      <a16:creationId xmlns:a16="http://schemas.microsoft.com/office/drawing/2014/main" id="{D3BBCAA6-4290-4E3D-9F5E-62B6887E7E2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5" name="Cube 124">
                  <a:extLst>
                    <a:ext uri="{FF2B5EF4-FFF2-40B4-BE49-F238E27FC236}">
                      <a16:creationId xmlns:a16="http://schemas.microsoft.com/office/drawing/2014/main" id="{2C2F076A-D4C9-48E1-AA7F-454AE1EA696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33A79276-0679-4426-986B-E202113617BA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06" name="Cube 105">
                  <a:extLst>
                    <a:ext uri="{FF2B5EF4-FFF2-40B4-BE49-F238E27FC236}">
                      <a16:creationId xmlns:a16="http://schemas.microsoft.com/office/drawing/2014/main" id="{45FA934A-71F5-44CC-A8D8-2F31928E649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7" name="Cube 106">
                  <a:extLst>
                    <a:ext uri="{FF2B5EF4-FFF2-40B4-BE49-F238E27FC236}">
                      <a16:creationId xmlns:a16="http://schemas.microsoft.com/office/drawing/2014/main" id="{6CFFD5F6-1E02-4185-99C4-F43D67452DC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8" name="Cube 107">
                  <a:extLst>
                    <a:ext uri="{FF2B5EF4-FFF2-40B4-BE49-F238E27FC236}">
                      <a16:creationId xmlns:a16="http://schemas.microsoft.com/office/drawing/2014/main" id="{696701D6-0618-4ADF-A3C5-6EEC655F4A0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9" name="Cube 108">
                  <a:extLst>
                    <a:ext uri="{FF2B5EF4-FFF2-40B4-BE49-F238E27FC236}">
                      <a16:creationId xmlns:a16="http://schemas.microsoft.com/office/drawing/2014/main" id="{AAFE1B28-1514-46BC-B273-E3E2EDD30FC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0" name="Cube 109">
                  <a:extLst>
                    <a:ext uri="{FF2B5EF4-FFF2-40B4-BE49-F238E27FC236}">
                      <a16:creationId xmlns:a16="http://schemas.microsoft.com/office/drawing/2014/main" id="{58213847-7343-4E21-AB44-FD7BC580CA6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1" name="Cube 110">
                  <a:extLst>
                    <a:ext uri="{FF2B5EF4-FFF2-40B4-BE49-F238E27FC236}">
                      <a16:creationId xmlns:a16="http://schemas.microsoft.com/office/drawing/2014/main" id="{CA0D2AC6-0F60-4674-B437-E55F34548FD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2" name="Cube 111">
                  <a:extLst>
                    <a:ext uri="{FF2B5EF4-FFF2-40B4-BE49-F238E27FC236}">
                      <a16:creationId xmlns:a16="http://schemas.microsoft.com/office/drawing/2014/main" id="{393AC018-DD52-445A-B754-68629453D89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3" name="Cube 112">
                  <a:extLst>
                    <a:ext uri="{FF2B5EF4-FFF2-40B4-BE49-F238E27FC236}">
                      <a16:creationId xmlns:a16="http://schemas.microsoft.com/office/drawing/2014/main" id="{55ABEBBF-67D2-4960-B226-83BA8B98B0C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4" name="Cube 113">
                  <a:extLst>
                    <a:ext uri="{FF2B5EF4-FFF2-40B4-BE49-F238E27FC236}">
                      <a16:creationId xmlns:a16="http://schemas.microsoft.com/office/drawing/2014/main" id="{DE99A091-4746-4AC7-B28F-4C736E59252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5" name="Cube 114">
                  <a:extLst>
                    <a:ext uri="{FF2B5EF4-FFF2-40B4-BE49-F238E27FC236}">
                      <a16:creationId xmlns:a16="http://schemas.microsoft.com/office/drawing/2014/main" id="{DF822B55-CA6F-4112-83E6-93C9456A12D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8E34298-A04C-4333-83D6-70EF852C23C9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id="{D566B9FF-5D00-4594-B460-FCBA1282BEA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7" name="Cube 96">
                  <a:extLst>
                    <a:ext uri="{FF2B5EF4-FFF2-40B4-BE49-F238E27FC236}">
                      <a16:creationId xmlns:a16="http://schemas.microsoft.com/office/drawing/2014/main" id="{C73F4D44-7991-4705-A625-2C2C03C7F95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8" name="Cube 97">
                  <a:extLst>
                    <a:ext uri="{FF2B5EF4-FFF2-40B4-BE49-F238E27FC236}">
                      <a16:creationId xmlns:a16="http://schemas.microsoft.com/office/drawing/2014/main" id="{EC6AADB6-48E2-417A-B7BA-05E0F1DBE27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id="{32B3C284-2E9F-47C8-A2A4-8DDD800A5C2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id="{A4BC5FD4-3207-44E3-AA9E-1B9536D7F23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1" name="Cube 100">
                  <a:extLst>
                    <a:ext uri="{FF2B5EF4-FFF2-40B4-BE49-F238E27FC236}">
                      <a16:creationId xmlns:a16="http://schemas.microsoft.com/office/drawing/2014/main" id="{726C0907-8985-481E-B8CA-BA7D96C9D4F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2" name="Cube 101">
                  <a:extLst>
                    <a:ext uri="{FF2B5EF4-FFF2-40B4-BE49-F238E27FC236}">
                      <a16:creationId xmlns:a16="http://schemas.microsoft.com/office/drawing/2014/main" id="{FE1B3F3E-504A-4BF4-B21E-9F77598DB07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id="{F7301424-C775-4378-B156-94BC11BA2C4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id="{957756CB-96FE-468E-A486-2DC227DFA1F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5" name="Cube 104">
                  <a:extLst>
                    <a:ext uri="{FF2B5EF4-FFF2-40B4-BE49-F238E27FC236}">
                      <a16:creationId xmlns:a16="http://schemas.microsoft.com/office/drawing/2014/main" id="{301640D8-68E6-4D52-841A-56FF701CEAD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E9C79CF0-A0E9-46E0-ACB5-725BC6905F09}"/>
                </a:ext>
              </a:extLst>
            </p:cNvPr>
            <p:cNvSpPr/>
            <p:nvPr/>
          </p:nvSpPr>
          <p:spPr>
            <a:xfrm>
              <a:off x="3193569" y="2715738"/>
              <a:ext cx="179898" cy="182364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50347D7-8C52-4BC5-9E08-998B2A6DA4D8}"/>
                </a:ext>
              </a:extLst>
            </p:cNvPr>
            <p:cNvGrpSpPr/>
            <p:nvPr/>
          </p:nvGrpSpPr>
          <p:grpSpPr>
            <a:xfrm>
              <a:off x="2815236" y="148478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F4D1D1B7-4601-4A6A-89F2-DAF6576C501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6317615D-C96E-4D4E-9951-26BEE2D0ACC5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8B24DC4C-818E-44DB-948C-F26FEDEC35A5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25A48539-34A2-4CF6-8A71-554AD550337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F39A6A9B-510B-420E-820F-D5667D5ECB8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D7658174-86C3-4254-B65B-3905D6CE5A1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1E15F851-B2E4-473F-96D3-4D607FE66258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3EF076D5-D47B-4F76-AD07-5706817C91B5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B9E376C5-D847-4858-BF02-D859BCCA76DB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A7CED1AF-B2DA-443B-B173-6DA2D141F0D3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9230A42-FFFD-4872-AFB9-5517910E4211}"/>
                </a:ext>
              </a:extLst>
            </p:cNvPr>
            <p:cNvGrpSpPr/>
            <p:nvPr/>
          </p:nvGrpSpPr>
          <p:grpSpPr>
            <a:xfrm>
              <a:off x="2058572" y="148478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04D1C51E-4F1C-4B5B-84E9-F4A0E847A09B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23BCA008-7547-43E5-8937-44F47F2117B4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0B6A35AF-3FFE-4B8A-81C2-CDAA87C9992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F3F12C8F-E4C8-46D3-9CA6-0769CCEE73F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1FCAFD10-4A46-45AA-9C89-5EB201216C3B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EDC9A8A5-A0B9-4223-B0C5-7732E4A80CB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D3BCC2CA-90E9-4CDB-BF88-655CC301AAD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7A5684DD-46FE-4829-840F-1BC5D05A518F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5C4FBC8D-00EE-4449-9AEC-101590675D2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71679C04-13ED-45DD-A09D-7906C216072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D2A31DD-DC83-4D0F-B97C-98CCDB52500A}"/>
                </a:ext>
              </a:extLst>
            </p:cNvPr>
            <p:cNvSpPr/>
            <p:nvPr/>
          </p:nvSpPr>
          <p:spPr>
            <a:xfrm>
              <a:off x="72008" y="1124744"/>
              <a:ext cx="3718942" cy="2088232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3F3F855-0FC2-4D0C-8F28-DBC6A1AE104D}"/>
                </a:ext>
              </a:extLst>
            </p:cNvPr>
            <p:cNvSpPr/>
            <p:nvPr/>
          </p:nvSpPr>
          <p:spPr>
            <a:xfrm>
              <a:off x="1485860" y="3645024"/>
              <a:ext cx="891238" cy="79208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</a:rPr>
                <a:t>?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BE2ECB2-DAD9-486B-B28C-5E97C7D2F987}"/>
                </a:ext>
              </a:extLst>
            </p:cNvPr>
            <p:cNvCxnSpPr>
              <a:cxnSpLocks/>
              <a:stCxn id="63" idx="2"/>
              <a:endCxn id="64" idx="0"/>
            </p:cNvCxnSpPr>
            <p:nvPr/>
          </p:nvCxnSpPr>
          <p:spPr>
            <a:xfrm>
              <a:off x="1931479" y="3212976"/>
              <a:ext cx="0" cy="4320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7E0E2E8-A4A2-4C46-AE8A-45AA9B86395E}"/>
              </a:ext>
            </a:extLst>
          </p:cNvPr>
          <p:cNvGrpSpPr/>
          <p:nvPr/>
        </p:nvGrpSpPr>
        <p:grpSpPr>
          <a:xfrm>
            <a:off x="4938415" y="2151393"/>
            <a:ext cx="6661793" cy="3293831"/>
            <a:chOff x="1449630" y="1287297"/>
            <a:chExt cx="6661793" cy="3293831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D613B1C-F96C-449E-B0F5-7EA4FCEA083A}"/>
                </a:ext>
              </a:extLst>
            </p:cNvPr>
            <p:cNvGrpSpPr/>
            <p:nvPr/>
          </p:nvGrpSpPr>
          <p:grpSpPr>
            <a:xfrm>
              <a:off x="6682172" y="160195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FEFCFF08-22D0-4FD7-9D68-FCA383CB2007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B0DCAFD9-0D77-4BB6-9734-01E4A8C6CF2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59410E96-3F7D-4AAA-9B7A-E6C68162279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FBF809A6-1079-4C61-83B0-021AD1A80137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7478260C-1C42-4110-B39A-AB1CB95E853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A14ADFAC-CEC7-4444-9886-5E2447B23F4E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01101553-329F-4BA3-94C0-F36DFF45D743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4E2BD61B-0CAB-4E00-98B6-7E58BA46EDE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C337CBBA-4A21-4026-8063-38020CBA13A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4E056441-3EC5-4750-843C-C4794560B11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B9B455B4-C295-4D7B-AA8C-9BD2B6C6E878}"/>
                </a:ext>
              </a:extLst>
            </p:cNvPr>
            <p:cNvGrpSpPr/>
            <p:nvPr/>
          </p:nvGrpSpPr>
          <p:grpSpPr>
            <a:xfrm>
              <a:off x="4815375" y="1601958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D98D1ED2-8B4E-4978-B4A8-B9F98BC841D8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78" name="Cube 577">
                  <a:extLst>
                    <a:ext uri="{FF2B5EF4-FFF2-40B4-BE49-F238E27FC236}">
                      <a16:creationId xmlns:a16="http://schemas.microsoft.com/office/drawing/2014/main" id="{3456CE10-3B1B-4FB4-A43F-7705FE7549C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9" name="Cube 578">
                  <a:extLst>
                    <a:ext uri="{FF2B5EF4-FFF2-40B4-BE49-F238E27FC236}">
                      <a16:creationId xmlns:a16="http://schemas.microsoft.com/office/drawing/2014/main" id="{106E83A4-C8A6-4F7F-8EF0-A2C0528EB24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0" name="Cube 579">
                  <a:extLst>
                    <a:ext uri="{FF2B5EF4-FFF2-40B4-BE49-F238E27FC236}">
                      <a16:creationId xmlns:a16="http://schemas.microsoft.com/office/drawing/2014/main" id="{E7283ECF-B5E3-440C-83AC-191B9B3940F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1" name="Cube 580">
                  <a:extLst>
                    <a:ext uri="{FF2B5EF4-FFF2-40B4-BE49-F238E27FC236}">
                      <a16:creationId xmlns:a16="http://schemas.microsoft.com/office/drawing/2014/main" id="{580A3FFD-FBE9-47C7-B508-97DFD7EC94D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2" name="Cube 581">
                  <a:extLst>
                    <a:ext uri="{FF2B5EF4-FFF2-40B4-BE49-F238E27FC236}">
                      <a16:creationId xmlns:a16="http://schemas.microsoft.com/office/drawing/2014/main" id="{C1084DCF-7724-4D89-A823-4FFA9CD0256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3" name="Cube 582">
                  <a:extLst>
                    <a:ext uri="{FF2B5EF4-FFF2-40B4-BE49-F238E27FC236}">
                      <a16:creationId xmlns:a16="http://schemas.microsoft.com/office/drawing/2014/main" id="{156D3969-8CAD-4DA5-B83C-51FEA5C32B7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4" name="Cube 583">
                  <a:extLst>
                    <a:ext uri="{FF2B5EF4-FFF2-40B4-BE49-F238E27FC236}">
                      <a16:creationId xmlns:a16="http://schemas.microsoft.com/office/drawing/2014/main" id="{21A0BFF9-BEB7-4B99-8279-D2C9C8FCE98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5" name="Cube 584">
                  <a:extLst>
                    <a:ext uri="{FF2B5EF4-FFF2-40B4-BE49-F238E27FC236}">
                      <a16:creationId xmlns:a16="http://schemas.microsoft.com/office/drawing/2014/main" id="{1A524A4E-9906-48DF-A44B-0B1DA479533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6" name="Cube 585">
                  <a:extLst>
                    <a:ext uri="{FF2B5EF4-FFF2-40B4-BE49-F238E27FC236}">
                      <a16:creationId xmlns:a16="http://schemas.microsoft.com/office/drawing/2014/main" id="{1B569B46-3502-4D9D-BAF2-9953DCD5A35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7" name="Cube 586">
                  <a:extLst>
                    <a:ext uri="{FF2B5EF4-FFF2-40B4-BE49-F238E27FC236}">
                      <a16:creationId xmlns:a16="http://schemas.microsoft.com/office/drawing/2014/main" id="{728DD85E-8916-4FEA-A1CA-CFBA192ECA2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E8638D24-CC3F-48C6-AD8E-4BDC349C8E95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68" name="Cube 567">
                  <a:extLst>
                    <a:ext uri="{FF2B5EF4-FFF2-40B4-BE49-F238E27FC236}">
                      <a16:creationId xmlns:a16="http://schemas.microsoft.com/office/drawing/2014/main" id="{4F35FB59-62B6-460C-B55D-4286E1F3B04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9" name="Cube 568">
                  <a:extLst>
                    <a:ext uri="{FF2B5EF4-FFF2-40B4-BE49-F238E27FC236}">
                      <a16:creationId xmlns:a16="http://schemas.microsoft.com/office/drawing/2014/main" id="{FEA92187-0733-4FEB-B457-C3EC50B2394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0" name="Cube 569">
                  <a:extLst>
                    <a:ext uri="{FF2B5EF4-FFF2-40B4-BE49-F238E27FC236}">
                      <a16:creationId xmlns:a16="http://schemas.microsoft.com/office/drawing/2014/main" id="{4539FD0B-BAAC-4D06-95AE-C87820D0B98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1" name="Cube 570">
                  <a:extLst>
                    <a:ext uri="{FF2B5EF4-FFF2-40B4-BE49-F238E27FC236}">
                      <a16:creationId xmlns:a16="http://schemas.microsoft.com/office/drawing/2014/main" id="{F785C831-FEA4-44A7-9ABC-3E9E4116198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2" name="Cube 571">
                  <a:extLst>
                    <a:ext uri="{FF2B5EF4-FFF2-40B4-BE49-F238E27FC236}">
                      <a16:creationId xmlns:a16="http://schemas.microsoft.com/office/drawing/2014/main" id="{40DD3F84-9D85-4BD9-BE5C-3921D0D6D36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3" name="Cube 572">
                  <a:extLst>
                    <a:ext uri="{FF2B5EF4-FFF2-40B4-BE49-F238E27FC236}">
                      <a16:creationId xmlns:a16="http://schemas.microsoft.com/office/drawing/2014/main" id="{AFFFD704-6C0B-428A-B0C1-5DEECD9F4E7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4" name="Cube 573">
                  <a:extLst>
                    <a:ext uri="{FF2B5EF4-FFF2-40B4-BE49-F238E27FC236}">
                      <a16:creationId xmlns:a16="http://schemas.microsoft.com/office/drawing/2014/main" id="{A2B42536-A3A8-4199-9ABE-6F6ECBF01D7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5" name="Cube 574">
                  <a:extLst>
                    <a:ext uri="{FF2B5EF4-FFF2-40B4-BE49-F238E27FC236}">
                      <a16:creationId xmlns:a16="http://schemas.microsoft.com/office/drawing/2014/main" id="{1908EEFB-BD5E-4403-B370-6D47793D3E4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6" name="Cube 575">
                  <a:extLst>
                    <a:ext uri="{FF2B5EF4-FFF2-40B4-BE49-F238E27FC236}">
                      <a16:creationId xmlns:a16="http://schemas.microsoft.com/office/drawing/2014/main" id="{7C5A911A-A591-49BF-80D8-64DF138BC07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7" name="Cube 576">
                  <a:extLst>
                    <a:ext uri="{FF2B5EF4-FFF2-40B4-BE49-F238E27FC236}">
                      <a16:creationId xmlns:a16="http://schemas.microsoft.com/office/drawing/2014/main" id="{5F13FE46-14B4-4230-8BD4-D7E9947FA78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6C874627-99C9-464C-B933-787BC7AFD1F8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58" name="Cube 557">
                  <a:extLst>
                    <a:ext uri="{FF2B5EF4-FFF2-40B4-BE49-F238E27FC236}">
                      <a16:creationId xmlns:a16="http://schemas.microsoft.com/office/drawing/2014/main" id="{C41D197D-1E64-4C09-A0FA-72F4A9A4FC2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9" name="Cube 558">
                  <a:extLst>
                    <a:ext uri="{FF2B5EF4-FFF2-40B4-BE49-F238E27FC236}">
                      <a16:creationId xmlns:a16="http://schemas.microsoft.com/office/drawing/2014/main" id="{7FF6E940-7EEB-44ED-9216-43F215A4CB7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0" name="Cube 559">
                  <a:extLst>
                    <a:ext uri="{FF2B5EF4-FFF2-40B4-BE49-F238E27FC236}">
                      <a16:creationId xmlns:a16="http://schemas.microsoft.com/office/drawing/2014/main" id="{D827FC20-F174-42E4-B112-FED4A095AB5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1" name="Cube 560">
                  <a:extLst>
                    <a:ext uri="{FF2B5EF4-FFF2-40B4-BE49-F238E27FC236}">
                      <a16:creationId xmlns:a16="http://schemas.microsoft.com/office/drawing/2014/main" id="{5D36BFBE-CF9B-49D7-9133-99557105BA0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2" name="Cube 561">
                  <a:extLst>
                    <a:ext uri="{FF2B5EF4-FFF2-40B4-BE49-F238E27FC236}">
                      <a16:creationId xmlns:a16="http://schemas.microsoft.com/office/drawing/2014/main" id="{55E37677-AD87-496C-919B-EAC38D3CFF0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3" name="Cube 562">
                  <a:extLst>
                    <a:ext uri="{FF2B5EF4-FFF2-40B4-BE49-F238E27FC236}">
                      <a16:creationId xmlns:a16="http://schemas.microsoft.com/office/drawing/2014/main" id="{0119A392-60D9-440C-AA03-B6415F15B9A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4" name="Cube 563">
                  <a:extLst>
                    <a:ext uri="{FF2B5EF4-FFF2-40B4-BE49-F238E27FC236}">
                      <a16:creationId xmlns:a16="http://schemas.microsoft.com/office/drawing/2014/main" id="{7604AA17-4074-4BC0-A468-9FDAB9E0079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5" name="Cube 564">
                  <a:extLst>
                    <a:ext uri="{FF2B5EF4-FFF2-40B4-BE49-F238E27FC236}">
                      <a16:creationId xmlns:a16="http://schemas.microsoft.com/office/drawing/2014/main" id="{6F832AF4-413A-461A-8B62-A475B349EFD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6" name="Cube 565">
                  <a:extLst>
                    <a:ext uri="{FF2B5EF4-FFF2-40B4-BE49-F238E27FC236}">
                      <a16:creationId xmlns:a16="http://schemas.microsoft.com/office/drawing/2014/main" id="{76BBCABD-7722-4198-945C-3B6886D86C9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7" name="Cube 566">
                  <a:extLst>
                    <a:ext uri="{FF2B5EF4-FFF2-40B4-BE49-F238E27FC236}">
                      <a16:creationId xmlns:a16="http://schemas.microsoft.com/office/drawing/2014/main" id="{142DB079-D0B4-4CA4-8076-98D94593AA6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F025D645-9D63-487B-88BE-E213239036D3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48" name="Cube 547">
                  <a:extLst>
                    <a:ext uri="{FF2B5EF4-FFF2-40B4-BE49-F238E27FC236}">
                      <a16:creationId xmlns:a16="http://schemas.microsoft.com/office/drawing/2014/main" id="{99ED75EE-647A-4287-9059-D772D62A99B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9" name="Cube 548">
                  <a:extLst>
                    <a:ext uri="{FF2B5EF4-FFF2-40B4-BE49-F238E27FC236}">
                      <a16:creationId xmlns:a16="http://schemas.microsoft.com/office/drawing/2014/main" id="{EF9BFF4C-BAB8-4253-BE82-2CED0C3A45C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0" name="Cube 549">
                  <a:extLst>
                    <a:ext uri="{FF2B5EF4-FFF2-40B4-BE49-F238E27FC236}">
                      <a16:creationId xmlns:a16="http://schemas.microsoft.com/office/drawing/2014/main" id="{5F7BAAE1-1F7F-47E4-9E94-9C4CEFF40E1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1" name="Cube 550">
                  <a:extLst>
                    <a:ext uri="{FF2B5EF4-FFF2-40B4-BE49-F238E27FC236}">
                      <a16:creationId xmlns:a16="http://schemas.microsoft.com/office/drawing/2014/main" id="{1E1E275F-EC32-4A06-AC32-0B5653125A2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2" name="Cube 551">
                  <a:extLst>
                    <a:ext uri="{FF2B5EF4-FFF2-40B4-BE49-F238E27FC236}">
                      <a16:creationId xmlns:a16="http://schemas.microsoft.com/office/drawing/2014/main" id="{D722F55E-C1AC-4CB1-9675-E59E6B919E5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3" name="Cube 552">
                  <a:extLst>
                    <a:ext uri="{FF2B5EF4-FFF2-40B4-BE49-F238E27FC236}">
                      <a16:creationId xmlns:a16="http://schemas.microsoft.com/office/drawing/2014/main" id="{1E415314-8811-40DD-87D8-7EBABD9856E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4" name="Cube 553">
                  <a:extLst>
                    <a:ext uri="{FF2B5EF4-FFF2-40B4-BE49-F238E27FC236}">
                      <a16:creationId xmlns:a16="http://schemas.microsoft.com/office/drawing/2014/main" id="{E6B7165A-EB50-4E87-9A0B-715BA98FC10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5" name="Cube 554">
                  <a:extLst>
                    <a:ext uri="{FF2B5EF4-FFF2-40B4-BE49-F238E27FC236}">
                      <a16:creationId xmlns:a16="http://schemas.microsoft.com/office/drawing/2014/main" id="{5BB96B57-3F9D-4CA4-8311-1AE7FDF3634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6" name="Cube 555">
                  <a:extLst>
                    <a:ext uri="{FF2B5EF4-FFF2-40B4-BE49-F238E27FC236}">
                      <a16:creationId xmlns:a16="http://schemas.microsoft.com/office/drawing/2014/main" id="{E0124EA3-0943-42B9-9BA2-B8658436EF2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7" name="Cube 556">
                  <a:extLst>
                    <a:ext uri="{FF2B5EF4-FFF2-40B4-BE49-F238E27FC236}">
                      <a16:creationId xmlns:a16="http://schemas.microsoft.com/office/drawing/2014/main" id="{D14DA91A-BAC0-418A-8859-074AA368D96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2982A6BF-32B9-47BB-BB6D-5DAA1DC434D5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38" name="Cube 537">
                  <a:extLst>
                    <a:ext uri="{FF2B5EF4-FFF2-40B4-BE49-F238E27FC236}">
                      <a16:creationId xmlns:a16="http://schemas.microsoft.com/office/drawing/2014/main" id="{4CCD9F2F-D587-422B-BB94-05F6F83E6E3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9" name="Cube 538">
                  <a:extLst>
                    <a:ext uri="{FF2B5EF4-FFF2-40B4-BE49-F238E27FC236}">
                      <a16:creationId xmlns:a16="http://schemas.microsoft.com/office/drawing/2014/main" id="{71115955-7361-4790-BC73-AD20DBBEDD4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0" name="Cube 539">
                  <a:extLst>
                    <a:ext uri="{FF2B5EF4-FFF2-40B4-BE49-F238E27FC236}">
                      <a16:creationId xmlns:a16="http://schemas.microsoft.com/office/drawing/2014/main" id="{6BC60F97-88DC-4833-913B-983D23084A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1" name="Cube 540">
                  <a:extLst>
                    <a:ext uri="{FF2B5EF4-FFF2-40B4-BE49-F238E27FC236}">
                      <a16:creationId xmlns:a16="http://schemas.microsoft.com/office/drawing/2014/main" id="{058ED87D-F66D-4B9D-891F-30E9B4456E1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2" name="Cube 541">
                  <a:extLst>
                    <a:ext uri="{FF2B5EF4-FFF2-40B4-BE49-F238E27FC236}">
                      <a16:creationId xmlns:a16="http://schemas.microsoft.com/office/drawing/2014/main" id="{CFF643C4-388E-4638-8457-2BBDA9AEF89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3" name="Cube 542">
                  <a:extLst>
                    <a:ext uri="{FF2B5EF4-FFF2-40B4-BE49-F238E27FC236}">
                      <a16:creationId xmlns:a16="http://schemas.microsoft.com/office/drawing/2014/main" id="{AE358A77-3FB9-4881-B20A-E7523DBB249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4" name="Cube 543">
                  <a:extLst>
                    <a:ext uri="{FF2B5EF4-FFF2-40B4-BE49-F238E27FC236}">
                      <a16:creationId xmlns:a16="http://schemas.microsoft.com/office/drawing/2014/main" id="{B45BDC52-9435-4F0A-B601-75C4F0BAF1C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5" name="Cube 544">
                  <a:extLst>
                    <a:ext uri="{FF2B5EF4-FFF2-40B4-BE49-F238E27FC236}">
                      <a16:creationId xmlns:a16="http://schemas.microsoft.com/office/drawing/2014/main" id="{EAC00E2A-E24A-4341-9E74-C226F4C8DFB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6" name="Cube 545">
                  <a:extLst>
                    <a:ext uri="{FF2B5EF4-FFF2-40B4-BE49-F238E27FC236}">
                      <a16:creationId xmlns:a16="http://schemas.microsoft.com/office/drawing/2014/main" id="{1CF75994-2F11-4E18-AC69-1ABF79AA57E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7" name="Cube 546">
                  <a:extLst>
                    <a:ext uri="{FF2B5EF4-FFF2-40B4-BE49-F238E27FC236}">
                      <a16:creationId xmlns:a16="http://schemas.microsoft.com/office/drawing/2014/main" id="{FAC3C831-DDD8-4DB2-BD43-C306B166AB3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A9013695-1ED5-4B8A-8C4A-6AA5FEE96053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28" name="Cube 527">
                  <a:extLst>
                    <a:ext uri="{FF2B5EF4-FFF2-40B4-BE49-F238E27FC236}">
                      <a16:creationId xmlns:a16="http://schemas.microsoft.com/office/drawing/2014/main" id="{DAA00E16-2AEB-4A96-BF99-B8D3FFECEE5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9" name="Cube 528">
                  <a:extLst>
                    <a:ext uri="{FF2B5EF4-FFF2-40B4-BE49-F238E27FC236}">
                      <a16:creationId xmlns:a16="http://schemas.microsoft.com/office/drawing/2014/main" id="{795BCDEE-814B-4F04-B213-04F2C81B399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0" name="Cube 529">
                  <a:extLst>
                    <a:ext uri="{FF2B5EF4-FFF2-40B4-BE49-F238E27FC236}">
                      <a16:creationId xmlns:a16="http://schemas.microsoft.com/office/drawing/2014/main" id="{FBDF5C7D-CA26-443F-8AF1-D903219EC85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1" name="Cube 530">
                  <a:extLst>
                    <a:ext uri="{FF2B5EF4-FFF2-40B4-BE49-F238E27FC236}">
                      <a16:creationId xmlns:a16="http://schemas.microsoft.com/office/drawing/2014/main" id="{23384D48-4B3A-47CC-8939-60596A1B8F2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2" name="Cube 531">
                  <a:extLst>
                    <a:ext uri="{FF2B5EF4-FFF2-40B4-BE49-F238E27FC236}">
                      <a16:creationId xmlns:a16="http://schemas.microsoft.com/office/drawing/2014/main" id="{1900C119-95F3-4B82-AAE4-1DA28FE7D2D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3" name="Cube 532">
                  <a:extLst>
                    <a:ext uri="{FF2B5EF4-FFF2-40B4-BE49-F238E27FC236}">
                      <a16:creationId xmlns:a16="http://schemas.microsoft.com/office/drawing/2014/main" id="{0B5481C9-8CB2-4C35-98C0-2EECD849825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4" name="Cube 533">
                  <a:extLst>
                    <a:ext uri="{FF2B5EF4-FFF2-40B4-BE49-F238E27FC236}">
                      <a16:creationId xmlns:a16="http://schemas.microsoft.com/office/drawing/2014/main" id="{615C206C-E299-4B6E-A256-06EAE7820DE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5" name="Cube 534">
                  <a:extLst>
                    <a:ext uri="{FF2B5EF4-FFF2-40B4-BE49-F238E27FC236}">
                      <a16:creationId xmlns:a16="http://schemas.microsoft.com/office/drawing/2014/main" id="{2D4A11C4-0AB7-49CD-B634-5D654B6674C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6" name="Cube 535">
                  <a:extLst>
                    <a:ext uri="{FF2B5EF4-FFF2-40B4-BE49-F238E27FC236}">
                      <a16:creationId xmlns:a16="http://schemas.microsoft.com/office/drawing/2014/main" id="{D59C2A6C-2A9D-4107-A3D8-4C784BB4188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7" name="Cube 536">
                  <a:extLst>
                    <a:ext uri="{FF2B5EF4-FFF2-40B4-BE49-F238E27FC236}">
                      <a16:creationId xmlns:a16="http://schemas.microsoft.com/office/drawing/2014/main" id="{5ECBC112-532E-4791-B670-40F2ED1139F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9A627CB5-B27C-46CA-B43D-F10BFA5C9B18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18" name="Cube 517">
                  <a:extLst>
                    <a:ext uri="{FF2B5EF4-FFF2-40B4-BE49-F238E27FC236}">
                      <a16:creationId xmlns:a16="http://schemas.microsoft.com/office/drawing/2014/main" id="{6488E823-C93A-423E-B14A-ADB2148E64E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9" name="Cube 518">
                  <a:extLst>
                    <a:ext uri="{FF2B5EF4-FFF2-40B4-BE49-F238E27FC236}">
                      <a16:creationId xmlns:a16="http://schemas.microsoft.com/office/drawing/2014/main" id="{0F573937-433A-49FE-A8ED-BB3C55C997A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0" name="Cube 519">
                  <a:extLst>
                    <a:ext uri="{FF2B5EF4-FFF2-40B4-BE49-F238E27FC236}">
                      <a16:creationId xmlns:a16="http://schemas.microsoft.com/office/drawing/2014/main" id="{AB263C30-02DF-4DF2-8411-6A402E8FA08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1" name="Cube 520">
                  <a:extLst>
                    <a:ext uri="{FF2B5EF4-FFF2-40B4-BE49-F238E27FC236}">
                      <a16:creationId xmlns:a16="http://schemas.microsoft.com/office/drawing/2014/main" id="{B669CFD4-3B6F-47B1-BAB6-4B5DE6B910F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2" name="Cube 521">
                  <a:extLst>
                    <a:ext uri="{FF2B5EF4-FFF2-40B4-BE49-F238E27FC236}">
                      <a16:creationId xmlns:a16="http://schemas.microsoft.com/office/drawing/2014/main" id="{3988A5F1-8A9A-4858-8778-8E343FD0035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3" name="Cube 522">
                  <a:extLst>
                    <a:ext uri="{FF2B5EF4-FFF2-40B4-BE49-F238E27FC236}">
                      <a16:creationId xmlns:a16="http://schemas.microsoft.com/office/drawing/2014/main" id="{C254DA50-94C3-4D32-BB51-63BA181BBBC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4" name="Cube 523">
                  <a:extLst>
                    <a:ext uri="{FF2B5EF4-FFF2-40B4-BE49-F238E27FC236}">
                      <a16:creationId xmlns:a16="http://schemas.microsoft.com/office/drawing/2014/main" id="{323768A6-AF30-4086-8518-0672E815F4E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5" name="Cube 524">
                  <a:extLst>
                    <a:ext uri="{FF2B5EF4-FFF2-40B4-BE49-F238E27FC236}">
                      <a16:creationId xmlns:a16="http://schemas.microsoft.com/office/drawing/2014/main" id="{F1CF469C-BC85-4689-A1B3-3A0F01FDAED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6" name="Cube 525">
                  <a:extLst>
                    <a:ext uri="{FF2B5EF4-FFF2-40B4-BE49-F238E27FC236}">
                      <a16:creationId xmlns:a16="http://schemas.microsoft.com/office/drawing/2014/main" id="{7E50CE24-F77A-40F2-BBD5-04C3C8F5403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7" name="Cube 526">
                  <a:extLst>
                    <a:ext uri="{FF2B5EF4-FFF2-40B4-BE49-F238E27FC236}">
                      <a16:creationId xmlns:a16="http://schemas.microsoft.com/office/drawing/2014/main" id="{98AC02E4-B735-4CCD-8EF6-4898A0D4681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68A53AD-B601-4181-A90B-58587C3D9385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08" name="Cube 507">
                  <a:extLst>
                    <a:ext uri="{FF2B5EF4-FFF2-40B4-BE49-F238E27FC236}">
                      <a16:creationId xmlns:a16="http://schemas.microsoft.com/office/drawing/2014/main" id="{9851464D-2407-4E56-9C0C-AB1271ACDA1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9" name="Cube 508">
                  <a:extLst>
                    <a:ext uri="{FF2B5EF4-FFF2-40B4-BE49-F238E27FC236}">
                      <a16:creationId xmlns:a16="http://schemas.microsoft.com/office/drawing/2014/main" id="{E6286563-D89E-4613-A952-8133ED34EDE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0" name="Cube 509">
                  <a:extLst>
                    <a:ext uri="{FF2B5EF4-FFF2-40B4-BE49-F238E27FC236}">
                      <a16:creationId xmlns:a16="http://schemas.microsoft.com/office/drawing/2014/main" id="{FA9514A9-7718-49E2-8BAF-4B106AF01CC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1" name="Cube 510">
                  <a:extLst>
                    <a:ext uri="{FF2B5EF4-FFF2-40B4-BE49-F238E27FC236}">
                      <a16:creationId xmlns:a16="http://schemas.microsoft.com/office/drawing/2014/main" id="{A40C0879-5E91-43B2-8DEC-44B68926C5B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2" name="Cube 511">
                  <a:extLst>
                    <a:ext uri="{FF2B5EF4-FFF2-40B4-BE49-F238E27FC236}">
                      <a16:creationId xmlns:a16="http://schemas.microsoft.com/office/drawing/2014/main" id="{07B72AA1-A7A4-437D-AEAF-D566E447DBE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3" name="Cube 512">
                  <a:extLst>
                    <a:ext uri="{FF2B5EF4-FFF2-40B4-BE49-F238E27FC236}">
                      <a16:creationId xmlns:a16="http://schemas.microsoft.com/office/drawing/2014/main" id="{E003C612-C3D8-4251-8942-3267F5DA37C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4" name="Cube 513">
                  <a:extLst>
                    <a:ext uri="{FF2B5EF4-FFF2-40B4-BE49-F238E27FC236}">
                      <a16:creationId xmlns:a16="http://schemas.microsoft.com/office/drawing/2014/main" id="{CC8DF816-9E53-4417-AE04-C06BB22E27F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5" name="Cube 514">
                  <a:extLst>
                    <a:ext uri="{FF2B5EF4-FFF2-40B4-BE49-F238E27FC236}">
                      <a16:creationId xmlns:a16="http://schemas.microsoft.com/office/drawing/2014/main" id="{EA858667-0249-44F2-A429-983FFFBD4EA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6" name="Cube 515">
                  <a:extLst>
                    <a:ext uri="{FF2B5EF4-FFF2-40B4-BE49-F238E27FC236}">
                      <a16:creationId xmlns:a16="http://schemas.microsoft.com/office/drawing/2014/main" id="{7F4EFCC9-7847-4CEB-A044-75794343308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7" name="Cube 516">
                  <a:extLst>
                    <a:ext uri="{FF2B5EF4-FFF2-40B4-BE49-F238E27FC236}">
                      <a16:creationId xmlns:a16="http://schemas.microsoft.com/office/drawing/2014/main" id="{0F17D43B-2BB6-4F92-B097-1B5D896FADE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B8625D4C-AAC1-49BE-BBBD-DA06CCE59BAA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98" name="Cube 497">
                  <a:extLst>
                    <a:ext uri="{FF2B5EF4-FFF2-40B4-BE49-F238E27FC236}">
                      <a16:creationId xmlns:a16="http://schemas.microsoft.com/office/drawing/2014/main" id="{D1367B40-6B5D-409C-A7B7-FE85B68470B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9" name="Cube 498">
                  <a:extLst>
                    <a:ext uri="{FF2B5EF4-FFF2-40B4-BE49-F238E27FC236}">
                      <a16:creationId xmlns:a16="http://schemas.microsoft.com/office/drawing/2014/main" id="{F1C359E1-0244-4650-94A5-7A3DFA73F01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0" name="Cube 499">
                  <a:extLst>
                    <a:ext uri="{FF2B5EF4-FFF2-40B4-BE49-F238E27FC236}">
                      <a16:creationId xmlns:a16="http://schemas.microsoft.com/office/drawing/2014/main" id="{528BCCBD-5BA7-4712-8362-35CB0E709F4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1" name="Cube 500">
                  <a:extLst>
                    <a:ext uri="{FF2B5EF4-FFF2-40B4-BE49-F238E27FC236}">
                      <a16:creationId xmlns:a16="http://schemas.microsoft.com/office/drawing/2014/main" id="{4DDD7535-A7BF-44D0-84DC-AC780E85F76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2" name="Cube 501">
                  <a:extLst>
                    <a:ext uri="{FF2B5EF4-FFF2-40B4-BE49-F238E27FC236}">
                      <a16:creationId xmlns:a16="http://schemas.microsoft.com/office/drawing/2014/main" id="{37EE8C36-5701-4AFF-B241-A2C24CB9B42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3" name="Cube 502">
                  <a:extLst>
                    <a:ext uri="{FF2B5EF4-FFF2-40B4-BE49-F238E27FC236}">
                      <a16:creationId xmlns:a16="http://schemas.microsoft.com/office/drawing/2014/main" id="{38D7B3B6-7A76-4A5F-9408-7F14469C6DD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4" name="Cube 503">
                  <a:extLst>
                    <a:ext uri="{FF2B5EF4-FFF2-40B4-BE49-F238E27FC236}">
                      <a16:creationId xmlns:a16="http://schemas.microsoft.com/office/drawing/2014/main" id="{1AAC4600-077E-4706-85D7-1B40AFCF176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5" name="Cube 504">
                  <a:extLst>
                    <a:ext uri="{FF2B5EF4-FFF2-40B4-BE49-F238E27FC236}">
                      <a16:creationId xmlns:a16="http://schemas.microsoft.com/office/drawing/2014/main" id="{4A5A6708-B18E-4DF6-85E2-AF190D9BB60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6" name="Cube 505">
                  <a:extLst>
                    <a:ext uri="{FF2B5EF4-FFF2-40B4-BE49-F238E27FC236}">
                      <a16:creationId xmlns:a16="http://schemas.microsoft.com/office/drawing/2014/main" id="{B379CEF0-49D6-4601-A0E3-99807362908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7" name="Cube 506">
                  <a:extLst>
                    <a:ext uri="{FF2B5EF4-FFF2-40B4-BE49-F238E27FC236}">
                      <a16:creationId xmlns:a16="http://schemas.microsoft.com/office/drawing/2014/main" id="{838BB24A-782B-443D-900F-C9A5EA0F384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C93A6BF1-51E5-4EA5-AE75-BD9121D70CA7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8" name="Cube 487">
                  <a:extLst>
                    <a:ext uri="{FF2B5EF4-FFF2-40B4-BE49-F238E27FC236}">
                      <a16:creationId xmlns:a16="http://schemas.microsoft.com/office/drawing/2014/main" id="{4CCC22C5-90E2-4621-B17A-04BCD45C034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9" name="Cube 488">
                  <a:extLst>
                    <a:ext uri="{FF2B5EF4-FFF2-40B4-BE49-F238E27FC236}">
                      <a16:creationId xmlns:a16="http://schemas.microsoft.com/office/drawing/2014/main" id="{86CE3F6F-A526-48C2-AF9A-9491832AC9C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0" name="Cube 489">
                  <a:extLst>
                    <a:ext uri="{FF2B5EF4-FFF2-40B4-BE49-F238E27FC236}">
                      <a16:creationId xmlns:a16="http://schemas.microsoft.com/office/drawing/2014/main" id="{3E72D7E3-AA12-43FD-882D-FFF751F25E9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1" name="Cube 490">
                  <a:extLst>
                    <a:ext uri="{FF2B5EF4-FFF2-40B4-BE49-F238E27FC236}">
                      <a16:creationId xmlns:a16="http://schemas.microsoft.com/office/drawing/2014/main" id="{62B3A6DE-F291-4ED4-ACA3-5769A2F4780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2" name="Cube 491">
                  <a:extLst>
                    <a:ext uri="{FF2B5EF4-FFF2-40B4-BE49-F238E27FC236}">
                      <a16:creationId xmlns:a16="http://schemas.microsoft.com/office/drawing/2014/main" id="{D74EAC60-E857-4F56-8281-67D508F0C18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3" name="Cube 492">
                  <a:extLst>
                    <a:ext uri="{FF2B5EF4-FFF2-40B4-BE49-F238E27FC236}">
                      <a16:creationId xmlns:a16="http://schemas.microsoft.com/office/drawing/2014/main" id="{EE131E83-A21E-4756-B26C-58D612F2B6E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4" name="Cube 493">
                  <a:extLst>
                    <a:ext uri="{FF2B5EF4-FFF2-40B4-BE49-F238E27FC236}">
                      <a16:creationId xmlns:a16="http://schemas.microsoft.com/office/drawing/2014/main" id="{9CDDE6B0-7125-4AAB-B5F4-57DF2B9B6A2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5" name="Cube 494">
                  <a:extLst>
                    <a:ext uri="{FF2B5EF4-FFF2-40B4-BE49-F238E27FC236}">
                      <a16:creationId xmlns:a16="http://schemas.microsoft.com/office/drawing/2014/main" id="{A3B1116F-2555-4D8A-B62A-434F74AFFB3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6" name="Cube 495">
                  <a:extLst>
                    <a:ext uri="{FF2B5EF4-FFF2-40B4-BE49-F238E27FC236}">
                      <a16:creationId xmlns:a16="http://schemas.microsoft.com/office/drawing/2014/main" id="{133ADC73-07F5-48AE-A950-7E17F555412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7" name="Cube 496">
                  <a:extLst>
                    <a:ext uri="{FF2B5EF4-FFF2-40B4-BE49-F238E27FC236}">
                      <a16:creationId xmlns:a16="http://schemas.microsoft.com/office/drawing/2014/main" id="{8DA5F05F-6E79-4D31-8A6D-E4878D7F360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32269BA5-CAEB-49B9-8B90-D5EF711697B7}"/>
                </a:ext>
              </a:extLst>
            </p:cNvPr>
            <p:cNvGrpSpPr/>
            <p:nvPr/>
          </p:nvGrpSpPr>
          <p:grpSpPr>
            <a:xfrm>
              <a:off x="7009979" y="160195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C9F4A063-0325-4369-BB7B-2ED1967A8C09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5656FDF5-476A-4DA8-BCF9-CED77578F2F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04885166-3557-4150-8B6F-B6FB374D1FB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3485A28F-91E2-4CD6-A7F2-6AFE196929F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46DCC62D-3CA9-4ACA-B9BE-EF31309A66B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DB0BCADA-04F3-48B5-B235-515CE3B1D09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A7BE969E-5EE5-4002-AF74-C158151DBE90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5034CA4B-EE27-40D9-A9BB-15FD46F4426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259E31F9-FC83-4850-A629-CEFEE8AD94A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8A4E1059-7C34-4906-A13D-FA864688367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07286760-6A71-4CBA-8654-7B510B75B204}"/>
                </a:ext>
              </a:extLst>
            </p:cNvPr>
            <p:cNvGrpSpPr/>
            <p:nvPr/>
          </p:nvGrpSpPr>
          <p:grpSpPr>
            <a:xfrm>
              <a:off x="6354365" y="160195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9DA085AC-839C-443F-A508-2B97F700482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F523E4E5-5AC5-4095-BBC0-690A948FBB9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D8597994-5A4B-4B63-9C77-6AB8553D3F7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F0F1BA50-D4B4-4D24-ACF0-9C9B25E4246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B3FF0366-1495-4C16-BDEE-DD086711BE25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E423F3FD-111E-4CDB-8B86-F8C551614B0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116B20A3-828E-4914-A0BB-05465998E40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2C0D48CD-9E8C-48DE-8DA7-1C3F89BFA96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F0972930-CE0F-45DE-909D-BFE8FC49345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189FB8A9-F251-457E-926E-F7676E037BB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633E16DB-B17B-4DB8-BE35-33C393EEFD96}"/>
                </a:ext>
              </a:extLst>
            </p:cNvPr>
            <p:cNvSpPr/>
            <p:nvPr/>
          </p:nvSpPr>
          <p:spPr>
            <a:xfrm>
              <a:off x="1449630" y="1287297"/>
              <a:ext cx="6661793" cy="2088232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2E8EECCF-44D6-4327-9F68-7FDA2F0E10ED}"/>
                </a:ext>
              </a:extLst>
            </p:cNvPr>
            <p:cNvSpPr/>
            <p:nvPr/>
          </p:nvSpPr>
          <p:spPr>
            <a:xfrm>
              <a:off x="4339872" y="3789040"/>
              <a:ext cx="891238" cy="79208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</a:rPr>
                <a:t>?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2B1FB032-2ED9-4B8C-BC3A-FB0A12FDABD2}"/>
                </a:ext>
              </a:extLst>
            </p:cNvPr>
            <p:cNvCxnSpPr>
              <a:cxnSpLocks/>
              <a:stCxn id="211" idx="2"/>
              <a:endCxn id="212" idx="0"/>
            </p:cNvCxnSpPr>
            <p:nvPr/>
          </p:nvCxnSpPr>
          <p:spPr>
            <a:xfrm>
              <a:off x="4780527" y="3375529"/>
              <a:ext cx="4964" cy="4135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25C4CA8D-16E0-4747-8CA6-5497A7C4A934}"/>
                </a:ext>
              </a:extLst>
            </p:cNvPr>
            <p:cNvGrpSpPr/>
            <p:nvPr/>
          </p:nvGrpSpPr>
          <p:grpSpPr>
            <a:xfrm>
              <a:off x="3276385" y="1601958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88E517C4-542A-4364-A051-67BF714CC9DD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48" name="Cube 447">
                  <a:extLst>
                    <a:ext uri="{FF2B5EF4-FFF2-40B4-BE49-F238E27FC236}">
                      <a16:creationId xmlns:a16="http://schemas.microsoft.com/office/drawing/2014/main" id="{77FDDC46-5060-4D0B-9EEE-521BC99E3CC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9" name="Cube 448">
                  <a:extLst>
                    <a:ext uri="{FF2B5EF4-FFF2-40B4-BE49-F238E27FC236}">
                      <a16:creationId xmlns:a16="http://schemas.microsoft.com/office/drawing/2014/main" id="{580CACA1-B6DA-49EC-B6E3-28509A3AB4D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0" name="Cube 449">
                  <a:extLst>
                    <a:ext uri="{FF2B5EF4-FFF2-40B4-BE49-F238E27FC236}">
                      <a16:creationId xmlns:a16="http://schemas.microsoft.com/office/drawing/2014/main" id="{A29E1D5D-9530-486E-9AB6-220791E5563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1" name="Cube 450">
                  <a:extLst>
                    <a:ext uri="{FF2B5EF4-FFF2-40B4-BE49-F238E27FC236}">
                      <a16:creationId xmlns:a16="http://schemas.microsoft.com/office/drawing/2014/main" id="{234CC5B6-CB0B-428D-8957-9551F77769B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2" name="Cube 451">
                  <a:extLst>
                    <a:ext uri="{FF2B5EF4-FFF2-40B4-BE49-F238E27FC236}">
                      <a16:creationId xmlns:a16="http://schemas.microsoft.com/office/drawing/2014/main" id="{77A51A1A-2A0A-411E-8611-D0FF3BDCE82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3" name="Cube 452">
                  <a:extLst>
                    <a:ext uri="{FF2B5EF4-FFF2-40B4-BE49-F238E27FC236}">
                      <a16:creationId xmlns:a16="http://schemas.microsoft.com/office/drawing/2014/main" id="{DC0EA3D6-DB8F-41C6-92A7-CFD45D35889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4" name="Cube 453">
                  <a:extLst>
                    <a:ext uri="{FF2B5EF4-FFF2-40B4-BE49-F238E27FC236}">
                      <a16:creationId xmlns:a16="http://schemas.microsoft.com/office/drawing/2014/main" id="{06C4A5C6-5888-416D-ACA0-F63C287705F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5" name="Cube 454">
                  <a:extLst>
                    <a:ext uri="{FF2B5EF4-FFF2-40B4-BE49-F238E27FC236}">
                      <a16:creationId xmlns:a16="http://schemas.microsoft.com/office/drawing/2014/main" id="{8BBBA101-BE14-403F-9FC1-966F3E8B43A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6" name="Cube 455">
                  <a:extLst>
                    <a:ext uri="{FF2B5EF4-FFF2-40B4-BE49-F238E27FC236}">
                      <a16:creationId xmlns:a16="http://schemas.microsoft.com/office/drawing/2014/main" id="{BB37D978-4DFD-43A4-83F3-9FACB4FA562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7" name="Cube 456">
                  <a:extLst>
                    <a:ext uri="{FF2B5EF4-FFF2-40B4-BE49-F238E27FC236}">
                      <a16:creationId xmlns:a16="http://schemas.microsoft.com/office/drawing/2014/main" id="{4653D214-A7CA-4D50-A772-5F321FCDD33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C483D8F2-1CE1-4F05-82FF-283CC33DE170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38" name="Cube 437">
                  <a:extLst>
                    <a:ext uri="{FF2B5EF4-FFF2-40B4-BE49-F238E27FC236}">
                      <a16:creationId xmlns:a16="http://schemas.microsoft.com/office/drawing/2014/main" id="{D0DA680E-3B4E-4F37-B97D-C11E4B0690B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9" name="Cube 438">
                  <a:extLst>
                    <a:ext uri="{FF2B5EF4-FFF2-40B4-BE49-F238E27FC236}">
                      <a16:creationId xmlns:a16="http://schemas.microsoft.com/office/drawing/2014/main" id="{158092E0-A369-4151-8F92-88C73E8CDCF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0" name="Cube 439">
                  <a:extLst>
                    <a:ext uri="{FF2B5EF4-FFF2-40B4-BE49-F238E27FC236}">
                      <a16:creationId xmlns:a16="http://schemas.microsoft.com/office/drawing/2014/main" id="{BC2B4249-537A-4AE8-A5C1-55B772A8268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1" name="Cube 440">
                  <a:extLst>
                    <a:ext uri="{FF2B5EF4-FFF2-40B4-BE49-F238E27FC236}">
                      <a16:creationId xmlns:a16="http://schemas.microsoft.com/office/drawing/2014/main" id="{E619FF3C-979F-4C98-84FA-9B4C28047AA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2" name="Cube 441">
                  <a:extLst>
                    <a:ext uri="{FF2B5EF4-FFF2-40B4-BE49-F238E27FC236}">
                      <a16:creationId xmlns:a16="http://schemas.microsoft.com/office/drawing/2014/main" id="{578EDD1B-06FD-4502-9CFD-6EF165E724C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3" name="Cube 442">
                  <a:extLst>
                    <a:ext uri="{FF2B5EF4-FFF2-40B4-BE49-F238E27FC236}">
                      <a16:creationId xmlns:a16="http://schemas.microsoft.com/office/drawing/2014/main" id="{28C21E7A-A278-41DF-8364-99A34209333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4" name="Cube 443">
                  <a:extLst>
                    <a:ext uri="{FF2B5EF4-FFF2-40B4-BE49-F238E27FC236}">
                      <a16:creationId xmlns:a16="http://schemas.microsoft.com/office/drawing/2014/main" id="{8D1A2500-9BD9-4763-A9F2-42B209A8AE8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5" name="Cube 444">
                  <a:extLst>
                    <a:ext uri="{FF2B5EF4-FFF2-40B4-BE49-F238E27FC236}">
                      <a16:creationId xmlns:a16="http://schemas.microsoft.com/office/drawing/2014/main" id="{0FA4D420-0FC8-45DD-872B-CDBBECFC172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6" name="Cube 445">
                  <a:extLst>
                    <a:ext uri="{FF2B5EF4-FFF2-40B4-BE49-F238E27FC236}">
                      <a16:creationId xmlns:a16="http://schemas.microsoft.com/office/drawing/2014/main" id="{6A57534D-DB7B-49B6-95B3-E1418042757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7" name="Cube 446">
                  <a:extLst>
                    <a:ext uri="{FF2B5EF4-FFF2-40B4-BE49-F238E27FC236}">
                      <a16:creationId xmlns:a16="http://schemas.microsoft.com/office/drawing/2014/main" id="{905A1338-4869-4212-BC6D-9D16301C660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8E29EE7E-1EB7-4158-B12D-B4C75FDBA977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28" name="Cube 427">
                  <a:extLst>
                    <a:ext uri="{FF2B5EF4-FFF2-40B4-BE49-F238E27FC236}">
                      <a16:creationId xmlns:a16="http://schemas.microsoft.com/office/drawing/2014/main" id="{9D41ABAA-6B2E-492A-B042-5D489FA557D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9" name="Cube 428">
                  <a:extLst>
                    <a:ext uri="{FF2B5EF4-FFF2-40B4-BE49-F238E27FC236}">
                      <a16:creationId xmlns:a16="http://schemas.microsoft.com/office/drawing/2014/main" id="{732329EF-9F0B-4B9B-94C6-2EEA8806CCA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0" name="Cube 429">
                  <a:extLst>
                    <a:ext uri="{FF2B5EF4-FFF2-40B4-BE49-F238E27FC236}">
                      <a16:creationId xmlns:a16="http://schemas.microsoft.com/office/drawing/2014/main" id="{7B078072-724F-4BCA-8FB2-31E09683F53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1" name="Cube 430">
                  <a:extLst>
                    <a:ext uri="{FF2B5EF4-FFF2-40B4-BE49-F238E27FC236}">
                      <a16:creationId xmlns:a16="http://schemas.microsoft.com/office/drawing/2014/main" id="{F638833B-D88D-4B9E-8559-3D1D7038364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2" name="Cube 431">
                  <a:extLst>
                    <a:ext uri="{FF2B5EF4-FFF2-40B4-BE49-F238E27FC236}">
                      <a16:creationId xmlns:a16="http://schemas.microsoft.com/office/drawing/2014/main" id="{CC72FE2F-5FBF-413A-84BE-B202BD3FA19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3" name="Cube 432">
                  <a:extLst>
                    <a:ext uri="{FF2B5EF4-FFF2-40B4-BE49-F238E27FC236}">
                      <a16:creationId xmlns:a16="http://schemas.microsoft.com/office/drawing/2014/main" id="{9B38E556-D4FC-4DF0-89F5-44D29111DDC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4" name="Cube 433">
                  <a:extLst>
                    <a:ext uri="{FF2B5EF4-FFF2-40B4-BE49-F238E27FC236}">
                      <a16:creationId xmlns:a16="http://schemas.microsoft.com/office/drawing/2014/main" id="{E127C968-6C7B-4244-9F09-58A52E2F0C1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5" name="Cube 434">
                  <a:extLst>
                    <a:ext uri="{FF2B5EF4-FFF2-40B4-BE49-F238E27FC236}">
                      <a16:creationId xmlns:a16="http://schemas.microsoft.com/office/drawing/2014/main" id="{F8930480-BF5A-4753-A156-9FF266937E4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6" name="Cube 435">
                  <a:extLst>
                    <a:ext uri="{FF2B5EF4-FFF2-40B4-BE49-F238E27FC236}">
                      <a16:creationId xmlns:a16="http://schemas.microsoft.com/office/drawing/2014/main" id="{BFCAF31C-B18A-4614-9429-ABA44BDA982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7" name="Cube 436">
                  <a:extLst>
                    <a:ext uri="{FF2B5EF4-FFF2-40B4-BE49-F238E27FC236}">
                      <a16:creationId xmlns:a16="http://schemas.microsoft.com/office/drawing/2014/main" id="{275294B0-D24C-497C-98B0-EDEC81F1AF6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E5510F49-566B-49F3-94C3-63A21150F7E0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18" name="Cube 417">
                  <a:extLst>
                    <a:ext uri="{FF2B5EF4-FFF2-40B4-BE49-F238E27FC236}">
                      <a16:creationId xmlns:a16="http://schemas.microsoft.com/office/drawing/2014/main" id="{A263773C-076E-4B22-A5FE-F8B0F4475A2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9" name="Cube 418">
                  <a:extLst>
                    <a:ext uri="{FF2B5EF4-FFF2-40B4-BE49-F238E27FC236}">
                      <a16:creationId xmlns:a16="http://schemas.microsoft.com/office/drawing/2014/main" id="{6CE4E379-860A-472D-85F6-51D80472B53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0" name="Cube 419">
                  <a:extLst>
                    <a:ext uri="{FF2B5EF4-FFF2-40B4-BE49-F238E27FC236}">
                      <a16:creationId xmlns:a16="http://schemas.microsoft.com/office/drawing/2014/main" id="{C5F57299-19FC-4FDF-8CE2-045D655F3E0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1" name="Cube 420">
                  <a:extLst>
                    <a:ext uri="{FF2B5EF4-FFF2-40B4-BE49-F238E27FC236}">
                      <a16:creationId xmlns:a16="http://schemas.microsoft.com/office/drawing/2014/main" id="{62832A34-D99C-48A5-B86F-E3401CDAA4E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2" name="Cube 421">
                  <a:extLst>
                    <a:ext uri="{FF2B5EF4-FFF2-40B4-BE49-F238E27FC236}">
                      <a16:creationId xmlns:a16="http://schemas.microsoft.com/office/drawing/2014/main" id="{7957A977-49A3-4BA0-8089-1750634B47E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3" name="Cube 422">
                  <a:extLst>
                    <a:ext uri="{FF2B5EF4-FFF2-40B4-BE49-F238E27FC236}">
                      <a16:creationId xmlns:a16="http://schemas.microsoft.com/office/drawing/2014/main" id="{D192182D-18C8-4A3E-91A9-A6A6FB50882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4" name="Cube 423">
                  <a:extLst>
                    <a:ext uri="{FF2B5EF4-FFF2-40B4-BE49-F238E27FC236}">
                      <a16:creationId xmlns:a16="http://schemas.microsoft.com/office/drawing/2014/main" id="{2FA2284C-8A65-405F-8224-63B07C9BCB4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5" name="Cube 424">
                  <a:extLst>
                    <a:ext uri="{FF2B5EF4-FFF2-40B4-BE49-F238E27FC236}">
                      <a16:creationId xmlns:a16="http://schemas.microsoft.com/office/drawing/2014/main" id="{434A0DDC-EE74-4661-ABE8-02DC19B8B91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6" name="Cube 425">
                  <a:extLst>
                    <a:ext uri="{FF2B5EF4-FFF2-40B4-BE49-F238E27FC236}">
                      <a16:creationId xmlns:a16="http://schemas.microsoft.com/office/drawing/2014/main" id="{FA4EC221-1243-44D1-9690-F595F23291B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7" name="Cube 426">
                  <a:extLst>
                    <a:ext uri="{FF2B5EF4-FFF2-40B4-BE49-F238E27FC236}">
                      <a16:creationId xmlns:a16="http://schemas.microsoft.com/office/drawing/2014/main" id="{903765A7-7E64-4358-8E7E-0B031CF4772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46F25A15-D900-4653-9A88-1E68D25D7FA2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08" name="Cube 407">
                  <a:extLst>
                    <a:ext uri="{FF2B5EF4-FFF2-40B4-BE49-F238E27FC236}">
                      <a16:creationId xmlns:a16="http://schemas.microsoft.com/office/drawing/2014/main" id="{809D495E-3F14-4AA8-B259-B7F2E70E442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9" name="Cube 408">
                  <a:extLst>
                    <a:ext uri="{FF2B5EF4-FFF2-40B4-BE49-F238E27FC236}">
                      <a16:creationId xmlns:a16="http://schemas.microsoft.com/office/drawing/2014/main" id="{1ED27138-CB7C-488C-890E-B4071E208B2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0" name="Cube 409">
                  <a:extLst>
                    <a:ext uri="{FF2B5EF4-FFF2-40B4-BE49-F238E27FC236}">
                      <a16:creationId xmlns:a16="http://schemas.microsoft.com/office/drawing/2014/main" id="{C20201EE-99A4-4A67-9842-C4D710D2F5A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1" name="Cube 410">
                  <a:extLst>
                    <a:ext uri="{FF2B5EF4-FFF2-40B4-BE49-F238E27FC236}">
                      <a16:creationId xmlns:a16="http://schemas.microsoft.com/office/drawing/2014/main" id="{A7B2C6A1-9A51-45FA-8118-8EE9E77D014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2" name="Cube 411">
                  <a:extLst>
                    <a:ext uri="{FF2B5EF4-FFF2-40B4-BE49-F238E27FC236}">
                      <a16:creationId xmlns:a16="http://schemas.microsoft.com/office/drawing/2014/main" id="{06DB9B69-F38C-414C-8572-AA1A9339CD7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3" name="Cube 412">
                  <a:extLst>
                    <a:ext uri="{FF2B5EF4-FFF2-40B4-BE49-F238E27FC236}">
                      <a16:creationId xmlns:a16="http://schemas.microsoft.com/office/drawing/2014/main" id="{CD5ADB80-EDD6-4852-BD02-ACA50A60ADC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4" name="Cube 413">
                  <a:extLst>
                    <a:ext uri="{FF2B5EF4-FFF2-40B4-BE49-F238E27FC236}">
                      <a16:creationId xmlns:a16="http://schemas.microsoft.com/office/drawing/2014/main" id="{C7AC3C1E-7C9A-4B39-BEAF-F62097BE389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5" name="Cube 414">
                  <a:extLst>
                    <a:ext uri="{FF2B5EF4-FFF2-40B4-BE49-F238E27FC236}">
                      <a16:creationId xmlns:a16="http://schemas.microsoft.com/office/drawing/2014/main" id="{A9D898C6-23F8-4DDE-917E-B086BE84CEB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6" name="Cube 415">
                  <a:extLst>
                    <a:ext uri="{FF2B5EF4-FFF2-40B4-BE49-F238E27FC236}">
                      <a16:creationId xmlns:a16="http://schemas.microsoft.com/office/drawing/2014/main" id="{394993AE-4DCD-4AB1-A1DE-F1C047FDA1C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7" name="Cube 416">
                  <a:extLst>
                    <a:ext uri="{FF2B5EF4-FFF2-40B4-BE49-F238E27FC236}">
                      <a16:creationId xmlns:a16="http://schemas.microsoft.com/office/drawing/2014/main" id="{FA082F7A-443F-4D88-A8B6-35E49BC2772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40BA0FEC-3F3C-469A-922A-F9020E869CC7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98" name="Cube 397">
                  <a:extLst>
                    <a:ext uri="{FF2B5EF4-FFF2-40B4-BE49-F238E27FC236}">
                      <a16:creationId xmlns:a16="http://schemas.microsoft.com/office/drawing/2014/main" id="{09107EFF-9531-4378-AB15-C76600C278B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9" name="Cube 398">
                  <a:extLst>
                    <a:ext uri="{FF2B5EF4-FFF2-40B4-BE49-F238E27FC236}">
                      <a16:creationId xmlns:a16="http://schemas.microsoft.com/office/drawing/2014/main" id="{A71BBB76-7657-46C3-B00C-B0DFF6CD78D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0" name="Cube 399">
                  <a:extLst>
                    <a:ext uri="{FF2B5EF4-FFF2-40B4-BE49-F238E27FC236}">
                      <a16:creationId xmlns:a16="http://schemas.microsoft.com/office/drawing/2014/main" id="{93F1D6E6-9CF5-4514-AB23-C1C1ACEA80C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1" name="Cube 400">
                  <a:extLst>
                    <a:ext uri="{FF2B5EF4-FFF2-40B4-BE49-F238E27FC236}">
                      <a16:creationId xmlns:a16="http://schemas.microsoft.com/office/drawing/2014/main" id="{5D5F1079-9F10-4547-A6A1-CD5D663B909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2" name="Cube 401">
                  <a:extLst>
                    <a:ext uri="{FF2B5EF4-FFF2-40B4-BE49-F238E27FC236}">
                      <a16:creationId xmlns:a16="http://schemas.microsoft.com/office/drawing/2014/main" id="{6547A353-9F49-4229-97D6-1AB2E565AA4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3" name="Cube 402">
                  <a:extLst>
                    <a:ext uri="{FF2B5EF4-FFF2-40B4-BE49-F238E27FC236}">
                      <a16:creationId xmlns:a16="http://schemas.microsoft.com/office/drawing/2014/main" id="{B703F855-D64B-44CD-9E7B-E6D549B0589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4" name="Cube 403">
                  <a:extLst>
                    <a:ext uri="{FF2B5EF4-FFF2-40B4-BE49-F238E27FC236}">
                      <a16:creationId xmlns:a16="http://schemas.microsoft.com/office/drawing/2014/main" id="{C6A77E35-B3D5-48BB-B64F-49E5C98EA4F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5" name="Cube 404">
                  <a:extLst>
                    <a:ext uri="{FF2B5EF4-FFF2-40B4-BE49-F238E27FC236}">
                      <a16:creationId xmlns:a16="http://schemas.microsoft.com/office/drawing/2014/main" id="{015A113B-AC23-4FD3-B954-846EC491E13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6" name="Cube 405">
                  <a:extLst>
                    <a:ext uri="{FF2B5EF4-FFF2-40B4-BE49-F238E27FC236}">
                      <a16:creationId xmlns:a16="http://schemas.microsoft.com/office/drawing/2014/main" id="{1BE37157-9098-4D45-9FD9-84AC084E30F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7" name="Cube 406">
                  <a:extLst>
                    <a:ext uri="{FF2B5EF4-FFF2-40B4-BE49-F238E27FC236}">
                      <a16:creationId xmlns:a16="http://schemas.microsoft.com/office/drawing/2014/main" id="{5ECCA1BA-2A79-4EE5-99F7-B16E942274A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4122592D-6C17-4134-8F20-39B3CD6EBBF1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88" name="Cube 387">
                  <a:extLst>
                    <a:ext uri="{FF2B5EF4-FFF2-40B4-BE49-F238E27FC236}">
                      <a16:creationId xmlns:a16="http://schemas.microsoft.com/office/drawing/2014/main" id="{387BE0AC-6052-4A80-82A6-482140AAD22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9" name="Cube 388">
                  <a:extLst>
                    <a:ext uri="{FF2B5EF4-FFF2-40B4-BE49-F238E27FC236}">
                      <a16:creationId xmlns:a16="http://schemas.microsoft.com/office/drawing/2014/main" id="{A377B560-6C11-436C-B369-9EB22FDDBA1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0" name="Cube 389">
                  <a:extLst>
                    <a:ext uri="{FF2B5EF4-FFF2-40B4-BE49-F238E27FC236}">
                      <a16:creationId xmlns:a16="http://schemas.microsoft.com/office/drawing/2014/main" id="{8F2B9BEA-4152-49F0-A85F-484D274A0A9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1" name="Cube 390">
                  <a:extLst>
                    <a:ext uri="{FF2B5EF4-FFF2-40B4-BE49-F238E27FC236}">
                      <a16:creationId xmlns:a16="http://schemas.microsoft.com/office/drawing/2014/main" id="{00A1150B-891D-433F-8BF9-ACAC567179D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2" name="Cube 391">
                  <a:extLst>
                    <a:ext uri="{FF2B5EF4-FFF2-40B4-BE49-F238E27FC236}">
                      <a16:creationId xmlns:a16="http://schemas.microsoft.com/office/drawing/2014/main" id="{F932152E-02CD-4032-8630-68E164E02D7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3" name="Cube 392">
                  <a:extLst>
                    <a:ext uri="{FF2B5EF4-FFF2-40B4-BE49-F238E27FC236}">
                      <a16:creationId xmlns:a16="http://schemas.microsoft.com/office/drawing/2014/main" id="{8031ACC8-2741-41D2-B5CD-7C94965585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4" name="Cube 393">
                  <a:extLst>
                    <a:ext uri="{FF2B5EF4-FFF2-40B4-BE49-F238E27FC236}">
                      <a16:creationId xmlns:a16="http://schemas.microsoft.com/office/drawing/2014/main" id="{DD18FB90-FBF8-498D-9D88-EA4BEDA8E1C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5" name="Cube 394">
                  <a:extLst>
                    <a:ext uri="{FF2B5EF4-FFF2-40B4-BE49-F238E27FC236}">
                      <a16:creationId xmlns:a16="http://schemas.microsoft.com/office/drawing/2014/main" id="{A5105704-A9A2-4073-89B1-64198C66625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6" name="Cube 395">
                  <a:extLst>
                    <a:ext uri="{FF2B5EF4-FFF2-40B4-BE49-F238E27FC236}">
                      <a16:creationId xmlns:a16="http://schemas.microsoft.com/office/drawing/2014/main" id="{B24F8771-29B3-40BE-B7A3-B5BF4E53AFC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7" name="Cube 396">
                  <a:extLst>
                    <a:ext uri="{FF2B5EF4-FFF2-40B4-BE49-F238E27FC236}">
                      <a16:creationId xmlns:a16="http://schemas.microsoft.com/office/drawing/2014/main" id="{6A0E0429-B9B3-4ECE-89AB-A33AED3E327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6250E6FB-E373-40D5-BBC6-14475765DE73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78" name="Cube 377">
                  <a:extLst>
                    <a:ext uri="{FF2B5EF4-FFF2-40B4-BE49-F238E27FC236}">
                      <a16:creationId xmlns:a16="http://schemas.microsoft.com/office/drawing/2014/main" id="{24D63611-7161-43EC-B80C-CEC678D403A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9" name="Cube 378">
                  <a:extLst>
                    <a:ext uri="{FF2B5EF4-FFF2-40B4-BE49-F238E27FC236}">
                      <a16:creationId xmlns:a16="http://schemas.microsoft.com/office/drawing/2014/main" id="{A2ECD293-2C0B-437C-AE8B-599117A1256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0" name="Cube 379">
                  <a:extLst>
                    <a:ext uri="{FF2B5EF4-FFF2-40B4-BE49-F238E27FC236}">
                      <a16:creationId xmlns:a16="http://schemas.microsoft.com/office/drawing/2014/main" id="{21175308-2D09-410C-8A5C-D20C5D24826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1" name="Cube 380">
                  <a:extLst>
                    <a:ext uri="{FF2B5EF4-FFF2-40B4-BE49-F238E27FC236}">
                      <a16:creationId xmlns:a16="http://schemas.microsoft.com/office/drawing/2014/main" id="{08DA7743-BA2B-4008-AFE9-C49D639E935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2" name="Cube 381">
                  <a:extLst>
                    <a:ext uri="{FF2B5EF4-FFF2-40B4-BE49-F238E27FC236}">
                      <a16:creationId xmlns:a16="http://schemas.microsoft.com/office/drawing/2014/main" id="{10B6C54E-4BEE-4112-8E3C-A4EF8A9E84B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3" name="Cube 382">
                  <a:extLst>
                    <a:ext uri="{FF2B5EF4-FFF2-40B4-BE49-F238E27FC236}">
                      <a16:creationId xmlns:a16="http://schemas.microsoft.com/office/drawing/2014/main" id="{3336FA29-9379-414F-9C3F-AE2A26B5775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4" name="Cube 383">
                  <a:extLst>
                    <a:ext uri="{FF2B5EF4-FFF2-40B4-BE49-F238E27FC236}">
                      <a16:creationId xmlns:a16="http://schemas.microsoft.com/office/drawing/2014/main" id="{2B5DB559-8723-4412-B578-2AC20C44F4B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5" name="Cube 384">
                  <a:extLst>
                    <a:ext uri="{FF2B5EF4-FFF2-40B4-BE49-F238E27FC236}">
                      <a16:creationId xmlns:a16="http://schemas.microsoft.com/office/drawing/2014/main" id="{556A8377-EC8A-4D76-BFF3-63F4AA8CF2D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6" name="Cube 385">
                  <a:extLst>
                    <a:ext uri="{FF2B5EF4-FFF2-40B4-BE49-F238E27FC236}">
                      <a16:creationId xmlns:a16="http://schemas.microsoft.com/office/drawing/2014/main" id="{A01CEEC6-9FFF-49BB-B2AC-59BE381EA27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7" name="Cube 386">
                  <a:extLst>
                    <a:ext uri="{FF2B5EF4-FFF2-40B4-BE49-F238E27FC236}">
                      <a16:creationId xmlns:a16="http://schemas.microsoft.com/office/drawing/2014/main" id="{6F77DEFD-2EBB-40E4-8347-6C6F8E007BC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6994B993-202B-4924-A1FA-D7C99DFE6E46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68" name="Cube 367">
                  <a:extLst>
                    <a:ext uri="{FF2B5EF4-FFF2-40B4-BE49-F238E27FC236}">
                      <a16:creationId xmlns:a16="http://schemas.microsoft.com/office/drawing/2014/main" id="{64089C67-8288-4BA9-8D23-0EBB8D76F04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9" name="Cube 368">
                  <a:extLst>
                    <a:ext uri="{FF2B5EF4-FFF2-40B4-BE49-F238E27FC236}">
                      <a16:creationId xmlns:a16="http://schemas.microsoft.com/office/drawing/2014/main" id="{757ED47B-3BA7-47D0-84FC-0428567441E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0" name="Cube 369">
                  <a:extLst>
                    <a:ext uri="{FF2B5EF4-FFF2-40B4-BE49-F238E27FC236}">
                      <a16:creationId xmlns:a16="http://schemas.microsoft.com/office/drawing/2014/main" id="{4839FD6B-C24B-41F7-BE79-AC6FEF7B772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1" name="Cube 370">
                  <a:extLst>
                    <a:ext uri="{FF2B5EF4-FFF2-40B4-BE49-F238E27FC236}">
                      <a16:creationId xmlns:a16="http://schemas.microsoft.com/office/drawing/2014/main" id="{92239B71-63B4-47AC-BA75-F23A9A20A81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2" name="Cube 371">
                  <a:extLst>
                    <a:ext uri="{FF2B5EF4-FFF2-40B4-BE49-F238E27FC236}">
                      <a16:creationId xmlns:a16="http://schemas.microsoft.com/office/drawing/2014/main" id="{11ECD6BA-84B0-45A6-A777-3EDA50C8663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3" name="Cube 372">
                  <a:extLst>
                    <a:ext uri="{FF2B5EF4-FFF2-40B4-BE49-F238E27FC236}">
                      <a16:creationId xmlns:a16="http://schemas.microsoft.com/office/drawing/2014/main" id="{B2422308-2B5A-48A8-B2A7-A5000DE59C5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4" name="Cube 373">
                  <a:extLst>
                    <a:ext uri="{FF2B5EF4-FFF2-40B4-BE49-F238E27FC236}">
                      <a16:creationId xmlns:a16="http://schemas.microsoft.com/office/drawing/2014/main" id="{67F0DA75-EEDC-4032-AD39-9122B3D4CCE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5" name="Cube 374">
                  <a:extLst>
                    <a:ext uri="{FF2B5EF4-FFF2-40B4-BE49-F238E27FC236}">
                      <a16:creationId xmlns:a16="http://schemas.microsoft.com/office/drawing/2014/main" id="{D573C403-F2E9-4949-A4E6-EA896065CFA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6" name="Cube 375">
                  <a:extLst>
                    <a:ext uri="{FF2B5EF4-FFF2-40B4-BE49-F238E27FC236}">
                      <a16:creationId xmlns:a16="http://schemas.microsoft.com/office/drawing/2014/main" id="{67F5635C-9B40-4BB9-B588-D151C2E39CE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7" name="Cube 376">
                  <a:extLst>
                    <a:ext uri="{FF2B5EF4-FFF2-40B4-BE49-F238E27FC236}">
                      <a16:creationId xmlns:a16="http://schemas.microsoft.com/office/drawing/2014/main" id="{6D5285B7-5063-42E6-9961-E3D8B879E0F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0DB4FB29-0B4D-4F62-A8EA-943831073CB9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8" name="Cube 357">
                  <a:extLst>
                    <a:ext uri="{FF2B5EF4-FFF2-40B4-BE49-F238E27FC236}">
                      <a16:creationId xmlns:a16="http://schemas.microsoft.com/office/drawing/2014/main" id="{1972F2A5-1988-4C75-A4C9-94DE5C664FA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9" name="Cube 358">
                  <a:extLst>
                    <a:ext uri="{FF2B5EF4-FFF2-40B4-BE49-F238E27FC236}">
                      <a16:creationId xmlns:a16="http://schemas.microsoft.com/office/drawing/2014/main" id="{7FBF22BC-EDC8-46AB-9829-A099B4BB2D2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0" name="Cube 359">
                  <a:extLst>
                    <a:ext uri="{FF2B5EF4-FFF2-40B4-BE49-F238E27FC236}">
                      <a16:creationId xmlns:a16="http://schemas.microsoft.com/office/drawing/2014/main" id="{CF17E037-F200-4440-A1CC-7CED721803C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1" name="Cube 360">
                  <a:extLst>
                    <a:ext uri="{FF2B5EF4-FFF2-40B4-BE49-F238E27FC236}">
                      <a16:creationId xmlns:a16="http://schemas.microsoft.com/office/drawing/2014/main" id="{1A28BFA7-1372-49B1-8902-D0B157B0F86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2" name="Cube 361">
                  <a:extLst>
                    <a:ext uri="{FF2B5EF4-FFF2-40B4-BE49-F238E27FC236}">
                      <a16:creationId xmlns:a16="http://schemas.microsoft.com/office/drawing/2014/main" id="{311B875F-36C9-417D-B6B4-2A3D922046E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3" name="Cube 362">
                  <a:extLst>
                    <a:ext uri="{FF2B5EF4-FFF2-40B4-BE49-F238E27FC236}">
                      <a16:creationId xmlns:a16="http://schemas.microsoft.com/office/drawing/2014/main" id="{08402555-615A-467A-84DD-4D8B30342EE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4" name="Cube 363">
                  <a:extLst>
                    <a:ext uri="{FF2B5EF4-FFF2-40B4-BE49-F238E27FC236}">
                      <a16:creationId xmlns:a16="http://schemas.microsoft.com/office/drawing/2014/main" id="{176E3128-D3BB-4EFE-AED7-325E0F0A8C6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5" name="Cube 364">
                  <a:extLst>
                    <a:ext uri="{FF2B5EF4-FFF2-40B4-BE49-F238E27FC236}">
                      <a16:creationId xmlns:a16="http://schemas.microsoft.com/office/drawing/2014/main" id="{25740A75-5A35-4B4F-A577-26FDC22BF28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6" name="Cube 365">
                  <a:extLst>
                    <a:ext uri="{FF2B5EF4-FFF2-40B4-BE49-F238E27FC236}">
                      <a16:creationId xmlns:a16="http://schemas.microsoft.com/office/drawing/2014/main" id="{31026549-78B3-48E7-90AF-D11462185D1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7" name="Cube 366">
                  <a:extLst>
                    <a:ext uri="{FF2B5EF4-FFF2-40B4-BE49-F238E27FC236}">
                      <a16:creationId xmlns:a16="http://schemas.microsoft.com/office/drawing/2014/main" id="{771ED32A-9918-4B9E-AE97-8EB658BBC18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5192A2A7-6947-423B-A827-5AF79A35382C}"/>
                </a:ext>
              </a:extLst>
            </p:cNvPr>
            <p:cNvGrpSpPr/>
            <p:nvPr/>
          </p:nvGrpSpPr>
          <p:grpSpPr>
            <a:xfrm>
              <a:off x="1737395" y="1601958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10F71A06-1B7A-483C-8D0D-C480A65EF3F0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38" name="Cube 337">
                  <a:extLst>
                    <a:ext uri="{FF2B5EF4-FFF2-40B4-BE49-F238E27FC236}">
                      <a16:creationId xmlns:a16="http://schemas.microsoft.com/office/drawing/2014/main" id="{3F5F9698-FA01-402E-BC45-A282A785B45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9" name="Cube 338">
                  <a:extLst>
                    <a:ext uri="{FF2B5EF4-FFF2-40B4-BE49-F238E27FC236}">
                      <a16:creationId xmlns:a16="http://schemas.microsoft.com/office/drawing/2014/main" id="{E2B77B85-3D1C-4808-85CB-9972058D4ED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0" name="Cube 339">
                  <a:extLst>
                    <a:ext uri="{FF2B5EF4-FFF2-40B4-BE49-F238E27FC236}">
                      <a16:creationId xmlns:a16="http://schemas.microsoft.com/office/drawing/2014/main" id="{3E9AC68C-B343-4C78-A3EC-C5658CB0EBF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1" name="Cube 340">
                  <a:extLst>
                    <a:ext uri="{FF2B5EF4-FFF2-40B4-BE49-F238E27FC236}">
                      <a16:creationId xmlns:a16="http://schemas.microsoft.com/office/drawing/2014/main" id="{A7E52D15-E61F-453F-9CFB-E9C819FD1B6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2" name="Cube 341">
                  <a:extLst>
                    <a:ext uri="{FF2B5EF4-FFF2-40B4-BE49-F238E27FC236}">
                      <a16:creationId xmlns:a16="http://schemas.microsoft.com/office/drawing/2014/main" id="{7B8AD9AF-C71E-4E89-ABD8-A725DB1146F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3" name="Cube 342">
                  <a:extLst>
                    <a:ext uri="{FF2B5EF4-FFF2-40B4-BE49-F238E27FC236}">
                      <a16:creationId xmlns:a16="http://schemas.microsoft.com/office/drawing/2014/main" id="{FF8F3888-E70A-4734-87F9-F5F78BC109B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4" name="Cube 343">
                  <a:extLst>
                    <a:ext uri="{FF2B5EF4-FFF2-40B4-BE49-F238E27FC236}">
                      <a16:creationId xmlns:a16="http://schemas.microsoft.com/office/drawing/2014/main" id="{299B9446-2B41-4A7A-B531-A6D8158DBFA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5" name="Cube 344">
                  <a:extLst>
                    <a:ext uri="{FF2B5EF4-FFF2-40B4-BE49-F238E27FC236}">
                      <a16:creationId xmlns:a16="http://schemas.microsoft.com/office/drawing/2014/main" id="{DE1A8819-884D-4649-8DA8-FB5FFEFF2AA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6" name="Cube 345">
                  <a:extLst>
                    <a:ext uri="{FF2B5EF4-FFF2-40B4-BE49-F238E27FC236}">
                      <a16:creationId xmlns:a16="http://schemas.microsoft.com/office/drawing/2014/main" id="{157F280F-5073-4BE0-95E0-480AA604676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7" name="Cube 346">
                  <a:extLst>
                    <a:ext uri="{FF2B5EF4-FFF2-40B4-BE49-F238E27FC236}">
                      <a16:creationId xmlns:a16="http://schemas.microsoft.com/office/drawing/2014/main" id="{B971EFFB-6576-468C-848F-8C599453864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2C6879B8-5FB7-46F4-AF1C-49A79ED128CB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28" name="Cube 327">
                  <a:extLst>
                    <a:ext uri="{FF2B5EF4-FFF2-40B4-BE49-F238E27FC236}">
                      <a16:creationId xmlns:a16="http://schemas.microsoft.com/office/drawing/2014/main" id="{61857F25-B083-42A7-BCC5-1865CAFAF10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9" name="Cube 328">
                  <a:extLst>
                    <a:ext uri="{FF2B5EF4-FFF2-40B4-BE49-F238E27FC236}">
                      <a16:creationId xmlns:a16="http://schemas.microsoft.com/office/drawing/2014/main" id="{8238D11A-0CA0-4093-9AFE-5FFE5F40B85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0" name="Cube 329">
                  <a:extLst>
                    <a:ext uri="{FF2B5EF4-FFF2-40B4-BE49-F238E27FC236}">
                      <a16:creationId xmlns:a16="http://schemas.microsoft.com/office/drawing/2014/main" id="{31B132A3-C4A0-4FC3-990A-AA143E71380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1" name="Cube 330">
                  <a:extLst>
                    <a:ext uri="{FF2B5EF4-FFF2-40B4-BE49-F238E27FC236}">
                      <a16:creationId xmlns:a16="http://schemas.microsoft.com/office/drawing/2014/main" id="{ECC20547-EC43-4F47-A802-941117CEBDB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2" name="Cube 331">
                  <a:extLst>
                    <a:ext uri="{FF2B5EF4-FFF2-40B4-BE49-F238E27FC236}">
                      <a16:creationId xmlns:a16="http://schemas.microsoft.com/office/drawing/2014/main" id="{0434D649-43CD-4898-8C80-A0EA788A02D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3" name="Cube 332">
                  <a:extLst>
                    <a:ext uri="{FF2B5EF4-FFF2-40B4-BE49-F238E27FC236}">
                      <a16:creationId xmlns:a16="http://schemas.microsoft.com/office/drawing/2014/main" id="{444CDE65-AAA4-4EF5-9060-F9A8A41FF34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4" name="Cube 333">
                  <a:extLst>
                    <a:ext uri="{FF2B5EF4-FFF2-40B4-BE49-F238E27FC236}">
                      <a16:creationId xmlns:a16="http://schemas.microsoft.com/office/drawing/2014/main" id="{75AFF352-07B8-442D-AFFF-C447111B1A3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5" name="Cube 334">
                  <a:extLst>
                    <a:ext uri="{FF2B5EF4-FFF2-40B4-BE49-F238E27FC236}">
                      <a16:creationId xmlns:a16="http://schemas.microsoft.com/office/drawing/2014/main" id="{617AE61A-667F-4582-8921-2B9AB838179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6" name="Cube 335">
                  <a:extLst>
                    <a:ext uri="{FF2B5EF4-FFF2-40B4-BE49-F238E27FC236}">
                      <a16:creationId xmlns:a16="http://schemas.microsoft.com/office/drawing/2014/main" id="{2AEC974B-6000-47C7-A139-B9BF1A88EAF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7" name="Cube 336">
                  <a:extLst>
                    <a:ext uri="{FF2B5EF4-FFF2-40B4-BE49-F238E27FC236}">
                      <a16:creationId xmlns:a16="http://schemas.microsoft.com/office/drawing/2014/main" id="{3FA63444-9990-4C08-A03A-30D66A71669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1015F8F3-7F70-4B0B-84CD-7C9028C6156C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18" name="Cube 317">
                  <a:extLst>
                    <a:ext uri="{FF2B5EF4-FFF2-40B4-BE49-F238E27FC236}">
                      <a16:creationId xmlns:a16="http://schemas.microsoft.com/office/drawing/2014/main" id="{3D1109A5-5F5A-4608-89A1-DFCAAB43AA1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9" name="Cube 318">
                  <a:extLst>
                    <a:ext uri="{FF2B5EF4-FFF2-40B4-BE49-F238E27FC236}">
                      <a16:creationId xmlns:a16="http://schemas.microsoft.com/office/drawing/2014/main" id="{91C380BD-F2CE-44DF-8977-718C3C95000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0" name="Cube 319">
                  <a:extLst>
                    <a:ext uri="{FF2B5EF4-FFF2-40B4-BE49-F238E27FC236}">
                      <a16:creationId xmlns:a16="http://schemas.microsoft.com/office/drawing/2014/main" id="{FFFB252D-419F-4E11-AAB9-72E1DFD990C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1" name="Cube 320">
                  <a:extLst>
                    <a:ext uri="{FF2B5EF4-FFF2-40B4-BE49-F238E27FC236}">
                      <a16:creationId xmlns:a16="http://schemas.microsoft.com/office/drawing/2014/main" id="{71D07213-C2C4-412E-9CCA-32C4A9BEC76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2" name="Cube 321">
                  <a:extLst>
                    <a:ext uri="{FF2B5EF4-FFF2-40B4-BE49-F238E27FC236}">
                      <a16:creationId xmlns:a16="http://schemas.microsoft.com/office/drawing/2014/main" id="{746A3E44-748D-4586-B64C-3FD2063D929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3" name="Cube 322">
                  <a:extLst>
                    <a:ext uri="{FF2B5EF4-FFF2-40B4-BE49-F238E27FC236}">
                      <a16:creationId xmlns:a16="http://schemas.microsoft.com/office/drawing/2014/main" id="{1AB02867-CFB3-438E-A9CD-BEB32E12FCE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4" name="Cube 323">
                  <a:extLst>
                    <a:ext uri="{FF2B5EF4-FFF2-40B4-BE49-F238E27FC236}">
                      <a16:creationId xmlns:a16="http://schemas.microsoft.com/office/drawing/2014/main" id="{C1B042E9-2F87-4B1E-BD05-E4D232667C2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5" name="Cube 324">
                  <a:extLst>
                    <a:ext uri="{FF2B5EF4-FFF2-40B4-BE49-F238E27FC236}">
                      <a16:creationId xmlns:a16="http://schemas.microsoft.com/office/drawing/2014/main" id="{45D71829-B20D-4E1B-9370-FA5997CEE54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6" name="Cube 325">
                  <a:extLst>
                    <a:ext uri="{FF2B5EF4-FFF2-40B4-BE49-F238E27FC236}">
                      <a16:creationId xmlns:a16="http://schemas.microsoft.com/office/drawing/2014/main" id="{084374EE-4522-4F74-9BDE-DA81A86856F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7" name="Cube 326">
                  <a:extLst>
                    <a:ext uri="{FF2B5EF4-FFF2-40B4-BE49-F238E27FC236}">
                      <a16:creationId xmlns:a16="http://schemas.microsoft.com/office/drawing/2014/main" id="{AEDCEABE-2404-4F4E-A4EB-77A3618C61F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3FF52102-49F9-4787-813F-C36922F00659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08" name="Cube 307">
                  <a:extLst>
                    <a:ext uri="{FF2B5EF4-FFF2-40B4-BE49-F238E27FC236}">
                      <a16:creationId xmlns:a16="http://schemas.microsoft.com/office/drawing/2014/main" id="{61EE7411-D650-4790-89BB-80CAFDA8278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9" name="Cube 308">
                  <a:extLst>
                    <a:ext uri="{FF2B5EF4-FFF2-40B4-BE49-F238E27FC236}">
                      <a16:creationId xmlns:a16="http://schemas.microsoft.com/office/drawing/2014/main" id="{F99587A0-4CCF-4C24-B5DA-997C0234E7C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0" name="Cube 309">
                  <a:extLst>
                    <a:ext uri="{FF2B5EF4-FFF2-40B4-BE49-F238E27FC236}">
                      <a16:creationId xmlns:a16="http://schemas.microsoft.com/office/drawing/2014/main" id="{07E187BD-7785-49FA-A3BB-896F1DC2172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1" name="Cube 310">
                  <a:extLst>
                    <a:ext uri="{FF2B5EF4-FFF2-40B4-BE49-F238E27FC236}">
                      <a16:creationId xmlns:a16="http://schemas.microsoft.com/office/drawing/2014/main" id="{CD8F5CFC-6836-49FC-8CCF-83503C353ED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2" name="Cube 311">
                  <a:extLst>
                    <a:ext uri="{FF2B5EF4-FFF2-40B4-BE49-F238E27FC236}">
                      <a16:creationId xmlns:a16="http://schemas.microsoft.com/office/drawing/2014/main" id="{C4368793-0C86-4179-BE2B-1F9F2909360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3" name="Cube 312">
                  <a:extLst>
                    <a:ext uri="{FF2B5EF4-FFF2-40B4-BE49-F238E27FC236}">
                      <a16:creationId xmlns:a16="http://schemas.microsoft.com/office/drawing/2014/main" id="{1AA590AF-BDAC-4342-8BE3-5CA2EE76408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4" name="Cube 313">
                  <a:extLst>
                    <a:ext uri="{FF2B5EF4-FFF2-40B4-BE49-F238E27FC236}">
                      <a16:creationId xmlns:a16="http://schemas.microsoft.com/office/drawing/2014/main" id="{DAB2FB32-2FDC-441C-9CD0-B143E5325D8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5" name="Cube 314">
                  <a:extLst>
                    <a:ext uri="{FF2B5EF4-FFF2-40B4-BE49-F238E27FC236}">
                      <a16:creationId xmlns:a16="http://schemas.microsoft.com/office/drawing/2014/main" id="{2BCEDBC1-C472-4F7D-88D5-6BF7D2D83D1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6" name="Cube 315">
                  <a:extLst>
                    <a:ext uri="{FF2B5EF4-FFF2-40B4-BE49-F238E27FC236}">
                      <a16:creationId xmlns:a16="http://schemas.microsoft.com/office/drawing/2014/main" id="{A356BDD4-0E62-46D0-A469-42CDAD8212F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7" name="Cube 316">
                  <a:extLst>
                    <a:ext uri="{FF2B5EF4-FFF2-40B4-BE49-F238E27FC236}">
                      <a16:creationId xmlns:a16="http://schemas.microsoft.com/office/drawing/2014/main" id="{71B526E3-E564-49C2-B7F8-46EDE8E0F9C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10E1D62F-3DEE-4D71-907B-535CAF82FBAF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98" name="Cube 297">
                  <a:extLst>
                    <a:ext uri="{FF2B5EF4-FFF2-40B4-BE49-F238E27FC236}">
                      <a16:creationId xmlns:a16="http://schemas.microsoft.com/office/drawing/2014/main" id="{6E848969-D6F4-4CD6-86AC-2709B2257CB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9" name="Cube 298">
                  <a:extLst>
                    <a:ext uri="{FF2B5EF4-FFF2-40B4-BE49-F238E27FC236}">
                      <a16:creationId xmlns:a16="http://schemas.microsoft.com/office/drawing/2014/main" id="{8D1408B8-FF19-42CD-8D7F-AC0F3234E23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0" name="Cube 299">
                  <a:extLst>
                    <a:ext uri="{FF2B5EF4-FFF2-40B4-BE49-F238E27FC236}">
                      <a16:creationId xmlns:a16="http://schemas.microsoft.com/office/drawing/2014/main" id="{A618B8D8-C822-40F6-99F3-8092668F6B0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1" name="Cube 300">
                  <a:extLst>
                    <a:ext uri="{FF2B5EF4-FFF2-40B4-BE49-F238E27FC236}">
                      <a16:creationId xmlns:a16="http://schemas.microsoft.com/office/drawing/2014/main" id="{E22088C2-F3F8-4C36-9F9D-CAE73741D50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2" name="Cube 301">
                  <a:extLst>
                    <a:ext uri="{FF2B5EF4-FFF2-40B4-BE49-F238E27FC236}">
                      <a16:creationId xmlns:a16="http://schemas.microsoft.com/office/drawing/2014/main" id="{B9CD9539-A0DA-41C5-8B7A-F04D22F8436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3" name="Cube 302">
                  <a:extLst>
                    <a:ext uri="{FF2B5EF4-FFF2-40B4-BE49-F238E27FC236}">
                      <a16:creationId xmlns:a16="http://schemas.microsoft.com/office/drawing/2014/main" id="{03503EE7-F55C-4DAF-908D-D6EDE34DB06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4" name="Cube 303">
                  <a:extLst>
                    <a:ext uri="{FF2B5EF4-FFF2-40B4-BE49-F238E27FC236}">
                      <a16:creationId xmlns:a16="http://schemas.microsoft.com/office/drawing/2014/main" id="{E8403D03-8131-4C99-A7C7-F139F7F1DEC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5" name="Cube 304">
                  <a:extLst>
                    <a:ext uri="{FF2B5EF4-FFF2-40B4-BE49-F238E27FC236}">
                      <a16:creationId xmlns:a16="http://schemas.microsoft.com/office/drawing/2014/main" id="{F17C0483-7925-425D-95FC-B697D6DB04A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6" name="Cube 305">
                  <a:extLst>
                    <a:ext uri="{FF2B5EF4-FFF2-40B4-BE49-F238E27FC236}">
                      <a16:creationId xmlns:a16="http://schemas.microsoft.com/office/drawing/2014/main" id="{D0DD1099-E98B-410A-A4F2-57B99990C4A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7" name="Cube 306">
                  <a:extLst>
                    <a:ext uri="{FF2B5EF4-FFF2-40B4-BE49-F238E27FC236}">
                      <a16:creationId xmlns:a16="http://schemas.microsoft.com/office/drawing/2014/main" id="{CE1FAA02-4AED-4897-8FF8-C99339859E6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B2671D09-ABF2-4B80-AE2D-2D2A0787202A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88" name="Cube 287">
                  <a:extLst>
                    <a:ext uri="{FF2B5EF4-FFF2-40B4-BE49-F238E27FC236}">
                      <a16:creationId xmlns:a16="http://schemas.microsoft.com/office/drawing/2014/main" id="{DE3BDD55-0A20-462C-A63A-D10FDBD3DFB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9" name="Cube 288">
                  <a:extLst>
                    <a:ext uri="{FF2B5EF4-FFF2-40B4-BE49-F238E27FC236}">
                      <a16:creationId xmlns:a16="http://schemas.microsoft.com/office/drawing/2014/main" id="{90DE25BB-BCE3-4194-ABEF-CBDB772A015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0" name="Cube 289">
                  <a:extLst>
                    <a:ext uri="{FF2B5EF4-FFF2-40B4-BE49-F238E27FC236}">
                      <a16:creationId xmlns:a16="http://schemas.microsoft.com/office/drawing/2014/main" id="{1436AA55-33B9-4B7A-8DEE-74052C77F63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1" name="Cube 290">
                  <a:extLst>
                    <a:ext uri="{FF2B5EF4-FFF2-40B4-BE49-F238E27FC236}">
                      <a16:creationId xmlns:a16="http://schemas.microsoft.com/office/drawing/2014/main" id="{8FBF62DF-B557-49BD-A9EB-AF022CC0002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2" name="Cube 291">
                  <a:extLst>
                    <a:ext uri="{FF2B5EF4-FFF2-40B4-BE49-F238E27FC236}">
                      <a16:creationId xmlns:a16="http://schemas.microsoft.com/office/drawing/2014/main" id="{D582F7C8-CF01-4CD3-B549-79ACB50EFB0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3" name="Cube 292">
                  <a:extLst>
                    <a:ext uri="{FF2B5EF4-FFF2-40B4-BE49-F238E27FC236}">
                      <a16:creationId xmlns:a16="http://schemas.microsoft.com/office/drawing/2014/main" id="{8CE978D6-E238-4EAF-8DAE-D5287D5F79A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4" name="Cube 293">
                  <a:extLst>
                    <a:ext uri="{FF2B5EF4-FFF2-40B4-BE49-F238E27FC236}">
                      <a16:creationId xmlns:a16="http://schemas.microsoft.com/office/drawing/2014/main" id="{968292C6-9750-4907-9545-F676F56ABCF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5" name="Cube 294">
                  <a:extLst>
                    <a:ext uri="{FF2B5EF4-FFF2-40B4-BE49-F238E27FC236}">
                      <a16:creationId xmlns:a16="http://schemas.microsoft.com/office/drawing/2014/main" id="{0F130255-2691-4FF9-B459-9DFE08D0444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6" name="Cube 295">
                  <a:extLst>
                    <a:ext uri="{FF2B5EF4-FFF2-40B4-BE49-F238E27FC236}">
                      <a16:creationId xmlns:a16="http://schemas.microsoft.com/office/drawing/2014/main" id="{592019FC-FCD9-411A-818B-90A59F568CF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7" name="Cube 296">
                  <a:extLst>
                    <a:ext uri="{FF2B5EF4-FFF2-40B4-BE49-F238E27FC236}">
                      <a16:creationId xmlns:a16="http://schemas.microsoft.com/office/drawing/2014/main" id="{CB364BDB-33F0-4402-8B12-DC697384AD9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1AA4065D-B9EF-4A17-A07B-0B8ED6A582F0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78" name="Cube 277">
                  <a:extLst>
                    <a:ext uri="{FF2B5EF4-FFF2-40B4-BE49-F238E27FC236}">
                      <a16:creationId xmlns:a16="http://schemas.microsoft.com/office/drawing/2014/main" id="{BEB94ACB-06C3-43EB-8859-315522C0C6C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9" name="Cube 278">
                  <a:extLst>
                    <a:ext uri="{FF2B5EF4-FFF2-40B4-BE49-F238E27FC236}">
                      <a16:creationId xmlns:a16="http://schemas.microsoft.com/office/drawing/2014/main" id="{0C2FDF34-A3A3-42A9-BB94-527DA39341A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0" name="Cube 279">
                  <a:extLst>
                    <a:ext uri="{FF2B5EF4-FFF2-40B4-BE49-F238E27FC236}">
                      <a16:creationId xmlns:a16="http://schemas.microsoft.com/office/drawing/2014/main" id="{D859F6F3-3E69-4FD3-9391-E2BA771C290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1" name="Cube 280">
                  <a:extLst>
                    <a:ext uri="{FF2B5EF4-FFF2-40B4-BE49-F238E27FC236}">
                      <a16:creationId xmlns:a16="http://schemas.microsoft.com/office/drawing/2014/main" id="{4B2015ED-C998-4008-88A7-1B8819FCA53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2" name="Cube 281">
                  <a:extLst>
                    <a:ext uri="{FF2B5EF4-FFF2-40B4-BE49-F238E27FC236}">
                      <a16:creationId xmlns:a16="http://schemas.microsoft.com/office/drawing/2014/main" id="{71CC8034-188F-4ECC-98B4-CC42CFEA89A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3" name="Cube 282">
                  <a:extLst>
                    <a:ext uri="{FF2B5EF4-FFF2-40B4-BE49-F238E27FC236}">
                      <a16:creationId xmlns:a16="http://schemas.microsoft.com/office/drawing/2014/main" id="{4202451E-362D-4000-9B0E-F9FF1A4F03F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4" name="Cube 283">
                  <a:extLst>
                    <a:ext uri="{FF2B5EF4-FFF2-40B4-BE49-F238E27FC236}">
                      <a16:creationId xmlns:a16="http://schemas.microsoft.com/office/drawing/2014/main" id="{E0D3751F-557A-4BF3-904B-A5C7C4BD0EB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5" name="Cube 284">
                  <a:extLst>
                    <a:ext uri="{FF2B5EF4-FFF2-40B4-BE49-F238E27FC236}">
                      <a16:creationId xmlns:a16="http://schemas.microsoft.com/office/drawing/2014/main" id="{31BCE30C-A376-4974-BAD7-A01D3362C26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6" name="Cube 285">
                  <a:extLst>
                    <a:ext uri="{FF2B5EF4-FFF2-40B4-BE49-F238E27FC236}">
                      <a16:creationId xmlns:a16="http://schemas.microsoft.com/office/drawing/2014/main" id="{1A39DAAE-6A17-46BE-9472-CCE24FDCC0B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7" name="Cube 286">
                  <a:extLst>
                    <a:ext uri="{FF2B5EF4-FFF2-40B4-BE49-F238E27FC236}">
                      <a16:creationId xmlns:a16="http://schemas.microsoft.com/office/drawing/2014/main" id="{A68A5F0D-7BB0-4C56-9758-AE1508C2698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3C783BE1-4817-4D2B-9FB0-D2C2633455E9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68" name="Cube 267">
                  <a:extLst>
                    <a:ext uri="{FF2B5EF4-FFF2-40B4-BE49-F238E27FC236}">
                      <a16:creationId xmlns:a16="http://schemas.microsoft.com/office/drawing/2014/main" id="{37FD1AE5-4424-4DCE-94F7-5FFBB78FAA1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9" name="Cube 268">
                  <a:extLst>
                    <a:ext uri="{FF2B5EF4-FFF2-40B4-BE49-F238E27FC236}">
                      <a16:creationId xmlns:a16="http://schemas.microsoft.com/office/drawing/2014/main" id="{2DBA2E33-9E4F-4C84-86D8-706DC567AF7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0" name="Cube 269">
                  <a:extLst>
                    <a:ext uri="{FF2B5EF4-FFF2-40B4-BE49-F238E27FC236}">
                      <a16:creationId xmlns:a16="http://schemas.microsoft.com/office/drawing/2014/main" id="{77678541-01EA-447B-B1F8-9C5CF2B2E51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1" name="Cube 270">
                  <a:extLst>
                    <a:ext uri="{FF2B5EF4-FFF2-40B4-BE49-F238E27FC236}">
                      <a16:creationId xmlns:a16="http://schemas.microsoft.com/office/drawing/2014/main" id="{BDF51225-5D00-4A37-B2D4-720C5FB734F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2" name="Cube 271">
                  <a:extLst>
                    <a:ext uri="{FF2B5EF4-FFF2-40B4-BE49-F238E27FC236}">
                      <a16:creationId xmlns:a16="http://schemas.microsoft.com/office/drawing/2014/main" id="{5510D512-ECA5-4AD1-93C1-93121E73712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3" name="Cube 272">
                  <a:extLst>
                    <a:ext uri="{FF2B5EF4-FFF2-40B4-BE49-F238E27FC236}">
                      <a16:creationId xmlns:a16="http://schemas.microsoft.com/office/drawing/2014/main" id="{C9D1128F-6E68-41B9-B48A-E02533D4DF6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4" name="Cube 273">
                  <a:extLst>
                    <a:ext uri="{FF2B5EF4-FFF2-40B4-BE49-F238E27FC236}">
                      <a16:creationId xmlns:a16="http://schemas.microsoft.com/office/drawing/2014/main" id="{BA4DAF50-D71E-485E-A0D7-A86AAA63FD7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5" name="Cube 274">
                  <a:extLst>
                    <a:ext uri="{FF2B5EF4-FFF2-40B4-BE49-F238E27FC236}">
                      <a16:creationId xmlns:a16="http://schemas.microsoft.com/office/drawing/2014/main" id="{76C52D83-A3F5-4DD0-811C-5459ECC9E50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6" name="Cube 275">
                  <a:extLst>
                    <a:ext uri="{FF2B5EF4-FFF2-40B4-BE49-F238E27FC236}">
                      <a16:creationId xmlns:a16="http://schemas.microsoft.com/office/drawing/2014/main" id="{09F05ECD-8B09-43F1-B448-FDB7D3375DE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7" name="Cube 276">
                  <a:extLst>
                    <a:ext uri="{FF2B5EF4-FFF2-40B4-BE49-F238E27FC236}">
                      <a16:creationId xmlns:a16="http://schemas.microsoft.com/office/drawing/2014/main" id="{2928FE21-32DB-4FBD-9DB8-F2182B92AEA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6E0BABF9-EDB1-4CBA-9EBB-68FFE333AC8C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58" name="Cube 257">
                  <a:extLst>
                    <a:ext uri="{FF2B5EF4-FFF2-40B4-BE49-F238E27FC236}">
                      <a16:creationId xmlns:a16="http://schemas.microsoft.com/office/drawing/2014/main" id="{3AACDE28-2FB5-464D-B201-DBD02D767D5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9" name="Cube 258">
                  <a:extLst>
                    <a:ext uri="{FF2B5EF4-FFF2-40B4-BE49-F238E27FC236}">
                      <a16:creationId xmlns:a16="http://schemas.microsoft.com/office/drawing/2014/main" id="{2BBF282C-4F9F-462E-8454-909F13716DB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0" name="Cube 259">
                  <a:extLst>
                    <a:ext uri="{FF2B5EF4-FFF2-40B4-BE49-F238E27FC236}">
                      <a16:creationId xmlns:a16="http://schemas.microsoft.com/office/drawing/2014/main" id="{E7738210-F665-46CA-88E8-9E776729CDD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1" name="Cube 260">
                  <a:extLst>
                    <a:ext uri="{FF2B5EF4-FFF2-40B4-BE49-F238E27FC236}">
                      <a16:creationId xmlns:a16="http://schemas.microsoft.com/office/drawing/2014/main" id="{7F2E3BCD-5712-40F5-A3DC-42195AB58A3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2" name="Cube 261">
                  <a:extLst>
                    <a:ext uri="{FF2B5EF4-FFF2-40B4-BE49-F238E27FC236}">
                      <a16:creationId xmlns:a16="http://schemas.microsoft.com/office/drawing/2014/main" id="{E252E7BF-F16F-4061-B6DB-2BC1537D987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3" name="Cube 262">
                  <a:extLst>
                    <a:ext uri="{FF2B5EF4-FFF2-40B4-BE49-F238E27FC236}">
                      <a16:creationId xmlns:a16="http://schemas.microsoft.com/office/drawing/2014/main" id="{564B8A8E-8962-4768-BEFE-D3DD1243814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4" name="Cube 263">
                  <a:extLst>
                    <a:ext uri="{FF2B5EF4-FFF2-40B4-BE49-F238E27FC236}">
                      <a16:creationId xmlns:a16="http://schemas.microsoft.com/office/drawing/2014/main" id="{4BFD026A-0DE0-4BAA-B2B9-02B54736679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5" name="Cube 264">
                  <a:extLst>
                    <a:ext uri="{FF2B5EF4-FFF2-40B4-BE49-F238E27FC236}">
                      <a16:creationId xmlns:a16="http://schemas.microsoft.com/office/drawing/2014/main" id="{9F55E8FD-D4F7-485B-A604-F5409462845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6" name="Cube 265">
                  <a:extLst>
                    <a:ext uri="{FF2B5EF4-FFF2-40B4-BE49-F238E27FC236}">
                      <a16:creationId xmlns:a16="http://schemas.microsoft.com/office/drawing/2014/main" id="{5B9BA063-BC15-4333-9BCC-0D2A672F382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7" name="Cube 266">
                  <a:extLst>
                    <a:ext uri="{FF2B5EF4-FFF2-40B4-BE49-F238E27FC236}">
                      <a16:creationId xmlns:a16="http://schemas.microsoft.com/office/drawing/2014/main" id="{0B32E468-CDF6-435E-955A-9A52C61D6B0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C4940F6-DB78-44B2-ACDF-49DB14F57A2F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8" name="Cube 247">
                  <a:extLst>
                    <a:ext uri="{FF2B5EF4-FFF2-40B4-BE49-F238E27FC236}">
                      <a16:creationId xmlns:a16="http://schemas.microsoft.com/office/drawing/2014/main" id="{78389034-114C-449A-B006-9B075823A04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49" name="Cube 248">
                  <a:extLst>
                    <a:ext uri="{FF2B5EF4-FFF2-40B4-BE49-F238E27FC236}">
                      <a16:creationId xmlns:a16="http://schemas.microsoft.com/office/drawing/2014/main" id="{6B67E840-409F-4E22-8114-F5EBDB6DF4A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0" name="Cube 249">
                  <a:extLst>
                    <a:ext uri="{FF2B5EF4-FFF2-40B4-BE49-F238E27FC236}">
                      <a16:creationId xmlns:a16="http://schemas.microsoft.com/office/drawing/2014/main" id="{203BED73-C8B9-4795-A1CC-73EC0016BA9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1" name="Cube 250">
                  <a:extLst>
                    <a:ext uri="{FF2B5EF4-FFF2-40B4-BE49-F238E27FC236}">
                      <a16:creationId xmlns:a16="http://schemas.microsoft.com/office/drawing/2014/main" id="{E85F3629-0015-4342-9E2D-B8E17DCF84A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2" name="Cube 251">
                  <a:extLst>
                    <a:ext uri="{FF2B5EF4-FFF2-40B4-BE49-F238E27FC236}">
                      <a16:creationId xmlns:a16="http://schemas.microsoft.com/office/drawing/2014/main" id="{DD114626-DC62-40F0-94E0-6390D17ADF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3" name="Cube 252">
                  <a:extLst>
                    <a:ext uri="{FF2B5EF4-FFF2-40B4-BE49-F238E27FC236}">
                      <a16:creationId xmlns:a16="http://schemas.microsoft.com/office/drawing/2014/main" id="{221E89E7-6F0A-4939-AE32-E4D7CE76437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4" name="Cube 253">
                  <a:extLst>
                    <a:ext uri="{FF2B5EF4-FFF2-40B4-BE49-F238E27FC236}">
                      <a16:creationId xmlns:a16="http://schemas.microsoft.com/office/drawing/2014/main" id="{44C4153C-A019-41B9-909B-C1E9A273D17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5" name="Cube 254">
                  <a:extLst>
                    <a:ext uri="{FF2B5EF4-FFF2-40B4-BE49-F238E27FC236}">
                      <a16:creationId xmlns:a16="http://schemas.microsoft.com/office/drawing/2014/main" id="{C10AA1E4-7463-4815-AA1E-0B38C51585B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6" name="Cube 255">
                  <a:extLst>
                    <a:ext uri="{FF2B5EF4-FFF2-40B4-BE49-F238E27FC236}">
                      <a16:creationId xmlns:a16="http://schemas.microsoft.com/office/drawing/2014/main" id="{1A48217D-8392-4220-8CE3-B5BA6C3E716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7" name="Cube 256">
                  <a:extLst>
                    <a:ext uri="{FF2B5EF4-FFF2-40B4-BE49-F238E27FC236}">
                      <a16:creationId xmlns:a16="http://schemas.microsoft.com/office/drawing/2014/main" id="{68F22F13-2788-4D3F-8798-47F19FB8B07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1EF7D63B-29B2-4ADC-A83A-9A2741FA2A20}"/>
                </a:ext>
              </a:extLst>
            </p:cNvPr>
            <p:cNvGrpSpPr/>
            <p:nvPr/>
          </p:nvGrpSpPr>
          <p:grpSpPr>
            <a:xfrm>
              <a:off x="7337786" y="160195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EEC6A3DB-84FF-44BA-9723-BDE50FEDA36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6EC696C1-E94B-41E8-A576-BA6AB7B9A9F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299799DA-48A3-40EF-86B4-DE63A045A7F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934BE028-D3D5-4165-B241-B6BF588A2CC2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F231BC0B-1DDC-47EE-89A2-745D8124AA2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EEA5EF44-A051-4422-B037-B5D36D9DEAE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D36C74B7-ED4F-4B04-B53C-D2B6B74C0134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6B02B56D-F337-4C10-92BB-C53E1FB4E2B8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96A66509-6B4A-41E9-85E4-800D232D674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268400A9-E6F5-42BB-B60C-3F9C59209DEC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D2940D6-5A23-45A8-B863-7039EF301EBB}"/>
                </a:ext>
              </a:extLst>
            </p:cNvPr>
            <p:cNvGrpSpPr/>
            <p:nvPr/>
          </p:nvGrpSpPr>
          <p:grpSpPr>
            <a:xfrm>
              <a:off x="7665595" y="160195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ACD01ED1-BADE-4D99-9019-8C47AB5AE074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34639841-D9D1-478F-A4A9-B7FB65B6C98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FC997DA9-9A77-4B51-85A0-AF3B74CFA3CE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185F8A86-F5ED-4370-9DDD-8D0372832F3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BBEF59C1-689B-408A-92FD-8CE417D784B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EAEE4EA1-329F-4C03-9624-C282725C7B7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DBE9C339-1676-4803-9E76-F4567139526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B6BA29BA-776A-4442-8DA2-778B7E0064A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953BAB3B-E384-46C5-8CE5-83B4B6827B2B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85A7FCB4-CD48-464C-A3F6-EBA906646579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</p:grpSp>
      </p:grpSp>
      <p:sp>
        <p:nvSpPr>
          <p:cNvPr id="598" name="Rectangle: Rounded Corners 597">
            <a:extLst>
              <a:ext uri="{FF2B5EF4-FFF2-40B4-BE49-F238E27FC236}">
                <a16:creationId xmlns:a16="http://schemas.microsoft.com/office/drawing/2014/main" id="{D32DD72C-0511-4BA8-921E-E7DAD6ADAC15}"/>
              </a:ext>
            </a:extLst>
          </p:cNvPr>
          <p:cNvSpPr/>
          <p:nvPr/>
        </p:nvSpPr>
        <p:spPr>
          <a:xfrm>
            <a:off x="1823226" y="4606696"/>
            <a:ext cx="1319652" cy="792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</a:rPr>
              <a:t>13</a:t>
            </a:r>
            <a:r>
              <a:rPr lang="en-US" sz="3200" smtClean="0">
                <a:solidFill>
                  <a:schemeClr val="tx1"/>
                </a:solidFill>
              </a:rPr>
              <a:t>2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99" name="Rectangle: Rounded Corners 598">
            <a:extLst>
              <a:ext uri="{FF2B5EF4-FFF2-40B4-BE49-F238E27FC236}">
                <a16:creationId xmlns:a16="http://schemas.microsoft.com/office/drawing/2014/main" id="{18815940-0092-4AD1-81A7-634E9106E6E1}"/>
              </a:ext>
            </a:extLst>
          </p:cNvPr>
          <p:cNvSpPr/>
          <p:nvPr/>
        </p:nvSpPr>
        <p:spPr>
          <a:xfrm>
            <a:off x="7655874" y="4653136"/>
            <a:ext cx="1319652" cy="792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350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00" name="Cube 599">
            <a:extLst>
              <a:ext uri="{FF2B5EF4-FFF2-40B4-BE49-F238E27FC236}">
                <a16:creationId xmlns:a16="http://schemas.microsoft.com/office/drawing/2014/main" id="{E9C79CF0-A0E9-46E0-ACB5-725BC6905F09}"/>
              </a:ext>
            </a:extLst>
          </p:cNvPr>
          <p:cNvSpPr/>
          <p:nvPr/>
        </p:nvSpPr>
        <p:spPr>
          <a:xfrm>
            <a:off x="3750412" y="3377872"/>
            <a:ext cx="179898" cy="182364"/>
          </a:xfrm>
          <a:prstGeom prst="cube">
            <a:avLst/>
          </a:prstGeom>
          <a:solidFill>
            <a:srgbClr val="70AD47"/>
          </a:solidFill>
          <a:ln w="28575">
            <a:solidFill>
              <a:srgbClr val="3858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525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/>
      <p:bldP spid="599" grpId="0" animBg="1"/>
      <p:bldP spid="6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Pin on gifys">
            <a:extLst>
              <a:ext uri="{FF2B5EF4-FFF2-40B4-BE49-F238E27FC236}">
                <a16:creationId xmlns:a16="http://schemas.microsoft.com/office/drawing/2014/main" id="{3B7B5DC0-4787-43ED-B901-C03CA15C93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13" y="5301208"/>
            <a:ext cx="2276186" cy="22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90BAF17-6CAE-4CD9-B347-11F469D095CF}"/>
              </a:ext>
            </a:extLst>
          </p:cNvPr>
          <p:cNvGrpSpPr/>
          <p:nvPr/>
        </p:nvGrpSpPr>
        <p:grpSpPr>
          <a:xfrm>
            <a:off x="375019" y="188640"/>
            <a:ext cx="7736412" cy="635000"/>
            <a:chOff x="1253941" y="554838"/>
            <a:chExt cx="7736412" cy="6350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68E7957-E688-4B09-8F42-BD6D211F5CC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6F7318-7244-48F6-9A79-AEB8506209A5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BC228A8-D37D-4172-989D-494CBDAC5571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595DF2-1810-4EE3-A28A-06E53B9CBB9E}"/>
                </a:ext>
              </a:extLst>
            </p:cNvPr>
            <p:cNvSpPr txBox="1"/>
            <p:nvPr/>
          </p:nvSpPr>
          <p:spPr>
            <a:xfrm>
              <a:off x="1992799" y="578204"/>
              <a:ext cx="69975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Chọn số tương ứng với cách đọc: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A1A726-E987-4959-9EA3-B313E27BBCB7}"/>
              </a:ext>
            </a:extLst>
          </p:cNvPr>
          <p:cNvCxnSpPr>
            <a:cxnSpLocks/>
          </p:cNvCxnSpPr>
          <p:nvPr/>
        </p:nvCxnSpPr>
        <p:spPr>
          <a:xfrm>
            <a:off x="1304007" y="683043"/>
            <a:ext cx="6663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A20AED4-9283-4AAE-92E0-29CCE4A423DC}"/>
              </a:ext>
            </a:extLst>
          </p:cNvPr>
          <p:cNvGrpSpPr/>
          <p:nvPr/>
        </p:nvGrpSpPr>
        <p:grpSpPr>
          <a:xfrm>
            <a:off x="1066006" y="3005273"/>
            <a:ext cx="1080120" cy="1034121"/>
            <a:chOff x="1846734" y="1340768"/>
            <a:chExt cx="1728192" cy="162450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5DA6DD7-3796-4C0C-B76C-49F16C57E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A02731-1E49-472E-A5BD-D46EDDDBB1C6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513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0CC29C6-F6B3-4E55-9939-48DA2ABA962D}"/>
              </a:ext>
            </a:extLst>
          </p:cNvPr>
          <p:cNvGrpSpPr/>
          <p:nvPr/>
        </p:nvGrpSpPr>
        <p:grpSpPr>
          <a:xfrm>
            <a:off x="2903381" y="3005273"/>
            <a:ext cx="1080120" cy="1034121"/>
            <a:chOff x="1846734" y="1340768"/>
            <a:chExt cx="1728192" cy="162450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B38C8A6-4F8D-4B5A-96CD-B35CBDDAC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037F2A-17D1-4CB1-B97A-D4712312E2BD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125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07C88B2-1FF0-4845-822D-F02652830FD0}"/>
              </a:ext>
            </a:extLst>
          </p:cNvPr>
          <p:cNvGrpSpPr/>
          <p:nvPr/>
        </p:nvGrpSpPr>
        <p:grpSpPr>
          <a:xfrm>
            <a:off x="8415506" y="3005273"/>
            <a:ext cx="1080120" cy="1034121"/>
            <a:chOff x="1846734" y="1340768"/>
            <a:chExt cx="1728192" cy="1624501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5C0E24E-0206-4AA5-86B6-51954EE7A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B9E389E-5003-494A-B1D0-B84BF60EC1B8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223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1EABDB5-0718-45FC-9F4F-182AC14A70A1}"/>
              </a:ext>
            </a:extLst>
          </p:cNvPr>
          <p:cNvGrpSpPr/>
          <p:nvPr/>
        </p:nvGrpSpPr>
        <p:grpSpPr>
          <a:xfrm>
            <a:off x="6578131" y="3005273"/>
            <a:ext cx="1080120" cy="1034121"/>
            <a:chOff x="1846734" y="1340768"/>
            <a:chExt cx="1728192" cy="1624501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3426FF6-55AB-4F14-AF03-DFC10DE2D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7AAEB53-FC06-4FED-AE47-D5F0985089DD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800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AC591F5-61E8-43C3-9BDE-B7A1A59F26E2}"/>
              </a:ext>
            </a:extLst>
          </p:cNvPr>
          <p:cNvGrpSpPr/>
          <p:nvPr/>
        </p:nvGrpSpPr>
        <p:grpSpPr>
          <a:xfrm>
            <a:off x="4740756" y="3005273"/>
            <a:ext cx="1080120" cy="1034121"/>
            <a:chOff x="1846734" y="1340768"/>
            <a:chExt cx="1728192" cy="162450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8B164C1-ACA4-4B46-A784-D39D22573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2E5B99-1524-4AD8-BA3E-1C37DE271498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640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FE4A2C5-2643-49B5-9C05-2E85C3CCE2A8}"/>
              </a:ext>
            </a:extLst>
          </p:cNvPr>
          <p:cNvGrpSpPr/>
          <p:nvPr/>
        </p:nvGrpSpPr>
        <p:grpSpPr>
          <a:xfrm>
            <a:off x="10252881" y="3005273"/>
            <a:ext cx="1080120" cy="1034121"/>
            <a:chOff x="1846734" y="1340768"/>
            <a:chExt cx="1728192" cy="1624501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E113F8B-79A1-4E32-BA05-00CF58189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B31814B-45A6-42E9-AD4A-2EAA94177955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705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: Rounded Corners 35">
            <a:extLst>
              <a:ext uri="{FF2B5EF4-FFF2-40B4-BE49-F238E27FC236}">
                <a16:creationId xmlns:a16="http://schemas.microsoft.com/office/drawing/2014/main" id="{A2F12D30-C3F1-42D9-97D9-E24C618DD4AF}"/>
              </a:ext>
            </a:extLst>
          </p:cNvPr>
          <p:cNvSpPr/>
          <p:nvPr/>
        </p:nvSpPr>
        <p:spPr>
          <a:xfrm>
            <a:off x="443210" y="1183773"/>
            <a:ext cx="3391370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Sáu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err="1">
                <a:solidFill>
                  <a:srgbClr val="002060"/>
                </a:solidFill>
              </a:rPr>
              <a:t>trăm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bốn mươi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5" name="Rectangle: Rounded Corners 55">
            <a:extLst>
              <a:ext uri="{FF2B5EF4-FFF2-40B4-BE49-F238E27FC236}">
                <a16:creationId xmlns:a16="http://schemas.microsoft.com/office/drawing/2014/main" id="{EB92CF00-DEA0-4A33-AC37-0C2B0B2E2BEB}"/>
              </a:ext>
            </a:extLst>
          </p:cNvPr>
          <p:cNvSpPr/>
          <p:nvPr/>
        </p:nvSpPr>
        <p:spPr>
          <a:xfrm>
            <a:off x="4281201" y="1209066"/>
            <a:ext cx="3415931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rgbClr val="002060"/>
                </a:solidFill>
              </a:rPr>
              <a:t>Hai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en-US" sz="2400" err="1">
                <a:solidFill>
                  <a:srgbClr val="002060"/>
                </a:solidFill>
              </a:rPr>
              <a:t>trăm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hai mươi ba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6" name="Rectangle: Rounded Corners 56">
            <a:extLst>
              <a:ext uri="{FF2B5EF4-FFF2-40B4-BE49-F238E27FC236}">
                <a16:creationId xmlns:a16="http://schemas.microsoft.com/office/drawing/2014/main" id="{B8DD126F-E1CF-4A8B-AE8F-32FD413A44BC}"/>
              </a:ext>
            </a:extLst>
          </p:cNvPr>
          <p:cNvSpPr/>
          <p:nvPr/>
        </p:nvSpPr>
        <p:spPr>
          <a:xfrm>
            <a:off x="8143753" y="1231111"/>
            <a:ext cx="3388959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err="1">
                <a:solidFill>
                  <a:srgbClr val="002060"/>
                </a:solidFill>
              </a:rPr>
              <a:t>trăm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hai mươi lăm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7" name="Rectangle: Rounded Corners 57">
            <a:extLst>
              <a:ext uri="{FF2B5EF4-FFF2-40B4-BE49-F238E27FC236}">
                <a16:creationId xmlns:a16="http://schemas.microsoft.com/office/drawing/2014/main" id="{D4586D78-0A1B-476C-88E4-4DE5DBCF8E72}"/>
              </a:ext>
            </a:extLst>
          </p:cNvPr>
          <p:cNvSpPr/>
          <p:nvPr/>
        </p:nvSpPr>
        <p:spPr>
          <a:xfrm>
            <a:off x="312468" y="5170039"/>
            <a:ext cx="3391370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Năm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err="1">
                <a:solidFill>
                  <a:srgbClr val="002060"/>
                </a:solidFill>
              </a:rPr>
              <a:t>trăm</a:t>
            </a:r>
            <a:r>
              <a:rPr lang="en-US" sz="2800">
                <a:solidFill>
                  <a:srgbClr val="002060"/>
                </a:solidFill>
              </a:rPr>
              <a:t> mười</a:t>
            </a:r>
            <a:r>
              <a:rPr lang="vi-VN" sz="2800">
                <a:solidFill>
                  <a:srgbClr val="002060"/>
                </a:solidFill>
              </a:rPr>
              <a:t> ba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8" name="Rectangle: Rounded Corners 58">
            <a:extLst>
              <a:ext uri="{FF2B5EF4-FFF2-40B4-BE49-F238E27FC236}">
                <a16:creationId xmlns:a16="http://schemas.microsoft.com/office/drawing/2014/main" id="{6715BBC3-F8AB-41BF-99C0-ECA2ABBA0424}"/>
              </a:ext>
            </a:extLst>
          </p:cNvPr>
          <p:cNvSpPr/>
          <p:nvPr/>
        </p:nvSpPr>
        <p:spPr>
          <a:xfrm>
            <a:off x="4281201" y="5182394"/>
            <a:ext cx="3415931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Bảy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err="1">
                <a:solidFill>
                  <a:srgbClr val="002060"/>
                </a:solidFill>
              </a:rPr>
              <a:t>linh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năm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9" name="Rectangle: Rounded Corners 59">
            <a:extLst>
              <a:ext uri="{FF2B5EF4-FFF2-40B4-BE49-F238E27FC236}">
                <a16:creationId xmlns:a16="http://schemas.microsoft.com/office/drawing/2014/main" id="{849F7431-1DF2-4B6F-87D5-CAE0FE51430D}"/>
              </a:ext>
            </a:extLst>
          </p:cNvPr>
          <p:cNvSpPr/>
          <p:nvPr/>
        </p:nvSpPr>
        <p:spPr>
          <a:xfrm>
            <a:off x="8183438" y="5170038"/>
            <a:ext cx="3388959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Tám trăm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8958782-69F3-4308-8CD2-24A1E6A84DFC}"/>
              </a:ext>
            </a:extLst>
          </p:cNvPr>
          <p:cNvCxnSpPr>
            <a:cxnSpLocks/>
            <a:stCxn id="74" idx="2"/>
            <a:endCxn id="69" idx="0"/>
          </p:cNvCxnSpPr>
          <p:nvPr/>
        </p:nvCxnSpPr>
        <p:spPr>
          <a:xfrm>
            <a:off x="2138895" y="1979150"/>
            <a:ext cx="3141921" cy="102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2EF3FF4-44E3-40D0-9572-5C41A721411A}"/>
              </a:ext>
            </a:extLst>
          </p:cNvPr>
          <p:cNvCxnSpPr>
            <a:stCxn id="75" idx="2"/>
            <a:endCxn id="63" idx="0"/>
          </p:cNvCxnSpPr>
          <p:nvPr/>
        </p:nvCxnSpPr>
        <p:spPr>
          <a:xfrm>
            <a:off x="5989167" y="2004443"/>
            <a:ext cx="2966399" cy="1000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A4BEACC-E8E8-4EDF-B66A-9C5AD1327E51}"/>
              </a:ext>
            </a:extLst>
          </p:cNvPr>
          <p:cNvCxnSpPr>
            <a:cxnSpLocks/>
            <a:stCxn id="76" idx="2"/>
            <a:endCxn id="60" idx="0"/>
          </p:cNvCxnSpPr>
          <p:nvPr/>
        </p:nvCxnSpPr>
        <p:spPr>
          <a:xfrm flipH="1">
            <a:off x="3443441" y="2026488"/>
            <a:ext cx="6394792" cy="978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B8937DA-C0EB-43C8-AD04-FFA3F5DAD776}"/>
              </a:ext>
            </a:extLst>
          </p:cNvPr>
          <p:cNvCxnSpPr/>
          <p:nvPr/>
        </p:nvCxnSpPr>
        <p:spPr>
          <a:xfrm flipH="1" flipV="1">
            <a:off x="1564002" y="4088829"/>
            <a:ext cx="402087" cy="1130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37C5DD1-2304-47E3-AD2A-A2A13C554022}"/>
              </a:ext>
            </a:extLst>
          </p:cNvPr>
          <p:cNvCxnSpPr>
            <a:cxnSpLocks/>
            <a:stCxn id="78" idx="0"/>
            <a:endCxn id="72" idx="2"/>
          </p:cNvCxnSpPr>
          <p:nvPr/>
        </p:nvCxnSpPr>
        <p:spPr>
          <a:xfrm flipV="1">
            <a:off x="5989167" y="4039394"/>
            <a:ext cx="4803774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F818B36-88BB-4B56-A183-5446D5C4F437}"/>
              </a:ext>
            </a:extLst>
          </p:cNvPr>
          <p:cNvCxnSpPr>
            <a:stCxn id="79" idx="0"/>
            <a:endCxn id="66" idx="2"/>
          </p:cNvCxnSpPr>
          <p:nvPr/>
        </p:nvCxnSpPr>
        <p:spPr>
          <a:xfrm flipH="1" flipV="1">
            <a:off x="7118191" y="4039394"/>
            <a:ext cx="2759727" cy="1130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2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606" y="121688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41812" y="991180"/>
            <a:ext cx="3687421" cy="830997"/>
            <a:chOff x="4279993" y="2287324"/>
            <a:chExt cx="368742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279993" y="2348880"/>
              <a:ext cx="3687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11 – 3 =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84249" y="2287324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41812" y="2468893"/>
            <a:ext cx="3687421" cy="830997"/>
            <a:chOff x="4279993" y="2348880"/>
            <a:chExt cx="3687421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4279993" y="2348880"/>
              <a:ext cx="3687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12 – 4 =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1812" y="3885050"/>
            <a:ext cx="3687421" cy="830997"/>
            <a:chOff x="4279993" y="2348880"/>
            <a:chExt cx="3687421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4279993" y="2348880"/>
              <a:ext cx="3687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13 – 5 =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41812" y="5301208"/>
            <a:ext cx="3687421" cy="830997"/>
            <a:chOff x="4279993" y="2348880"/>
            <a:chExt cx="3687421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4279993" y="2348880"/>
              <a:ext cx="3687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14 – 7 =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1486694" y="692696"/>
            <a:ext cx="12533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651698" y="1021957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646068" y="2481393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646068" y="3860050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646068" y="5296124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1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702F45-C200-4FF5-AC57-E2F2CF326B2C}"/>
              </a:ext>
            </a:extLst>
          </p:cNvPr>
          <p:cNvSpPr txBox="1"/>
          <p:nvPr/>
        </p:nvSpPr>
        <p:spPr>
          <a:xfrm>
            <a:off x="3574926" y="620688"/>
            <a:ext cx="819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+mj-lt"/>
                <a:cs typeface="Times New Roman" pitchFamily="18" charset="0"/>
              </a:rPr>
              <a:t>Điền số thích hợp vào ô trống và đọc tên số đó.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AED618-D198-4454-A04C-4442349D84FA}"/>
              </a:ext>
            </a:extLst>
          </p:cNvPr>
          <p:cNvGrpSpPr/>
          <p:nvPr/>
        </p:nvGrpSpPr>
        <p:grpSpPr>
          <a:xfrm>
            <a:off x="17934" y="-387424"/>
            <a:ext cx="3439740" cy="2016224"/>
            <a:chOff x="17934" y="-387424"/>
            <a:chExt cx="3439740" cy="20162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75D05B-CD8A-417C-B127-385004B8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4" y="-387424"/>
              <a:ext cx="3439740" cy="201622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439EFA-65C6-4811-9293-BAB45C9BF443}"/>
                </a:ext>
              </a:extLst>
            </p:cNvPr>
            <p:cNvSpPr/>
            <p:nvPr/>
          </p:nvSpPr>
          <p:spPr>
            <a:xfrm>
              <a:off x="418393" y="591614"/>
              <a:ext cx="263882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200" b="1" cap="all" spc="0">
                  <a:ln w="9000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  <a:endParaRPr lang="en-US" sz="3200" b="1" cap="all" spc="0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81" name="Picture 880">
            <a:extLst>
              <a:ext uri="{FF2B5EF4-FFF2-40B4-BE49-F238E27FC236}">
                <a16:creationId xmlns:a16="http://schemas.microsoft.com/office/drawing/2014/main" id="{F9289A39-888C-4077-91C2-CAD5DB117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0" y="2607838"/>
            <a:ext cx="4630367" cy="2596703"/>
          </a:xfrm>
          <a:prstGeom prst="rect">
            <a:avLst/>
          </a:prstGeom>
        </p:spPr>
      </p:pic>
      <p:pic>
        <p:nvPicPr>
          <p:cNvPr id="883" name="Picture 882">
            <a:extLst>
              <a:ext uri="{FF2B5EF4-FFF2-40B4-BE49-F238E27FC236}">
                <a16:creationId xmlns:a16="http://schemas.microsoft.com/office/drawing/2014/main" id="{D890E9B7-A712-4FE2-A3F3-95919E3DE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1" y="1452454"/>
            <a:ext cx="5335217" cy="4784858"/>
          </a:xfrm>
          <a:prstGeom prst="rect">
            <a:avLst/>
          </a:prstGeom>
        </p:spPr>
      </p:pic>
      <p:sp>
        <p:nvSpPr>
          <p:cNvPr id="884" name="Rectangle: Rounded Corners 883">
            <a:extLst>
              <a:ext uri="{FF2B5EF4-FFF2-40B4-BE49-F238E27FC236}">
                <a16:creationId xmlns:a16="http://schemas.microsoft.com/office/drawing/2014/main" id="{5FC98618-54B7-4956-AC10-0879FDBB4194}"/>
              </a:ext>
            </a:extLst>
          </p:cNvPr>
          <p:cNvSpPr/>
          <p:nvPr/>
        </p:nvSpPr>
        <p:spPr>
          <a:xfrm>
            <a:off x="2206774" y="4412453"/>
            <a:ext cx="1319652" cy="792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275</a:t>
            </a:r>
          </a:p>
        </p:txBody>
      </p:sp>
      <p:sp>
        <p:nvSpPr>
          <p:cNvPr id="885" name="Rectangle: Rounded Corners 884">
            <a:extLst>
              <a:ext uri="{FF2B5EF4-FFF2-40B4-BE49-F238E27FC236}">
                <a16:creationId xmlns:a16="http://schemas.microsoft.com/office/drawing/2014/main" id="{A26875EA-55D9-4342-B219-C73D9BEEEFEE}"/>
              </a:ext>
            </a:extLst>
          </p:cNvPr>
          <p:cNvSpPr/>
          <p:nvPr/>
        </p:nvSpPr>
        <p:spPr>
          <a:xfrm>
            <a:off x="8104313" y="5405546"/>
            <a:ext cx="1319652" cy="792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723</a:t>
            </a:r>
          </a:p>
        </p:txBody>
      </p:sp>
      <p:sp>
        <p:nvSpPr>
          <p:cNvPr id="886" name="TextBox 885">
            <a:extLst>
              <a:ext uri="{FF2B5EF4-FFF2-40B4-BE49-F238E27FC236}">
                <a16:creationId xmlns:a16="http://schemas.microsoft.com/office/drawing/2014/main" id="{AF9EF249-4710-49FD-A0BC-05D7A95679EA}"/>
              </a:ext>
            </a:extLst>
          </p:cNvPr>
          <p:cNvSpPr txBox="1"/>
          <p:nvPr/>
        </p:nvSpPr>
        <p:spPr>
          <a:xfrm>
            <a:off x="952729" y="5405546"/>
            <a:ext cx="385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Hai trăm bảy mươi lăm</a:t>
            </a:r>
          </a:p>
        </p:txBody>
      </p:sp>
      <p:sp>
        <p:nvSpPr>
          <p:cNvPr id="887" name="TextBox 886">
            <a:extLst>
              <a:ext uri="{FF2B5EF4-FFF2-40B4-BE49-F238E27FC236}">
                <a16:creationId xmlns:a16="http://schemas.microsoft.com/office/drawing/2014/main" id="{76739369-4898-4090-8F30-507DEC3FA4CE}"/>
              </a:ext>
            </a:extLst>
          </p:cNvPr>
          <p:cNvSpPr txBox="1"/>
          <p:nvPr/>
        </p:nvSpPr>
        <p:spPr>
          <a:xfrm>
            <a:off x="6959302" y="6284248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Bảy trăm hai mươi ba</a:t>
            </a:r>
          </a:p>
        </p:txBody>
      </p:sp>
    </p:spTree>
    <p:extLst>
      <p:ext uri="{BB962C8B-B14F-4D97-AF65-F5344CB8AC3E}">
        <p14:creationId xmlns:p14="http://schemas.microsoft.com/office/powerpoint/2010/main" val="2452995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84" grpId="0" animBg="1"/>
      <p:bldP spid="885" grpId="0" animBg="1"/>
      <p:bldP spid="886" grpId="0"/>
      <p:bldP spid="8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626" y="1700808"/>
            <a:ext cx="7285885" cy="3096344"/>
          </a:xfrm>
        </p:spPr>
        <p:txBody>
          <a:bodyPr/>
          <a:lstStyle/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3527" y="188640"/>
            <a:ext cx="60660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CỦNG CỐ - </a:t>
            </a:r>
            <a:r>
              <a:rPr lang="en-US" sz="4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DẶN DÒ</a:t>
            </a:r>
            <a:endParaRPr lang="en-US" sz="48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6934" y="3841917"/>
            <a:ext cx="5081853" cy="228570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19567"/>
              </a:avLst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5" y="2041817"/>
            <a:ext cx="2075754" cy="242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27" y="4272113"/>
            <a:ext cx="1363460" cy="1494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4566">
            <a:off x="7241247" y="-60157"/>
            <a:ext cx="3743399" cy="3743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1030" y="5613115"/>
            <a:ext cx="3168352" cy="1244885"/>
          </a:xfrm>
          <a:prstGeom prst="rect">
            <a:avLst/>
          </a:prstGeom>
          <a:solidFill>
            <a:srgbClr val="E89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7" action="ppaction://hlinksldjump"/>
          </p:cNvPr>
          <p:cNvSpPr/>
          <p:nvPr/>
        </p:nvSpPr>
        <p:spPr>
          <a:xfrm>
            <a:off x="262558" y="247117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72">
            <a:extLst>
              <a:ext uri="{FF2B5EF4-FFF2-40B4-BE49-F238E27FC236}">
                <a16:creationId xmlns:a16="http://schemas.microsoft.com/office/drawing/2014/main" id="{DD251185-FABE-46E1-BC88-796EC645A851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">
            <a:extLst>
              <a:ext uri="{FF2B5EF4-FFF2-40B4-BE49-F238E27FC236}">
                <a16:creationId xmlns:a16="http://schemas.microsoft.com/office/drawing/2014/main" id="{F7722A61-364A-4D83-8855-9E294BE45812}"/>
              </a:ext>
            </a:extLst>
          </p:cNvPr>
          <p:cNvSpPr/>
          <p:nvPr/>
        </p:nvSpPr>
        <p:spPr>
          <a:xfrm>
            <a:off x="1604961" y="4798995"/>
            <a:ext cx="3478030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160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">
            <a:extLst>
              <a:ext uri="{FF2B5EF4-FFF2-40B4-BE49-F238E27FC236}">
                <a16:creationId xmlns:a16="http://schemas.microsoft.com/office/drawing/2014/main" id="{CF46DBC4-F975-491A-9940-109424C661F8}"/>
              </a:ext>
            </a:extLst>
          </p:cNvPr>
          <p:cNvSpPr/>
          <p:nvPr/>
        </p:nvSpPr>
        <p:spPr>
          <a:xfrm>
            <a:off x="1589107" y="3361283"/>
            <a:ext cx="3607561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B">
            <a:extLst>
              <a:ext uri="{FF2B5EF4-FFF2-40B4-BE49-F238E27FC236}">
                <a16:creationId xmlns:a16="http://schemas.microsoft.com/office/drawing/2014/main" id="{A19DABCB-5D4D-488F-99C4-0B5F153A7264}"/>
              </a:ext>
            </a:extLst>
          </p:cNvPr>
          <p:cNvSpPr/>
          <p:nvPr/>
        </p:nvSpPr>
        <p:spPr>
          <a:xfrm>
            <a:off x="7120726" y="3323577"/>
            <a:ext cx="3464726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D">
            <a:extLst>
              <a:ext uri="{FF2B5EF4-FFF2-40B4-BE49-F238E27FC236}">
                <a16:creationId xmlns:a16="http://schemas.microsoft.com/office/drawing/2014/main" id="{D11CF71D-97AF-4524-A975-F8A22B1D2356}"/>
              </a:ext>
            </a:extLst>
          </p:cNvPr>
          <p:cNvSpPr/>
          <p:nvPr/>
        </p:nvSpPr>
        <p:spPr>
          <a:xfrm>
            <a:off x="7109789" y="4836301"/>
            <a:ext cx="3554086" cy="100894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1060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D2A111A-1217-4DD7-9919-5811700F7E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383031" y="5021378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EFE481B-D28D-417F-8A02-32DF2A5E01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963915" y="3536207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6FAE50C-E9A7-44F3-BC43-85C38BC2B1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496709" y="361020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3054BF5-1782-427B-B950-35A6B0C5DE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885492" y="5021378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1F5BA73-62B7-4948-97AE-FFBE51B51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6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3D16CC5-F34F-46A2-A6F2-CACE0D0C48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6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321E832-3408-40E6-8800-FE3C31A9B0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pic>
        <p:nvPicPr>
          <p:cNvPr id="6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4BCB11C-3F86-4D8F-8B15-51491ADD2B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84538" y="-327030"/>
            <a:ext cx="609600" cy="609600"/>
          </a:xfrm>
          <a:prstGeom prst="rect">
            <a:avLst/>
          </a:prstGeom>
        </p:spPr>
      </p:pic>
      <p:sp>
        <p:nvSpPr>
          <p:cNvPr id="68" name="Flowchart: Terminator 67">
            <a:extLst>
              <a:ext uri="{FF2B5EF4-FFF2-40B4-BE49-F238E27FC236}">
                <a16:creationId xmlns:a16="http://schemas.microsoft.com/office/drawing/2014/main" id="{90474A8E-9191-48FB-9CE9-D5D8AD81C385}"/>
              </a:ext>
            </a:extLst>
          </p:cNvPr>
          <p:cNvSpPr/>
          <p:nvPr/>
        </p:nvSpPr>
        <p:spPr>
          <a:xfrm>
            <a:off x="1993322" y="409192"/>
            <a:ext cx="8532964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tương ứng với cách đọc sau: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“Một trăm sáu mươi”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55" grpId="0" bldLvl="0" animBg="1"/>
      <p:bldP spid="56" grpId="0" bldLvl="0" animBg="1"/>
      <p:bldP spid="57" grpId="0" bldLvl="0" animBg="1"/>
      <p:bldP spid="58" grpId="0" bldLvl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">
            <a:hlinkClick r:id="rId7" action="ppaction://hlinksldjump"/>
            <a:extLst>
              <a:ext uri="{FF2B5EF4-FFF2-40B4-BE49-F238E27FC236}">
                <a16:creationId xmlns:a16="http://schemas.microsoft.com/office/drawing/2014/main" id="{1B2B7F08-8A1C-4DA4-A5C4-0DE59E3127F8}"/>
              </a:ext>
            </a:extLst>
          </p:cNvPr>
          <p:cNvSpPr/>
          <p:nvPr/>
        </p:nvSpPr>
        <p:spPr>
          <a:xfrm>
            <a:off x="262558" y="247117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4D4AD97E-B3A9-4D54-8743-28D6738330D6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">
            <a:extLst>
              <a:ext uri="{FF2B5EF4-FFF2-40B4-BE49-F238E27FC236}">
                <a16:creationId xmlns:a16="http://schemas.microsoft.com/office/drawing/2014/main" id="{EA3F3C16-3F21-4906-9716-04F926BD5E6B}"/>
              </a:ext>
            </a:extLst>
          </p:cNvPr>
          <p:cNvSpPr/>
          <p:nvPr/>
        </p:nvSpPr>
        <p:spPr>
          <a:xfrm>
            <a:off x="6757442" y="3196344"/>
            <a:ext cx="3478030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1000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57DD3205-7003-4FEB-ACEE-6F340CC3B268}"/>
              </a:ext>
            </a:extLst>
          </p:cNvPr>
          <p:cNvSpPr/>
          <p:nvPr/>
        </p:nvSpPr>
        <p:spPr>
          <a:xfrm>
            <a:off x="2487644" y="3223532"/>
            <a:ext cx="3478031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">
            <a:extLst>
              <a:ext uri="{FF2B5EF4-FFF2-40B4-BE49-F238E27FC236}">
                <a16:creationId xmlns:a16="http://schemas.microsoft.com/office/drawing/2014/main" id="{5798E4F2-BD24-43A8-8502-272590BC131B}"/>
              </a:ext>
            </a:extLst>
          </p:cNvPr>
          <p:cNvSpPr/>
          <p:nvPr/>
        </p:nvSpPr>
        <p:spPr>
          <a:xfrm>
            <a:off x="2566814" y="4776406"/>
            <a:ext cx="3340325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10000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6CE8ED64-0B72-4D60-8105-DA78B9505487}"/>
              </a:ext>
            </a:extLst>
          </p:cNvPr>
          <p:cNvSpPr/>
          <p:nvPr/>
        </p:nvSpPr>
        <p:spPr>
          <a:xfrm>
            <a:off x="6780346" y="4797079"/>
            <a:ext cx="3426476" cy="100894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EE9645-BF01-4AEA-95E5-1D5FDAEC75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535512" y="3418727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A91F6C-E37C-4572-8E81-ACFE2C37938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212487" y="5069213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021E50-0970-419D-8602-7514252483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395246" y="3472451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D79ECC-687B-4CB1-8463-CFCD1FA3000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506862" y="4951570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EE704DF-D3CA-4F3D-9F34-ECB01FF2E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065AD0C-5670-4A50-AD8A-6E8BE05ADE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2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6D904B1-B392-42CD-8AE5-645C6B0A87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BF0BDA9-9193-48AA-8C57-588B314479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84538" y="-327030"/>
            <a:ext cx="609600" cy="609600"/>
          </a:xfrm>
          <a:prstGeom prst="rect">
            <a:avLst/>
          </a:prstGeom>
        </p:spPr>
      </p:pic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4DAF7340-DA01-4064-B1F0-5E7B6DBFE92B}"/>
              </a:ext>
            </a:extLst>
          </p:cNvPr>
          <p:cNvSpPr/>
          <p:nvPr/>
        </p:nvSpPr>
        <p:spPr>
          <a:xfrm>
            <a:off x="1993322" y="409192"/>
            <a:ext cx="8532964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tương ứng với cách đọc sau: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“Một nghìn”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">
            <a:hlinkClick r:id="rId5" action="ppaction://hlinksldjump"/>
            <a:extLst>
              <a:ext uri="{FF2B5EF4-FFF2-40B4-BE49-F238E27FC236}">
                <a16:creationId xmlns:a16="http://schemas.microsoft.com/office/drawing/2014/main" id="{94EC8E3E-5D29-4684-9D3C-B8C937E39417}"/>
              </a:ext>
            </a:extLst>
          </p:cNvPr>
          <p:cNvSpPr/>
          <p:nvPr/>
        </p:nvSpPr>
        <p:spPr>
          <a:xfrm>
            <a:off x="262558" y="247117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8F52FBD9-42DC-4C32-85F9-CE6AE8C86943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">
            <a:extLst>
              <a:ext uri="{FF2B5EF4-FFF2-40B4-BE49-F238E27FC236}">
                <a16:creationId xmlns:a16="http://schemas.microsoft.com/office/drawing/2014/main" id="{96754E9E-0693-40EA-A0BC-4DDB3E48CD95}"/>
              </a:ext>
            </a:extLst>
          </p:cNvPr>
          <p:cNvSpPr/>
          <p:nvPr/>
        </p:nvSpPr>
        <p:spPr>
          <a:xfrm>
            <a:off x="4583038" y="4218355"/>
            <a:ext cx="4067719" cy="136330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86F1C0-BEA4-49FD-ACB4-D6C073B26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C0507CD3-A05A-4384-981D-F3D6073BE50F}"/>
              </a:ext>
            </a:extLst>
          </p:cNvPr>
          <p:cNvSpPr/>
          <p:nvPr/>
        </p:nvSpPr>
        <p:spPr>
          <a:xfrm>
            <a:off x="716514" y="807729"/>
            <a:ext cx="11211341" cy="2900539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3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thích hợp điền vào ô trống:</a:t>
            </a:r>
            <a:endParaRPr lang="en-US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DAC20-47FF-45CB-AB46-A443BAEA23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3" y="1547023"/>
            <a:ext cx="10730122" cy="11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4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4" grpId="0" bldLvl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1">
            <a:hlinkClick r:id="rId3" action="ppaction://hlinksldjump"/>
            <a:extLst>
              <a:ext uri="{FF2B5EF4-FFF2-40B4-BE49-F238E27FC236}">
                <a16:creationId xmlns:a16="http://schemas.microsoft.com/office/drawing/2014/main" id="{63923ECC-E117-4F23-B1E7-2CA93B9B112D}"/>
              </a:ext>
            </a:extLst>
          </p:cNvPr>
          <p:cNvSpPr/>
          <p:nvPr/>
        </p:nvSpPr>
        <p:spPr>
          <a:xfrm>
            <a:off x="262558" y="247117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72">
            <a:extLst>
              <a:ext uri="{FF2B5EF4-FFF2-40B4-BE49-F238E27FC236}">
                <a16:creationId xmlns:a16="http://schemas.microsoft.com/office/drawing/2014/main" id="{1069C1A5-3A9F-49E4-8A12-B68D347AF609}"/>
              </a:ext>
            </a:extLst>
          </p:cNvPr>
          <p:cNvSpPr/>
          <p:nvPr/>
        </p:nvSpPr>
        <p:spPr>
          <a:xfrm>
            <a:off x="1953364" y="774679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">
            <a:extLst>
              <a:ext uri="{FF2B5EF4-FFF2-40B4-BE49-F238E27FC236}">
                <a16:creationId xmlns:a16="http://schemas.microsoft.com/office/drawing/2014/main" id="{542CDA21-6C69-43C7-8BC5-628DE85EEABA}"/>
              </a:ext>
            </a:extLst>
          </p:cNvPr>
          <p:cNvSpPr/>
          <p:nvPr/>
        </p:nvSpPr>
        <p:spPr>
          <a:xfrm>
            <a:off x="4159006" y="3945193"/>
            <a:ext cx="4067719" cy="136330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F4ED881E-42A0-4159-B1D2-BDCE3A43824B}"/>
              </a:ext>
            </a:extLst>
          </p:cNvPr>
          <p:cNvSpPr/>
          <p:nvPr/>
        </p:nvSpPr>
        <p:spPr>
          <a:xfrm>
            <a:off x="877011" y="754460"/>
            <a:ext cx="10631711" cy="267454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3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thích hợp điền vào ô trống:</a:t>
            </a:r>
            <a:endParaRPr lang="en-US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7596D9-6332-482A-97FA-419959113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394" y="1549499"/>
            <a:ext cx="9864576" cy="10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1323D-14D9-4B60-9D40-C657258BA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" y="1371494"/>
            <a:ext cx="12027518" cy="41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6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554" y="4005064"/>
            <a:ext cx="11737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SỐ CÓ BA CHỮ SỐ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26654" cy="692696"/>
          </a:xfrm>
          <a:prstGeom prst="rect">
            <a:avLst/>
          </a:prstGeom>
          <a:solidFill>
            <a:srgbClr val="F6E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DD6D885-EEC9-42A8-A1D2-38949AF766C6}"/>
              </a:ext>
            </a:extLst>
          </p:cNvPr>
          <p:cNvGrpSpPr/>
          <p:nvPr/>
        </p:nvGrpSpPr>
        <p:grpSpPr>
          <a:xfrm>
            <a:off x="2415085" y="4766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E54DF173-3BB1-436D-AF8C-D94AC9F21935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8D5C92E1-60BB-43D6-868A-78AF94D0BEEE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2C02AB95-4120-451C-A3D3-1E625A5D0B4C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10048D84-B1F7-40B2-A561-1DE9C073B0A8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3846E4E8-C307-43EA-A8F4-D0A2DACB7E16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881F7B2B-24E1-478D-B40F-BDFE6DF1C7B0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2AD68671-0F80-41CD-80AA-2E92348BA038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9B872999-76D5-4819-8552-9DFBFEE0AE83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3C03D747-E32B-4F0E-9598-5E8F151AF9E3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E2FC32C8-18EC-433F-9347-16AAA84708CC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EB91D43-CAF9-4844-ABF0-37407FA7E964}"/>
              </a:ext>
            </a:extLst>
          </p:cNvPr>
          <p:cNvGrpSpPr/>
          <p:nvPr/>
        </p:nvGrpSpPr>
        <p:grpSpPr>
          <a:xfrm>
            <a:off x="879362" y="476672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F28E907-7D62-4260-A327-D15B80E8B3D9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02F6995E-F807-42C3-A1AA-C1AB6551837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4EF79FCE-9545-4162-AF83-1641700CCF9A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8" name="Cube 267">
                <a:extLst>
                  <a:ext uri="{FF2B5EF4-FFF2-40B4-BE49-F238E27FC236}">
                    <a16:creationId xmlns:a16="http://schemas.microsoft.com/office/drawing/2014/main" id="{DB53B70A-64F8-4B5B-B4F6-68786C8BF9C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9" name="Cube 268">
                <a:extLst>
                  <a:ext uri="{FF2B5EF4-FFF2-40B4-BE49-F238E27FC236}">
                    <a16:creationId xmlns:a16="http://schemas.microsoft.com/office/drawing/2014/main" id="{C0000A1E-2D14-4616-9AB3-10BD524EBAE7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0" name="Cube 269">
                <a:extLst>
                  <a:ext uri="{FF2B5EF4-FFF2-40B4-BE49-F238E27FC236}">
                    <a16:creationId xmlns:a16="http://schemas.microsoft.com/office/drawing/2014/main" id="{C0E3591C-9D4D-42BD-8744-8085AC5CD892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1" name="Cube 270">
                <a:extLst>
                  <a:ext uri="{FF2B5EF4-FFF2-40B4-BE49-F238E27FC236}">
                    <a16:creationId xmlns:a16="http://schemas.microsoft.com/office/drawing/2014/main" id="{5456AE97-90B7-465B-A04F-FDD07ADF966B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2" name="Cube 271">
                <a:extLst>
                  <a:ext uri="{FF2B5EF4-FFF2-40B4-BE49-F238E27FC236}">
                    <a16:creationId xmlns:a16="http://schemas.microsoft.com/office/drawing/2014/main" id="{02A724B0-1AF7-47AF-B4FD-E46A29F7244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3" name="Cube 272">
                <a:extLst>
                  <a:ext uri="{FF2B5EF4-FFF2-40B4-BE49-F238E27FC236}">
                    <a16:creationId xmlns:a16="http://schemas.microsoft.com/office/drawing/2014/main" id="{17B00EEC-0537-46BA-B87F-D4599BC95A4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5C4DB27B-E37A-48BC-9885-FC052F996AE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A252D7CD-3BC1-44C5-9BF3-F502994AC7C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2D6377B-7DC2-4EE9-AE6A-7000247BA2D1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7DF4C6FF-115B-4814-AEB1-C83C70091D0B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6E1E3781-9333-4406-96F5-FC3EFFC6336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8FE11C3C-C0E3-4D21-B344-684B859742ED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A5C3784A-C1BD-40A8-B43E-2176E11EBF07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5C30C58E-A4C4-4594-B022-546772A9799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E9DCCB56-D2FC-4AE6-A341-05FBA9B5B8A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DC567AFA-AABF-492D-ACA2-9E0C0CDB0D1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50B4130F-6D3B-4714-BD21-DFEA48F1296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5140A62C-D9B3-4CBA-A3FE-A6F26313361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C1ED37B1-DBE8-42B8-B0A6-9443C88CEA5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43ADB61-A8BE-452B-8A19-0F040CBB3BAF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1BB6540D-2E38-4479-A517-E610BB69CAD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25068CA8-2753-4709-BA0A-FB39CEBCF9C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4EDF3F6B-8E23-4EBC-9C0C-8A94C692FBF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2D9BCBDB-6833-44F9-AEAB-8D932CE67D62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0AF0D4C0-285B-470A-A220-0F34A7F20661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990A84E2-1249-4ACF-A7C3-AC49E8638CE0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A5D950F1-19D8-4F75-B0A1-F42C97D0BC8C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34083D4D-14EF-4FA5-B7BA-EECB4AABFA5F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39828B3A-B840-4A3D-8F4A-EB8EB4D1B85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9A2C4BD7-508D-4BE1-9B49-933788A1D06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F8D1DD3-B63F-4568-B57A-8B2B285AF2F5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1FE54158-D0DC-400D-9299-85832EC598B9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736A8DD0-B015-448C-B15D-207D09DF237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30C3FEC7-0B7B-4BF9-A6E5-E85E8276ECE0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CEAF36D6-4922-4BAA-87AD-A8F3DEC5A38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F283140B-30E2-4B1D-B0B1-C4C0959E442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6E409635-FAF4-47A9-B845-4E28313C3A3D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8762FD76-AECB-47F2-9387-3B71A67CA43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E9A078F0-1C74-4CA3-88D1-66E8F3C5147C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09F78D5E-D5D4-4CA0-B9D0-28E6D253053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5A02DB62-37CA-42AD-816D-FE4483CE915F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390B5645-8F5B-4F4E-AB2D-6A8725B393DB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5752C262-FD8E-4CE4-A0D4-769F17CACF7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9B29B395-A078-4E10-A74B-6F2403D3F78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308260FE-B4B0-4EEB-A3D4-E06AE892608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C0FEC5D4-72ED-4ED4-8D67-875A1E6C3D1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2A1E47C0-45A8-4CB8-BE56-313EB63B747C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4EB3E3C3-DC91-4ACE-A487-EE5A576A2D9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ABF6C8E8-0787-4A5C-840E-94E9B6A8E4B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8035C676-F224-4370-89C5-6760A86DFFDC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53CAC200-75A4-4B94-9111-F24BDA9CE72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2F921667-937B-4411-8D3E-6C098C0E7B83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C17D6E3C-1310-46E4-A500-C863A6986E61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16B8DF5A-CB50-41F5-8269-1233163928D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E65538C6-454F-40A7-9EE6-D9FBFB59918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18B00330-52CE-445C-88D2-FA08437D090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EDA7E25D-D2D1-4987-BFF3-AF3C5410DCD0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F4965803-AEE8-4ADD-AA93-294120A6E33B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02ABB6A3-7E7F-42D2-B237-43B4DDBC6B58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F7653C8D-0EB9-4504-B9EC-3B30F3753177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5F2B2E08-3A82-4986-8E20-88F9B6F5945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9F434AF9-3E80-45DC-B77C-023A1D2B936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0E9F9CAB-A816-4C23-B6C5-5F8FE5FE2C1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A29AD1E-A995-45F5-AD8B-663AF84AE09C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4A11A285-CF05-488C-9FD3-A80A81D7D340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C29C724D-07EF-4D13-94F9-62A8B0E8902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9F534C0D-6BCF-4C75-82B1-3BDE63EEF397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4C246633-A055-4638-982C-1CEACBFDCDB7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AD2899D4-E55C-473C-BC09-930EF686579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34E3EEF6-2282-43E9-822D-EE0DA6F9F2E0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19ABD380-B052-4FE7-A3B3-54CA6FDD3EB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3FC86402-FB94-4A64-9AF1-0351A12E301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7B9EBBE9-C0AC-433E-A18B-EDE9C10108D0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7FDC175E-103A-4BDB-8D05-792A48AC839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E8B274FE-B75F-4DEC-A62A-E5F8B911B0F5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9429564A-CD50-4CA3-8D00-224A10B225D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C52A852F-0B98-4DCC-8BF7-ECBE52D564E7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FF9FBFC8-6A11-41DA-9F43-155F1DBC142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583F8464-07D8-4876-824B-A23EA9D6FBE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4EF5A572-234C-4A5E-A910-9D6008E6E80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D587FA40-3781-4DD3-9027-E2CAAF49DC9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EDB86B1A-B495-4D0D-A198-B2A6C15770D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826C8519-DA8E-428C-B987-C6BD98365A5E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ACD774C6-29B5-4299-AD05-B4A2C4596E7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7F4FE290-1E73-4EDF-B288-25C1EFC13D87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C987D91-EBB8-4A15-9BF0-8C88F3DC3E40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B7794848-27D6-4A5F-B034-2EAA78C0F006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15171854-C9EF-495B-B16B-84725F19BE4A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BCD46538-CC47-4B40-A20B-73195006206D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B6D24E46-139F-485C-805C-316CEB27358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2A859569-C939-4A8B-A4D5-36F263D12ACD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64066B5C-7ED1-4C97-9BA9-7A81CD77D6BB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B4EE2C31-47F6-413D-AF70-2C3EB3EF1A5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0AC06460-0D13-4C40-B0D9-1A0EC6BF552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D0F673AD-8856-4720-A1E0-6DF9B4C8133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567024A4-F241-4888-A845-DA43B48BEB3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B8F9C438-D352-41D5-9E11-688DEDFD51DC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5E46DAA7-2647-4678-BF8D-CFF3C5746FB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8B6B5F51-53DD-478F-9577-DC518A5CF57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0ECDB1F5-8195-4149-BDFA-0B2051AEFB1B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DFCAC6A1-71D5-4F0C-BCEA-D8B3F865F86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B4CE9A6A-AD12-419B-AA33-1520E7DF2920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EEF906AB-3F7A-4F43-A68F-00AF3F3AFCFD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5B2A12A9-9345-480D-982E-74DBF1A5933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50D9940D-E5FC-4F0B-940D-659327207EE0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79B1ECE1-2A9C-4115-B590-7697259DCBD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8C7A7889-8701-45BE-BA6C-825DD8C64C1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76" name="TextBox 275">
            <a:extLst>
              <a:ext uri="{FF2B5EF4-FFF2-40B4-BE49-F238E27FC236}">
                <a16:creationId xmlns:a16="http://schemas.microsoft.com/office/drawing/2014/main" id="{93E87711-FA9A-4FAC-8C05-E9C678E08F53}"/>
              </a:ext>
            </a:extLst>
          </p:cNvPr>
          <p:cNvSpPr txBox="1"/>
          <p:nvPr/>
        </p:nvSpPr>
        <p:spPr>
          <a:xfrm>
            <a:off x="172916" y="1981171"/>
            <a:ext cx="3257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Một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mười</a:t>
            </a:r>
            <a:r>
              <a:rPr lang="vi-VN" sz="2800"/>
              <a:t> một</a:t>
            </a:r>
          </a:p>
          <a:p>
            <a:pPr algn="ctr"/>
            <a:r>
              <a:rPr lang="vi-VN" sz="2800"/>
              <a:t>111</a:t>
            </a:r>
            <a:endParaRPr lang="en-US" sz="2800"/>
          </a:p>
        </p:txBody>
      </p:sp>
      <p:sp>
        <p:nvSpPr>
          <p:cNvPr id="277" name="Cube 276">
            <a:extLst>
              <a:ext uri="{FF2B5EF4-FFF2-40B4-BE49-F238E27FC236}">
                <a16:creationId xmlns:a16="http://schemas.microsoft.com/office/drawing/2014/main" id="{FA65C000-9DA5-4988-8269-3CE8EBB453CB}"/>
              </a:ext>
            </a:extLst>
          </p:cNvPr>
          <p:cNvSpPr/>
          <p:nvPr/>
        </p:nvSpPr>
        <p:spPr>
          <a:xfrm>
            <a:off x="2746956" y="1730422"/>
            <a:ext cx="179898" cy="182364"/>
          </a:xfrm>
          <a:prstGeom prst="cube">
            <a:avLst/>
          </a:prstGeom>
          <a:solidFill>
            <a:srgbClr val="70AD47"/>
          </a:solidFill>
          <a:ln w="28575">
            <a:solidFill>
              <a:srgbClr val="3858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F6C00ABE-2A29-46A2-AA58-8200A7FCEFD4}"/>
              </a:ext>
            </a:extLst>
          </p:cNvPr>
          <p:cNvSpPr txBox="1"/>
          <p:nvPr/>
        </p:nvSpPr>
        <p:spPr>
          <a:xfrm>
            <a:off x="6622686" y="2140739"/>
            <a:ext cx="3778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Ba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</a:t>
            </a:r>
            <a:r>
              <a:rPr lang="vi-VN" sz="2800"/>
              <a:t>năm mươi hai</a:t>
            </a:r>
          </a:p>
          <a:p>
            <a:pPr algn="ctr"/>
            <a:r>
              <a:rPr lang="vi-VN" sz="2800"/>
              <a:t>352</a:t>
            </a:r>
            <a:endParaRPr lang="en-US"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7CEDE6-17AE-4C13-B7D8-DDB852915270}"/>
              </a:ext>
            </a:extLst>
          </p:cNvPr>
          <p:cNvGrpSpPr/>
          <p:nvPr/>
        </p:nvGrpSpPr>
        <p:grpSpPr>
          <a:xfrm>
            <a:off x="5238013" y="618932"/>
            <a:ext cx="6190770" cy="1440054"/>
            <a:chOff x="5505966" y="609504"/>
            <a:chExt cx="6190770" cy="1440054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F6791CB-E678-4E2D-B779-731D4A19172F}"/>
                </a:ext>
              </a:extLst>
            </p:cNvPr>
            <p:cNvGrpSpPr/>
            <p:nvPr/>
          </p:nvGrpSpPr>
          <p:grpSpPr>
            <a:xfrm>
              <a:off x="10031010" y="613445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21CAEF5B-183E-43DE-A7D0-6D58626E8AA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C978F462-33A0-49F6-8A5E-4F455798AAE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E83023F6-E3A8-4FF7-A110-E01A602E1647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FE3460DF-1559-46FE-89AB-2BDE5AE42E2F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15BCE4FC-2851-491C-87BD-37D06161EBA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40BA941A-429C-4C52-A9B7-9AF95FBE26A8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8355A271-02D4-43A9-B7CD-F13CD28615EC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17102C1F-29F1-4C70-9555-4E1C0254F6A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601CEE9E-157B-4EB7-908A-2B045F63E642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DA41F39A-A8CA-472B-94B7-6B18D5F27E2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266056C0-0BD6-4798-9E2E-F792004EFEBB}"/>
                </a:ext>
              </a:extLst>
            </p:cNvPr>
            <p:cNvGrpSpPr/>
            <p:nvPr/>
          </p:nvGrpSpPr>
          <p:grpSpPr>
            <a:xfrm>
              <a:off x="5505966" y="616747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7D01E888-426C-4544-98AD-ADF18E9CAF76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90" name="Cube 389">
                  <a:extLst>
                    <a:ext uri="{FF2B5EF4-FFF2-40B4-BE49-F238E27FC236}">
                      <a16:creationId xmlns:a16="http://schemas.microsoft.com/office/drawing/2014/main" id="{0B01200C-CCA6-4517-8BD3-3BFF99D4E6A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1" name="Cube 390">
                  <a:extLst>
                    <a:ext uri="{FF2B5EF4-FFF2-40B4-BE49-F238E27FC236}">
                      <a16:creationId xmlns:a16="http://schemas.microsoft.com/office/drawing/2014/main" id="{DC1DE08D-C122-498D-82CB-4FED86CA4E3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2" name="Cube 391">
                  <a:extLst>
                    <a:ext uri="{FF2B5EF4-FFF2-40B4-BE49-F238E27FC236}">
                      <a16:creationId xmlns:a16="http://schemas.microsoft.com/office/drawing/2014/main" id="{536200CE-5E87-4AC1-8A62-15DCA363A5F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3" name="Cube 392">
                  <a:extLst>
                    <a:ext uri="{FF2B5EF4-FFF2-40B4-BE49-F238E27FC236}">
                      <a16:creationId xmlns:a16="http://schemas.microsoft.com/office/drawing/2014/main" id="{FC30E7D5-A45E-4BC6-8D0E-7C5FF97C3CA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4" name="Cube 393">
                  <a:extLst>
                    <a:ext uri="{FF2B5EF4-FFF2-40B4-BE49-F238E27FC236}">
                      <a16:creationId xmlns:a16="http://schemas.microsoft.com/office/drawing/2014/main" id="{F702C4DD-BB31-4661-9E50-B7A36603540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5" name="Cube 394">
                  <a:extLst>
                    <a:ext uri="{FF2B5EF4-FFF2-40B4-BE49-F238E27FC236}">
                      <a16:creationId xmlns:a16="http://schemas.microsoft.com/office/drawing/2014/main" id="{B4F2A63B-0378-4F90-A124-3BF5632A9A1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6" name="Cube 395">
                  <a:extLst>
                    <a:ext uri="{FF2B5EF4-FFF2-40B4-BE49-F238E27FC236}">
                      <a16:creationId xmlns:a16="http://schemas.microsoft.com/office/drawing/2014/main" id="{6E7F6F44-55E3-401F-9FC7-93F7D735F91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7" name="Cube 396">
                  <a:extLst>
                    <a:ext uri="{FF2B5EF4-FFF2-40B4-BE49-F238E27FC236}">
                      <a16:creationId xmlns:a16="http://schemas.microsoft.com/office/drawing/2014/main" id="{E4E709F4-69BB-4728-9475-EBBAD698B23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8" name="Cube 397">
                  <a:extLst>
                    <a:ext uri="{FF2B5EF4-FFF2-40B4-BE49-F238E27FC236}">
                      <a16:creationId xmlns:a16="http://schemas.microsoft.com/office/drawing/2014/main" id="{B122CAB8-E8E8-40CC-A23A-5873D1AB524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9" name="Cube 398">
                  <a:extLst>
                    <a:ext uri="{FF2B5EF4-FFF2-40B4-BE49-F238E27FC236}">
                      <a16:creationId xmlns:a16="http://schemas.microsoft.com/office/drawing/2014/main" id="{681B71B3-02A0-41EC-9348-DD640A158F3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6AA8126B-9523-4762-9FDD-EC659B0D1769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80" name="Cube 379">
                  <a:extLst>
                    <a:ext uri="{FF2B5EF4-FFF2-40B4-BE49-F238E27FC236}">
                      <a16:creationId xmlns:a16="http://schemas.microsoft.com/office/drawing/2014/main" id="{AB511153-B1BD-475A-A03E-22C3C58367F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1" name="Cube 380">
                  <a:extLst>
                    <a:ext uri="{FF2B5EF4-FFF2-40B4-BE49-F238E27FC236}">
                      <a16:creationId xmlns:a16="http://schemas.microsoft.com/office/drawing/2014/main" id="{6A96762A-4298-47D9-BAAC-B9D9584E41D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2" name="Cube 381">
                  <a:extLst>
                    <a:ext uri="{FF2B5EF4-FFF2-40B4-BE49-F238E27FC236}">
                      <a16:creationId xmlns:a16="http://schemas.microsoft.com/office/drawing/2014/main" id="{09BDD1A1-D84B-43F3-A1CE-8522CFAB0BD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3" name="Cube 382">
                  <a:extLst>
                    <a:ext uri="{FF2B5EF4-FFF2-40B4-BE49-F238E27FC236}">
                      <a16:creationId xmlns:a16="http://schemas.microsoft.com/office/drawing/2014/main" id="{B8EBDD02-B3FE-403A-A997-F8F559D51C1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4" name="Cube 383">
                  <a:extLst>
                    <a:ext uri="{FF2B5EF4-FFF2-40B4-BE49-F238E27FC236}">
                      <a16:creationId xmlns:a16="http://schemas.microsoft.com/office/drawing/2014/main" id="{8FA3F805-DEEF-463C-8510-B51829BC54E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5" name="Cube 384">
                  <a:extLst>
                    <a:ext uri="{FF2B5EF4-FFF2-40B4-BE49-F238E27FC236}">
                      <a16:creationId xmlns:a16="http://schemas.microsoft.com/office/drawing/2014/main" id="{B3F92F3D-1103-4DEC-B870-A29674E0227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6" name="Cube 385">
                  <a:extLst>
                    <a:ext uri="{FF2B5EF4-FFF2-40B4-BE49-F238E27FC236}">
                      <a16:creationId xmlns:a16="http://schemas.microsoft.com/office/drawing/2014/main" id="{E11C4735-EE4B-4945-BD84-512F14F7161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7" name="Cube 386">
                  <a:extLst>
                    <a:ext uri="{FF2B5EF4-FFF2-40B4-BE49-F238E27FC236}">
                      <a16:creationId xmlns:a16="http://schemas.microsoft.com/office/drawing/2014/main" id="{65B09D0B-B123-4184-A631-C31929C3B0B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8" name="Cube 387">
                  <a:extLst>
                    <a:ext uri="{FF2B5EF4-FFF2-40B4-BE49-F238E27FC236}">
                      <a16:creationId xmlns:a16="http://schemas.microsoft.com/office/drawing/2014/main" id="{28E61E43-8EEC-4795-B5D3-92F5F75C5B4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9" name="Cube 388">
                  <a:extLst>
                    <a:ext uri="{FF2B5EF4-FFF2-40B4-BE49-F238E27FC236}">
                      <a16:creationId xmlns:a16="http://schemas.microsoft.com/office/drawing/2014/main" id="{57587B2E-FBEF-4874-80B5-9B70F49B3F8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C80075E8-1D83-4FDA-810B-73143C8CEC47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70" name="Cube 369">
                  <a:extLst>
                    <a:ext uri="{FF2B5EF4-FFF2-40B4-BE49-F238E27FC236}">
                      <a16:creationId xmlns:a16="http://schemas.microsoft.com/office/drawing/2014/main" id="{481C991C-BCF7-47AC-BA0A-FCA9F9E679F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1" name="Cube 370">
                  <a:extLst>
                    <a:ext uri="{FF2B5EF4-FFF2-40B4-BE49-F238E27FC236}">
                      <a16:creationId xmlns:a16="http://schemas.microsoft.com/office/drawing/2014/main" id="{FFA595FF-A34A-47BE-91A7-5463DED69A8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2" name="Cube 371">
                  <a:extLst>
                    <a:ext uri="{FF2B5EF4-FFF2-40B4-BE49-F238E27FC236}">
                      <a16:creationId xmlns:a16="http://schemas.microsoft.com/office/drawing/2014/main" id="{996CE1EF-4535-464A-BAF7-BD92EDE7621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3" name="Cube 372">
                  <a:extLst>
                    <a:ext uri="{FF2B5EF4-FFF2-40B4-BE49-F238E27FC236}">
                      <a16:creationId xmlns:a16="http://schemas.microsoft.com/office/drawing/2014/main" id="{97B5BF85-4831-4EE5-BC65-81C2CDA7959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4" name="Cube 373">
                  <a:extLst>
                    <a:ext uri="{FF2B5EF4-FFF2-40B4-BE49-F238E27FC236}">
                      <a16:creationId xmlns:a16="http://schemas.microsoft.com/office/drawing/2014/main" id="{A9DADB72-7912-4A79-B560-AFC6AEBC776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5" name="Cube 374">
                  <a:extLst>
                    <a:ext uri="{FF2B5EF4-FFF2-40B4-BE49-F238E27FC236}">
                      <a16:creationId xmlns:a16="http://schemas.microsoft.com/office/drawing/2014/main" id="{CC70F1D2-974B-409E-88C8-BFE80D07346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6" name="Cube 375">
                  <a:extLst>
                    <a:ext uri="{FF2B5EF4-FFF2-40B4-BE49-F238E27FC236}">
                      <a16:creationId xmlns:a16="http://schemas.microsoft.com/office/drawing/2014/main" id="{04CB588D-E635-4121-9443-FCC4028295B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7" name="Cube 376">
                  <a:extLst>
                    <a:ext uri="{FF2B5EF4-FFF2-40B4-BE49-F238E27FC236}">
                      <a16:creationId xmlns:a16="http://schemas.microsoft.com/office/drawing/2014/main" id="{4CCAD51A-C904-4678-B730-D811D2D1F97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8" name="Cube 377">
                  <a:extLst>
                    <a:ext uri="{FF2B5EF4-FFF2-40B4-BE49-F238E27FC236}">
                      <a16:creationId xmlns:a16="http://schemas.microsoft.com/office/drawing/2014/main" id="{629965A4-596E-46F4-9E97-6B2C63A8D1B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9" name="Cube 378">
                  <a:extLst>
                    <a:ext uri="{FF2B5EF4-FFF2-40B4-BE49-F238E27FC236}">
                      <a16:creationId xmlns:a16="http://schemas.microsoft.com/office/drawing/2014/main" id="{C93E0CFC-7B07-4F37-8D8A-B23400F5663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8514A0F6-E31D-4D20-9247-AF3FFA9EB233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60" name="Cube 359">
                  <a:extLst>
                    <a:ext uri="{FF2B5EF4-FFF2-40B4-BE49-F238E27FC236}">
                      <a16:creationId xmlns:a16="http://schemas.microsoft.com/office/drawing/2014/main" id="{144DCB33-F8E5-4CF8-843F-60E84DAC697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1" name="Cube 360">
                  <a:extLst>
                    <a:ext uri="{FF2B5EF4-FFF2-40B4-BE49-F238E27FC236}">
                      <a16:creationId xmlns:a16="http://schemas.microsoft.com/office/drawing/2014/main" id="{80A075B9-8941-40D8-AFEE-CD4F67A8AA9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2" name="Cube 361">
                  <a:extLst>
                    <a:ext uri="{FF2B5EF4-FFF2-40B4-BE49-F238E27FC236}">
                      <a16:creationId xmlns:a16="http://schemas.microsoft.com/office/drawing/2014/main" id="{27AA7877-9571-4149-9AEA-6BA62D36594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3" name="Cube 362">
                  <a:extLst>
                    <a:ext uri="{FF2B5EF4-FFF2-40B4-BE49-F238E27FC236}">
                      <a16:creationId xmlns:a16="http://schemas.microsoft.com/office/drawing/2014/main" id="{CF6A6178-0F3D-4E00-9934-66008406636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4" name="Cube 363">
                  <a:extLst>
                    <a:ext uri="{FF2B5EF4-FFF2-40B4-BE49-F238E27FC236}">
                      <a16:creationId xmlns:a16="http://schemas.microsoft.com/office/drawing/2014/main" id="{3B729D02-8414-4D75-B6A6-940170BE21E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5" name="Cube 364">
                  <a:extLst>
                    <a:ext uri="{FF2B5EF4-FFF2-40B4-BE49-F238E27FC236}">
                      <a16:creationId xmlns:a16="http://schemas.microsoft.com/office/drawing/2014/main" id="{93959987-31E1-45F8-AB82-507F500CC25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6" name="Cube 365">
                  <a:extLst>
                    <a:ext uri="{FF2B5EF4-FFF2-40B4-BE49-F238E27FC236}">
                      <a16:creationId xmlns:a16="http://schemas.microsoft.com/office/drawing/2014/main" id="{749AD3C7-9607-47EE-B207-379F6C521D3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7" name="Cube 366">
                  <a:extLst>
                    <a:ext uri="{FF2B5EF4-FFF2-40B4-BE49-F238E27FC236}">
                      <a16:creationId xmlns:a16="http://schemas.microsoft.com/office/drawing/2014/main" id="{38A1FD30-FA21-4F7B-8540-B6A8219C27B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8" name="Cube 367">
                  <a:extLst>
                    <a:ext uri="{FF2B5EF4-FFF2-40B4-BE49-F238E27FC236}">
                      <a16:creationId xmlns:a16="http://schemas.microsoft.com/office/drawing/2014/main" id="{6FB060D5-44CA-4BEB-BCC3-184C98F8161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9" name="Cube 368">
                  <a:extLst>
                    <a:ext uri="{FF2B5EF4-FFF2-40B4-BE49-F238E27FC236}">
                      <a16:creationId xmlns:a16="http://schemas.microsoft.com/office/drawing/2014/main" id="{42540742-DBBF-484E-8EFA-F78E03D9202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3B39FB5B-9070-41AD-AE36-3253A96F278D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50" name="Cube 349">
                  <a:extLst>
                    <a:ext uri="{FF2B5EF4-FFF2-40B4-BE49-F238E27FC236}">
                      <a16:creationId xmlns:a16="http://schemas.microsoft.com/office/drawing/2014/main" id="{0C4BAA84-8510-4FAD-9057-D50BA50A365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1" name="Cube 350">
                  <a:extLst>
                    <a:ext uri="{FF2B5EF4-FFF2-40B4-BE49-F238E27FC236}">
                      <a16:creationId xmlns:a16="http://schemas.microsoft.com/office/drawing/2014/main" id="{24A23A9B-A2BA-4E27-A6F9-925C0C922D6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2" name="Cube 351">
                  <a:extLst>
                    <a:ext uri="{FF2B5EF4-FFF2-40B4-BE49-F238E27FC236}">
                      <a16:creationId xmlns:a16="http://schemas.microsoft.com/office/drawing/2014/main" id="{C016F919-F1DD-4DA6-ADEC-A2DCB5493B1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3" name="Cube 352">
                  <a:extLst>
                    <a:ext uri="{FF2B5EF4-FFF2-40B4-BE49-F238E27FC236}">
                      <a16:creationId xmlns:a16="http://schemas.microsoft.com/office/drawing/2014/main" id="{260656A3-5F2C-4905-A5BB-B2298FC8657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4" name="Cube 353">
                  <a:extLst>
                    <a:ext uri="{FF2B5EF4-FFF2-40B4-BE49-F238E27FC236}">
                      <a16:creationId xmlns:a16="http://schemas.microsoft.com/office/drawing/2014/main" id="{5B3AB730-4F39-47A2-8A4F-89374F9C162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5" name="Cube 354">
                  <a:extLst>
                    <a:ext uri="{FF2B5EF4-FFF2-40B4-BE49-F238E27FC236}">
                      <a16:creationId xmlns:a16="http://schemas.microsoft.com/office/drawing/2014/main" id="{35B4DA90-B089-4D3E-BB46-32602A97E45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6" name="Cube 355">
                  <a:extLst>
                    <a:ext uri="{FF2B5EF4-FFF2-40B4-BE49-F238E27FC236}">
                      <a16:creationId xmlns:a16="http://schemas.microsoft.com/office/drawing/2014/main" id="{DB1133E8-EF20-4F6F-8143-8772081E9D3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7" name="Cube 356">
                  <a:extLst>
                    <a:ext uri="{FF2B5EF4-FFF2-40B4-BE49-F238E27FC236}">
                      <a16:creationId xmlns:a16="http://schemas.microsoft.com/office/drawing/2014/main" id="{4CC6360B-08A9-48A2-9CC0-BE4F20D2396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8" name="Cube 357">
                  <a:extLst>
                    <a:ext uri="{FF2B5EF4-FFF2-40B4-BE49-F238E27FC236}">
                      <a16:creationId xmlns:a16="http://schemas.microsoft.com/office/drawing/2014/main" id="{DC5B75F1-FB03-46DA-8D89-E0EB3C698EC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9" name="Cube 358">
                  <a:extLst>
                    <a:ext uri="{FF2B5EF4-FFF2-40B4-BE49-F238E27FC236}">
                      <a16:creationId xmlns:a16="http://schemas.microsoft.com/office/drawing/2014/main" id="{B6944A05-6650-4BAA-97DA-DE156097252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348A9983-729B-4BA1-8DE3-97A5D704F432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40" name="Cube 339">
                  <a:extLst>
                    <a:ext uri="{FF2B5EF4-FFF2-40B4-BE49-F238E27FC236}">
                      <a16:creationId xmlns:a16="http://schemas.microsoft.com/office/drawing/2014/main" id="{852F46BE-A38B-4763-BCEF-982BC7E5937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1" name="Cube 340">
                  <a:extLst>
                    <a:ext uri="{FF2B5EF4-FFF2-40B4-BE49-F238E27FC236}">
                      <a16:creationId xmlns:a16="http://schemas.microsoft.com/office/drawing/2014/main" id="{2CA12545-D70A-4CE0-A09E-14A63AF7CEE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2" name="Cube 341">
                  <a:extLst>
                    <a:ext uri="{FF2B5EF4-FFF2-40B4-BE49-F238E27FC236}">
                      <a16:creationId xmlns:a16="http://schemas.microsoft.com/office/drawing/2014/main" id="{D65E592D-E940-44C6-924E-86BBD7B9915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3" name="Cube 342">
                  <a:extLst>
                    <a:ext uri="{FF2B5EF4-FFF2-40B4-BE49-F238E27FC236}">
                      <a16:creationId xmlns:a16="http://schemas.microsoft.com/office/drawing/2014/main" id="{457D77B3-7EAF-4506-94BC-FE9E2319AAD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4" name="Cube 343">
                  <a:extLst>
                    <a:ext uri="{FF2B5EF4-FFF2-40B4-BE49-F238E27FC236}">
                      <a16:creationId xmlns:a16="http://schemas.microsoft.com/office/drawing/2014/main" id="{98D8DA89-3C9D-4A87-8C80-D8E5D3660FF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5" name="Cube 344">
                  <a:extLst>
                    <a:ext uri="{FF2B5EF4-FFF2-40B4-BE49-F238E27FC236}">
                      <a16:creationId xmlns:a16="http://schemas.microsoft.com/office/drawing/2014/main" id="{31E0F1C5-B07B-48C4-8E4C-43B61364CC4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6" name="Cube 345">
                  <a:extLst>
                    <a:ext uri="{FF2B5EF4-FFF2-40B4-BE49-F238E27FC236}">
                      <a16:creationId xmlns:a16="http://schemas.microsoft.com/office/drawing/2014/main" id="{D63AFACE-CEB8-4157-8D04-C62C4532685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7" name="Cube 346">
                  <a:extLst>
                    <a:ext uri="{FF2B5EF4-FFF2-40B4-BE49-F238E27FC236}">
                      <a16:creationId xmlns:a16="http://schemas.microsoft.com/office/drawing/2014/main" id="{D93E3083-D415-4395-BEE9-43A9488418C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8" name="Cube 347">
                  <a:extLst>
                    <a:ext uri="{FF2B5EF4-FFF2-40B4-BE49-F238E27FC236}">
                      <a16:creationId xmlns:a16="http://schemas.microsoft.com/office/drawing/2014/main" id="{F81C46FC-53B6-4367-86C9-C21EDD6A4DA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9" name="Cube 348">
                  <a:extLst>
                    <a:ext uri="{FF2B5EF4-FFF2-40B4-BE49-F238E27FC236}">
                      <a16:creationId xmlns:a16="http://schemas.microsoft.com/office/drawing/2014/main" id="{A86CB5C9-EDDA-42F8-B6D5-BEE150BD010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A66DC2C8-F287-40AD-B8FD-477CF49712CB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30" name="Cube 329">
                  <a:extLst>
                    <a:ext uri="{FF2B5EF4-FFF2-40B4-BE49-F238E27FC236}">
                      <a16:creationId xmlns:a16="http://schemas.microsoft.com/office/drawing/2014/main" id="{F4B010FB-F291-47C2-831F-03C3F5710A9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1" name="Cube 330">
                  <a:extLst>
                    <a:ext uri="{FF2B5EF4-FFF2-40B4-BE49-F238E27FC236}">
                      <a16:creationId xmlns:a16="http://schemas.microsoft.com/office/drawing/2014/main" id="{CB143F03-31B9-4D33-A271-727531462BD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2" name="Cube 331">
                  <a:extLst>
                    <a:ext uri="{FF2B5EF4-FFF2-40B4-BE49-F238E27FC236}">
                      <a16:creationId xmlns:a16="http://schemas.microsoft.com/office/drawing/2014/main" id="{94E7147E-7F06-42C8-9600-B0A1F98B9FD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3" name="Cube 332">
                  <a:extLst>
                    <a:ext uri="{FF2B5EF4-FFF2-40B4-BE49-F238E27FC236}">
                      <a16:creationId xmlns:a16="http://schemas.microsoft.com/office/drawing/2014/main" id="{06E2246D-841D-441E-A3F3-AEE227D2C75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4" name="Cube 333">
                  <a:extLst>
                    <a:ext uri="{FF2B5EF4-FFF2-40B4-BE49-F238E27FC236}">
                      <a16:creationId xmlns:a16="http://schemas.microsoft.com/office/drawing/2014/main" id="{8E6E2046-0032-402A-94E8-301207C46D0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5" name="Cube 334">
                  <a:extLst>
                    <a:ext uri="{FF2B5EF4-FFF2-40B4-BE49-F238E27FC236}">
                      <a16:creationId xmlns:a16="http://schemas.microsoft.com/office/drawing/2014/main" id="{8C4C97F2-5B2F-4579-B1D8-F521B4F82E2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6" name="Cube 335">
                  <a:extLst>
                    <a:ext uri="{FF2B5EF4-FFF2-40B4-BE49-F238E27FC236}">
                      <a16:creationId xmlns:a16="http://schemas.microsoft.com/office/drawing/2014/main" id="{9DA03B5C-B10D-46DF-8A9C-EBA323961CE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7" name="Cube 336">
                  <a:extLst>
                    <a:ext uri="{FF2B5EF4-FFF2-40B4-BE49-F238E27FC236}">
                      <a16:creationId xmlns:a16="http://schemas.microsoft.com/office/drawing/2014/main" id="{B995483F-CE5C-4C78-A34E-213174C7571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8" name="Cube 337">
                  <a:extLst>
                    <a:ext uri="{FF2B5EF4-FFF2-40B4-BE49-F238E27FC236}">
                      <a16:creationId xmlns:a16="http://schemas.microsoft.com/office/drawing/2014/main" id="{769B4BF6-C9F5-4450-B92C-87336950E14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9" name="Cube 338">
                  <a:extLst>
                    <a:ext uri="{FF2B5EF4-FFF2-40B4-BE49-F238E27FC236}">
                      <a16:creationId xmlns:a16="http://schemas.microsoft.com/office/drawing/2014/main" id="{80839FB2-59A7-4ABB-8A2D-FE2D772C922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E1EFAF52-4652-42EA-9E92-A86448941F01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20" name="Cube 319">
                  <a:extLst>
                    <a:ext uri="{FF2B5EF4-FFF2-40B4-BE49-F238E27FC236}">
                      <a16:creationId xmlns:a16="http://schemas.microsoft.com/office/drawing/2014/main" id="{BE28ADBB-4E11-42E3-B901-242FE844033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1" name="Cube 320">
                  <a:extLst>
                    <a:ext uri="{FF2B5EF4-FFF2-40B4-BE49-F238E27FC236}">
                      <a16:creationId xmlns:a16="http://schemas.microsoft.com/office/drawing/2014/main" id="{36308DD7-1E0B-4677-8613-6C1961F973A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2" name="Cube 321">
                  <a:extLst>
                    <a:ext uri="{FF2B5EF4-FFF2-40B4-BE49-F238E27FC236}">
                      <a16:creationId xmlns:a16="http://schemas.microsoft.com/office/drawing/2014/main" id="{33D730E7-9322-4091-B124-B26E567B51C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3" name="Cube 322">
                  <a:extLst>
                    <a:ext uri="{FF2B5EF4-FFF2-40B4-BE49-F238E27FC236}">
                      <a16:creationId xmlns:a16="http://schemas.microsoft.com/office/drawing/2014/main" id="{F37E776F-0ABB-41F1-B8D6-18D1755DF19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4" name="Cube 323">
                  <a:extLst>
                    <a:ext uri="{FF2B5EF4-FFF2-40B4-BE49-F238E27FC236}">
                      <a16:creationId xmlns:a16="http://schemas.microsoft.com/office/drawing/2014/main" id="{36EBE37D-FCD8-4290-9374-05E708D5DA6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5" name="Cube 324">
                  <a:extLst>
                    <a:ext uri="{FF2B5EF4-FFF2-40B4-BE49-F238E27FC236}">
                      <a16:creationId xmlns:a16="http://schemas.microsoft.com/office/drawing/2014/main" id="{46C2C51B-A283-461E-8A17-190C97A745B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6" name="Cube 325">
                  <a:extLst>
                    <a:ext uri="{FF2B5EF4-FFF2-40B4-BE49-F238E27FC236}">
                      <a16:creationId xmlns:a16="http://schemas.microsoft.com/office/drawing/2014/main" id="{4BAD40CA-872F-4AFA-BED7-C838DD0F8F8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7" name="Cube 326">
                  <a:extLst>
                    <a:ext uri="{FF2B5EF4-FFF2-40B4-BE49-F238E27FC236}">
                      <a16:creationId xmlns:a16="http://schemas.microsoft.com/office/drawing/2014/main" id="{B199B9D4-9AED-4735-B0CD-C41DC76A545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8" name="Cube 327">
                  <a:extLst>
                    <a:ext uri="{FF2B5EF4-FFF2-40B4-BE49-F238E27FC236}">
                      <a16:creationId xmlns:a16="http://schemas.microsoft.com/office/drawing/2014/main" id="{AD7D17DA-B520-484C-925C-5635443F5CC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9" name="Cube 328">
                  <a:extLst>
                    <a:ext uri="{FF2B5EF4-FFF2-40B4-BE49-F238E27FC236}">
                      <a16:creationId xmlns:a16="http://schemas.microsoft.com/office/drawing/2014/main" id="{B22F10DE-3D04-47E4-B486-400B699B4A1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9CBE8BC7-9A24-4AD7-B892-0608F2A6BF1E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10" name="Cube 309">
                  <a:extLst>
                    <a:ext uri="{FF2B5EF4-FFF2-40B4-BE49-F238E27FC236}">
                      <a16:creationId xmlns:a16="http://schemas.microsoft.com/office/drawing/2014/main" id="{0B13A7EE-4CF0-4423-9921-583B6A4B777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1" name="Cube 310">
                  <a:extLst>
                    <a:ext uri="{FF2B5EF4-FFF2-40B4-BE49-F238E27FC236}">
                      <a16:creationId xmlns:a16="http://schemas.microsoft.com/office/drawing/2014/main" id="{DEAAEED8-CAAC-43CA-8C55-77D56EC8DDE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2" name="Cube 311">
                  <a:extLst>
                    <a:ext uri="{FF2B5EF4-FFF2-40B4-BE49-F238E27FC236}">
                      <a16:creationId xmlns:a16="http://schemas.microsoft.com/office/drawing/2014/main" id="{DE105E0B-A6D4-452A-A4DD-E376C5BBB5B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3" name="Cube 312">
                  <a:extLst>
                    <a:ext uri="{FF2B5EF4-FFF2-40B4-BE49-F238E27FC236}">
                      <a16:creationId xmlns:a16="http://schemas.microsoft.com/office/drawing/2014/main" id="{19689B71-A2E8-4F2C-8856-EBD108420E6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4" name="Cube 313">
                  <a:extLst>
                    <a:ext uri="{FF2B5EF4-FFF2-40B4-BE49-F238E27FC236}">
                      <a16:creationId xmlns:a16="http://schemas.microsoft.com/office/drawing/2014/main" id="{993B779F-F0B6-42AE-B62F-00418E6D16D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5" name="Cube 314">
                  <a:extLst>
                    <a:ext uri="{FF2B5EF4-FFF2-40B4-BE49-F238E27FC236}">
                      <a16:creationId xmlns:a16="http://schemas.microsoft.com/office/drawing/2014/main" id="{D609A462-EBC8-4E64-BDB6-DACA8E53F5E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6" name="Cube 315">
                  <a:extLst>
                    <a:ext uri="{FF2B5EF4-FFF2-40B4-BE49-F238E27FC236}">
                      <a16:creationId xmlns:a16="http://schemas.microsoft.com/office/drawing/2014/main" id="{1221B48C-9AD1-4535-A7AC-3C3281FE372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7" name="Cube 316">
                  <a:extLst>
                    <a:ext uri="{FF2B5EF4-FFF2-40B4-BE49-F238E27FC236}">
                      <a16:creationId xmlns:a16="http://schemas.microsoft.com/office/drawing/2014/main" id="{092C4D02-0557-4658-A89C-31FB9E8C359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8" name="Cube 317">
                  <a:extLst>
                    <a:ext uri="{FF2B5EF4-FFF2-40B4-BE49-F238E27FC236}">
                      <a16:creationId xmlns:a16="http://schemas.microsoft.com/office/drawing/2014/main" id="{31FE5741-5AF5-4C8A-BE39-50E93CE5E6F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9" name="Cube 318">
                  <a:extLst>
                    <a:ext uri="{FF2B5EF4-FFF2-40B4-BE49-F238E27FC236}">
                      <a16:creationId xmlns:a16="http://schemas.microsoft.com/office/drawing/2014/main" id="{6C70F34F-874B-4DFC-A37A-46B5FCD5639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DFDB979C-406E-43D3-8DDA-AFAA10EBEF54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0" name="Cube 299">
                  <a:extLst>
                    <a:ext uri="{FF2B5EF4-FFF2-40B4-BE49-F238E27FC236}">
                      <a16:creationId xmlns:a16="http://schemas.microsoft.com/office/drawing/2014/main" id="{64F100FF-F93E-4DAD-A70D-887D646473C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1" name="Cube 300">
                  <a:extLst>
                    <a:ext uri="{FF2B5EF4-FFF2-40B4-BE49-F238E27FC236}">
                      <a16:creationId xmlns:a16="http://schemas.microsoft.com/office/drawing/2014/main" id="{AD1391F1-09EE-4227-8D73-C50A9634162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2" name="Cube 301">
                  <a:extLst>
                    <a:ext uri="{FF2B5EF4-FFF2-40B4-BE49-F238E27FC236}">
                      <a16:creationId xmlns:a16="http://schemas.microsoft.com/office/drawing/2014/main" id="{68B1C486-4975-4390-BEB7-9185B96163D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3" name="Cube 302">
                  <a:extLst>
                    <a:ext uri="{FF2B5EF4-FFF2-40B4-BE49-F238E27FC236}">
                      <a16:creationId xmlns:a16="http://schemas.microsoft.com/office/drawing/2014/main" id="{7785AB5B-FAA7-449B-8CB0-A2EEC5D7F51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4" name="Cube 303">
                  <a:extLst>
                    <a:ext uri="{FF2B5EF4-FFF2-40B4-BE49-F238E27FC236}">
                      <a16:creationId xmlns:a16="http://schemas.microsoft.com/office/drawing/2014/main" id="{64867B1D-E9EF-418D-A3C4-C9505DBA891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5" name="Cube 304">
                  <a:extLst>
                    <a:ext uri="{FF2B5EF4-FFF2-40B4-BE49-F238E27FC236}">
                      <a16:creationId xmlns:a16="http://schemas.microsoft.com/office/drawing/2014/main" id="{9DB03132-9232-4CD8-A7A9-681DBB5234E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6" name="Cube 305">
                  <a:extLst>
                    <a:ext uri="{FF2B5EF4-FFF2-40B4-BE49-F238E27FC236}">
                      <a16:creationId xmlns:a16="http://schemas.microsoft.com/office/drawing/2014/main" id="{8532EC6B-6364-410E-ABEE-D0E722038F2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7" name="Cube 306">
                  <a:extLst>
                    <a:ext uri="{FF2B5EF4-FFF2-40B4-BE49-F238E27FC236}">
                      <a16:creationId xmlns:a16="http://schemas.microsoft.com/office/drawing/2014/main" id="{AC7EF49B-77F6-4C29-B785-EFB533C3C6F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8" name="Cube 307">
                  <a:extLst>
                    <a:ext uri="{FF2B5EF4-FFF2-40B4-BE49-F238E27FC236}">
                      <a16:creationId xmlns:a16="http://schemas.microsoft.com/office/drawing/2014/main" id="{C17AB48E-BD81-4D3E-A2A3-9861F1AFF2F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9" name="Cube 308">
                  <a:extLst>
                    <a:ext uri="{FF2B5EF4-FFF2-40B4-BE49-F238E27FC236}">
                      <a16:creationId xmlns:a16="http://schemas.microsoft.com/office/drawing/2014/main" id="{125743F3-6847-4673-B21E-C0B1C8140CD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01" name="Cube 400">
              <a:extLst>
                <a:ext uri="{FF2B5EF4-FFF2-40B4-BE49-F238E27FC236}">
                  <a16:creationId xmlns:a16="http://schemas.microsoft.com/office/drawing/2014/main" id="{92A35CD8-7C7D-464B-841C-0F543127C98E}"/>
                </a:ext>
              </a:extLst>
            </p:cNvPr>
            <p:cNvSpPr/>
            <p:nvPr/>
          </p:nvSpPr>
          <p:spPr>
            <a:xfrm>
              <a:off x="11516838" y="1574307"/>
              <a:ext cx="179898" cy="182364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8FF19505-DB88-4CC7-B1AA-0B94AB24DC51}"/>
                </a:ext>
              </a:extLst>
            </p:cNvPr>
            <p:cNvGrpSpPr/>
            <p:nvPr/>
          </p:nvGrpSpPr>
          <p:grpSpPr>
            <a:xfrm>
              <a:off x="7014314" y="636240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5125EC06-AEB1-4AAB-972A-DDB7F9813E3E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03" name="Cube 502">
                  <a:extLst>
                    <a:ext uri="{FF2B5EF4-FFF2-40B4-BE49-F238E27FC236}">
                      <a16:creationId xmlns:a16="http://schemas.microsoft.com/office/drawing/2014/main" id="{D49E8655-2072-4611-9241-8A83C9549BB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4" name="Cube 503">
                  <a:extLst>
                    <a:ext uri="{FF2B5EF4-FFF2-40B4-BE49-F238E27FC236}">
                      <a16:creationId xmlns:a16="http://schemas.microsoft.com/office/drawing/2014/main" id="{60107875-72E8-41E8-851B-FA97F9A66F8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5" name="Cube 504">
                  <a:extLst>
                    <a:ext uri="{FF2B5EF4-FFF2-40B4-BE49-F238E27FC236}">
                      <a16:creationId xmlns:a16="http://schemas.microsoft.com/office/drawing/2014/main" id="{CDC5EADF-CF3C-49DD-8362-A832090A1F4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6" name="Cube 505">
                  <a:extLst>
                    <a:ext uri="{FF2B5EF4-FFF2-40B4-BE49-F238E27FC236}">
                      <a16:creationId xmlns:a16="http://schemas.microsoft.com/office/drawing/2014/main" id="{379590EB-B4F2-46DF-81DE-932BAA6DE59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7" name="Cube 506">
                  <a:extLst>
                    <a:ext uri="{FF2B5EF4-FFF2-40B4-BE49-F238E27FC236}">
                      <a16:creationId xmlns:a16="http://schemas.microsoft.com/office/drawing/2014/main" id="{A86579F6-0E10-4D67-8E4D-377E8C0E3E8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8" name="Cube 507">
                  <a:extLst>
                    <a:ext uri="{FF2B5EF4-FFF2-40B4-BE49-F238E27FC236}">
                      <a16:creationId xmlns:a16="http://schemas.microsoft.com/office/drawing/2014/main" id="{72CD974C-68D2-4916-A9EC-2824B76B229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9" name="Cube 508">
                  <a:extLst>
                    <a:ext uri="{FF2B5EF4-FFF2-40B4-BE49-F238E27FC236}">
                      <a16:creationId xmlns:a16="http://schemas.microsoft.com/office/drawing/2014/main" id="{4255FFBF-A53C-41F7-BFC5-2C8D0190F32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0" name="Cube 509">
                  <a:extLst>
                    <a:ext uri="{FF2B5EF4-FFF2-40B4-BE49-F238E27FC236}">
                      <a16:creationId xmlns:a16="http://schemas.microsoft.com/office/drawing/2014/main" id="{0320BC9C-5CA0-4BB1-AE2F-D02CE1D05D2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1" name="Cube 510">
                  <a:extLst>
                    <a:ext uri="{FF2B5EF4-FFF2-40B4-BE49-F238E27FC236}">
                      <a16:creationId xmlns:a16="http://schemas.microsoft.com/office/drawing/2014/main" id="{44C75811-136D-41EB-BDB2-1E191C30320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2" name="Cube 511">
                  <a:extLst>
                    <a:ext uri="{FF2B5EF4-FFF2-40B4-BE49-F238E27FC236}">
                      <a16:creationId xmlns:a16="http://schemas.microsoft.com/office/drawing/2014/main" id="{D5700CF0-6A2C-44C8-8A1C-9B93B16A7B5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126B77AC-8A6A-40F6-AF06-CA1F7FEB6943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93" name="Cube 492">
                  <a:extLst>
                    <a:ext uri="{FF2B5EF4-FFF2-40B4-BE49-F238E27FC236}">
                      <a16:creationId xmlns:a16="http://schemas.microsoft.com/office/drawing/2014/main" id="{39791EF3-3683-42A5-B03A-EE995F5B77C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4" name="Cube 493">
                  <a:extLst>
                    <a:ext uri="{FF2B5EF4-FFF2-40B4-BE49-F238E27FC236}">
                      <a16:creationId xmlns:a16="http://schemas.microsoft.com/office/drawing/2014/main" id="{DEEC07D8-E503-4611-9050-18149C39999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5" name="Cube 494">
                  <a:extLst>
                    <a:ext uri="{FF2B5EF4-FFF2-40B4-BE49-F238E27FC236}">
                      <a16:creationId xmlns:a16="http://schemas.microsoft.com/office/drawing/2014/main" id="{B0E9CC20-6C13-4A26-9077-E3E8731B762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6" name="Cube 495">
                  <a:extLst>
                    <a:ext uri="{FF2B5EF4-FFF2-40B4-BE49-F238E27FC236}">
                      <a16:creationId xmlns:a16="http://schemas.microsoft.com/office/drawing/2014/main" id="{DFDEA24D-68A7-49DE-9D0E-39E603C7A0B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7" name="Cube 496">
                  <a:extLst>
                    <a:ext uri="{FF2B5EF4-FFF2-40B4-BE49-F238E27FC236}">
                      <a16:creationId xmlns:a16="http://schemas.microsoft.com/office/drawing/2014/main" id="{AE72C465-9F2E-4E53-8CEE-85A54052FCE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8" name="Cube 497">
                  <a:extLst>
                    <a:ext uri="{FF2B5EF4-FFF2-40B4-BE49-F238E27FC236}">
                      <a16:creationId xmlns:a16="http://schemas.microsoft.com/office/drawing/2014/main" id="{A44A0FAD-A717-485A-8AD7-6B2D7622271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9" name="Cube 498">
                  <a:extLst>
                    <a:ext uri="{FF2B5EF4-FFF2-40B4-BE49-F238E27FC236}">
                      <a16:creationId xmlns:a16="http://schemas.microsoft.com/office/drawing/2014/main" id="{7B73485A-CA40-4080-96C5-1B90B1F773E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0" name="Cube 499">
                  <a:extLst>
                    <a:ext uri="{FF2B5EF4-FFF2-40B4-BE49-F238E27FC236}">
                      <a16:creationId xmlns:a16="http://schemas.microsoft.com/office/drawing/2014/main" id="{7554065A-8D3A-401D-84E4-D48F610BB73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1" name="Cube 500">
                  <a:extLst>
                    <a:ext uri="{FF2B5EF4-FFF2-40B4-BE49-F238E27FC236}">
                      <a16:creationId xmlns:a16="http://schemas.microsoft.com/office/drawing/2014/main" id="{F97F737B-670B-45C6-93BC-3C3101F47A6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2" name="Cube 501">
                  <a:extLst>
                    <a:ext uri="{FF2B5EF4-FFF2-40B4-BE49-F238E27FC236}">
                      <a16:creationId xmlns:a16="http://schemas.microsoft.com/office/drawing/2014/main" id="{0FE27B68-98E1-4062-98A9-77298BE8E13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E3422397-4417-4561-9765-43F5104FD819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83" name="Cube 482">
                  <a:extLst>
                    <a:ext uri="{FF2B5EF4-FFF2-40B4-BE49-F238E27FC236}">
                      <a16:creationId xmlns:a16="http://schemas.microsoft.com/office/drawing/2014/main" id="{2501CFAD-75A3-49AC-B39A-6FB18483502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4" name="Cube 483">
                  <a:extLst>
                    <a:ext uri="{FF2B5EF4-FFF2-40B4-BE49-F238E27FC236}">
                      <a16:creationId xmlns:a16="http://schemas.microsoft.com/office/drawing/2014/main" id="{C873C023-DB3F-405C-9F01-AC9C8980AC6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5" name="Cube 484">
                  <a:extLst>
                    <a:ext uri="{FF2B5EF4-FFF2-40B4-BE49-F238E27FC236}">
                      <a16:creationId xmlns:a16="http://schemas.microsoft.com/office/drawing/2014/main" id="{3A8D7218-F23F-47A1-AA24-9F50895D733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6" name="Cube 485">
                  <a:extLst>
                    <a:ext uri="{FF2B5EF4-FFF2-40B4-BE49-F238E27FC236}">
                      <a16:creationId xmlns:a16="http://schemas.microsoft.com/office/drawing/2014/main" id="{23D2F94D-B8FC-4AF9-8F56-85385B6CE22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7" name="Cube 486">
                  <a:extLst>
                    <a:ext uri="{FF2B5EF4-FFF2-40B4-BE49-F238E27FC236}">
                      <a16:creationId xmlns:a16="http://schemas.microsoft.com/office/drawing/2014/main" id="{9635D905-D51C-4922-B649-4D1A59BBF55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8" name="Cube 487">
                  <a:extLst>
                    <a:ext uri="{FF2B5EF4-FFF2-40B4-BE49-F238E27FC236}">
                      <a16:creationId xmlns:a16="http://schemas.microsoft.com/office/drawing/2014/main" id="{A45E982F-7E37-47DE-84CA-9CA36DB00AE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9" name="Cube 488">
                  <a:extLst>
                    <a:ext uri="{FF2B5EF4-FFF2-40B4-BE49-F238E27FC236}">
                      <a16:creationId xmlns:a16="http://schemas.microsoft.com/office/drawing/2014/main" id="{1E9E9EC1-2B68-44D6-99CD-FED9E370514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0" name="Cube 489">
                  <a:extLst>
                    <a:ext uri="{FF2B5EF4-FFF2-40B4-BE49-F238E27FC236}">
                      <a16:creationId xmlns:a16="http://schemas.microsoft.com/office/drawing/2014/main" id="{DC78802D-4B8B-419B-8C9C-6397921AD95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1" name="Cube 490">
                  <a:extLst>
                    <a:ext uri="{FF2B5EF4-FFF2-40B4-BE49-F238E27FC236}">
                      <a16:creationId xmlns:a16="http://schemas.microsoft.com/office/drawing/2014/main" id="{EB73E907-0C8D-40E3-B035-5B6A7618333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2" name="Cube 491">
                  <a:extLst>
                    <a:ext uri="{FF2B5EF4-FFF2-40B4-BE49-F238E27FC236}">
                      <a16:creationId xmlns:a16="http://schemas.microsoft.com/office/drawing/2014/main" id="{E353853B-98A2-4AFB-B1F4-86D026E469E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5C649A22-49B8-42B4-B794-297BD58D0747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73" name="Cube 472">
                  <a:extLst>
                    <a:ext uri="{FF2B5EF4-FFF2-40B4-BE49-F238E27FC236}">
                      <a16:creationId xmlns:a16="http://schemas.microsoft.com/office/drawing/2014/main" id="{39AECD0A-6D9C-4FDA-B76A-C6CA13AAA0B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4" name="Cube 473">
                  <a:extLst>
                    <a:ext uri="{FF2B5EF4-FFF2-40B4-BE49-F238E27FC236}">
                      <a16:creationId xmlns:a16="http://schemas.microsoft.com/office/drawing/2014/main" id="{02947174-CFA6-45D9-9029-09073A5F72A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5" name="Cube 474">
                  <a:extLst>
                    <a:ext uri="{FF2B5EF4-FFF2-40B4-BE49-F238E27FC236}">
                      <a16:creationId xmlns:a16="http://schemas.microsoft.com/office/drawing/2014/main" id="{EED7C2B0-9775-4C45-9971-44DB23EEE59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6" name="Cube 475">
                  <a:extLst>
                    <a:ext uri="{FF2B5EF4-FFF2-40B4-BE49-F238E27FC236}">
                      <a16:creationId xmlns:a16="http://schemas.microsoft.com/office/drawing/2014/main" id="{E2A9D7CA-F51E-4048-8106-ECA2DCE516E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7" name="Cube 476">
                  <a:extLst>
                    <a:ext uri="{FF2B5EF4-FFF2-40B4-BE49-F238E27FC236}">
                      <a16:creationId xmlns:a16="http://schemas.microsoft.com/office/drawing/2014/main" id="{ACF962AA-5037-483A-8F2D-405273C8CB3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8" name="Cube 477">
                  <a:extLst>
                    <a:ext uri="{FF2B5EF4-FFF2-40B4-BE49-F238E27FC236}">
                      <a16:creationId xmlns:a16="http://schemas.microsoft.com/office/drawing/2014/main" id="{528C007D-4081-482C-BF7E-447FA99124B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9" name="Cube 478">
                  <a:extLst>
                    <a:ext uri="{FF2B5EF4-FFF2-40B4-BE49-F238E27FC236}">
                      <a16:creationId xmlns:a16="http://schemas.microsoft.com/office/drawing/2014/main" id="{D7034CD2-7815-498A-9A12-28FF786010B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0" name="Cube 479">
                  <a:extLst>
                    <a:ext uri="{FF2B5EF4-FFF2-40B4-BE49-F238E27FC236}">
                      <a16:creationId xmlns:a16="http://schemas.microsoft.com/office/drawing/2014/main" id="{3CCA38EF-DF95-453B-9152-BD741DCC336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1" name="Cube 480">
                  <a:extLst>
                    <a:ext uri="{FF2B5EF4-FFF2-40B4-BE49-F238E27FC236}">
                      <a16:creationId xmlns:a16="http://schemas.microsoft.com/office/drawing/2014/main" id="{08A4CF42-061A-434B-B602-377EDD6FA20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2" name="Cube 481">
                  <a:extLst>
                    <a:ext uri="{FF2B5EF4-FFF2-40B4-BE49-F238E27FC236}">
                      <a16:creationId xmlns:a16="http://schemas.microsoft.com/office/drawing/2014/main" id="{26C67FF0-766C-4BA3-8436-CA7529AFC80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4DDEFBB1-CB3A-488A-8B9C-C2C9902FF5D4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63" name="Cube 462">
                  <a:extLst>
                    <a:ext uri="{FF2B5EF4-FFF2-40B4-BE49-F238E27FC236}">
                      <a16:creationId xmlns:a16="http://schemas.microsoft.com/office/drawing/2014/main" id="{3D487B21-AD0D-4D33-9C87-4CF1130B23D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4" name="Cube 463">
                  <a:extLst>
                    <a:ext uri="{FF2B5EF4-FFF2-40B4-BE49-F238E27FC236}">
                      <a16:creationId xmlns:a16="http://schemas.microsoft.com/office/drawing/2014/main" id="{15A7F14C-B8FA-466B-8638-73F6220C82C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5" name="Cube 464">
                  <a:extLst>
                    <a:ext uri="{FF2B5EF4-FFF2-40B4-BE49-F238E27FC236}">
                      <a16:creationId xmlns:a16="http://schemas.microsoft.com/office/drawing/2014/main" id="{78932757-8008-4105-813A-43E4684E2BB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6" name="Cube 465">
                  <a:extLst>
                    <a:ext uri="{FF2B5EF4-FFF2-40B4-BE49-F238E27FC236}">
                      <a16:creationId xmlns:a16="http://schemas.microsoft.com/office/drawing/2014/main" id="{D5E125F4-699B-4778-ACC1-B51E36C946B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7" name="Cube 466">
                  <a:extLst>
                    <a:ext uri="{FF2B5EF4-FFF2-40B4-BE49-F238E27FC236}">
                      <a16:creationId xmlns:a16="http://schemas.microsoft.com/office/drawing/2014/main" id="{BACF3F21-E936-4343-941B-80C6A513340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8" name="Cube 467">
                  <a:extLst>
                    <a:ext uri="{FF2B5EF4-FFF2-40B4-BE49-F238E27FC236}">
                      <a16:creationId xmlns:a16="http://schemas.microsoft.com/office/drawing/2014/main" id="{7B20F975-E1E1-4FD6-BDAC-8B8A8C341EA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9" name="Cube 468">
                  <a:extLst>
                    <a:ext uri="{FF2B5EF4-FFF2-40B4-BE49-F238E27FC236}">
                      <a16:creationId xmlns:a16="http://schemas.microsoft.com/office/drawing/2014/main" id="{52AD5AED-315F-4D88-8942-DC06854D6CA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0" name="Cube 469">
                  <a:extLst>
                    <a:ext uri="{FF2B5EF4-FFF2-40B4-BE49-F238E27FC236}">
                      <a16:creationId xmlns:a16="http://schemas.microsoft.com/office/drawing/2014/main" id="{406690F2-16A3-4152-8641-482FD97C0FF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1" name="Cube 470">
                  <a:extLst>
                    <a:ext uri="{FF2B5EF4-FFF2-40B4-BE49-F238E27FC236}">
                      <a16:creationId xmlns:a16="http://schemas.microsoft.com/office/drawing/2014/main" id="{14CA897C-A098-4779-ADEB-05F81344F61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2" name="Cube 471">
                  <a:extLst>
                    <a:ext uri="{FF2B5EF4-FFF2-40B4-BE49-F238E27FC236}">
                      <a16:creationId xmlns:a16="http://schemas.microsoft.com/office/drawing/2014/main" id="{1DF93A90-9186-417E-9625-56CF2D23B97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675AE08-AABF-411B-BFA3-40AE2F11FD5A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53" name="Cube 452">
                  <a:extLst>
                    <a:ext uri="{FF2B5EF4-FFF2-40B4-BE49-F238E27FC236}">
                      <a16:creationId xmlns:a16="http://schemas.microsoft.com/office/drawing/2014/main" id="{2FA78F8D-9F89-49B0-BB8C-15EA46BAC5E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4" name="Cube 453">
                  <a:extLst>
                    <a:ext uri="{FF2B5EF4-FFF2-40B4-BE49-F238E27FC236}">
                      <a16:creationId xmlns:a16="http://schemas.microsoft.com/office/drawing/2014/main" id="{54135515-C4B2-4327-AFBA-008D1DCD957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5" name="Cube 454">
                  <a:extLst>
                    <a:ext uri="{FF2B5EF4-FFF2-40B4-BE49-F238E27FC236}">
                      <a16:creationId xmlns:a16="http://schemas.microsoft.com/office/drawing/2014/main" id="{9237CDA0-D00C-448B-92A1-8FC20A1BC8C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6" name="Cube 455">
                  <a:extLst>
                    <a:ext uri="{FF2B5EF4-FFF2-40B4-BE49-F238E27FC236}">
                      <a16:creationId xmlns:a16="http://schemas.microsoft.com/office/drawing/2014/main" id="{0E3D1DBB-B43A-4E8B-81DE-4F8DA2DBBA0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7" name="Cube 456">
                  <a:extLst>
                    <a:ext uri="{FF2B5EF4-FFF2-40B4-BE49-F238E27FC236}">
                      <a16:creationId xmlns:a16="http://schemas.microsoft.com/office/drawing/2014/main" id="{0391A750-E06E-452C-9E4D-DD57724B447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8" name="Cube 457">
                  <a:extLst>
                    <a:ext uri="{FF2B5EF4-FFF2-40B4-BE49-F238E27FC236}">
                      <a16:creationId xmlns:a16="http://schemas.microsoft.com/office/drawing/2014/main" id="{30F6A303-C7CD-4572-B0F2-F0B712E2F9A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9" name="Cube 458">
                  <a:extLst>
                    <a:ext uri="{FF2B5EF4-FFF2-40B4-BE49-F238E27FC236}">
                      <a16:creationId xmlns:a16="http://schemas.microsoft.com/office/drawing/2014/main" id="{71D8A0B0-6490-4B19-9046-11365DDA761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0" name="Cube 459">
                  <a:extLst>
                    <a:ext uri="{FF2B5EF4-FFF2-40B4-BE49-F238E27FC236}">
                      <a16:creationId xmlns:a16="http://schemas.microsoft.com/office/drawing/2014/main" id="{B45F1720-14F5-41A5-9C4D-EC8BE1EEC15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1" name="Cube 460">
                  <a:extLst>
                    <a:ext uri="{FF2B5EF4-FFF2-40B4-BE49-F238E27FC236}">
                      <a16:creationId xmlns:a16="http://schemas.microsoft.com/office/drawing/2014/main" id="{298C8283-08E8-4B29-8BB0-09FD14E1C80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2" name="Cube 461">
                  <a:extLst>
                    <a:ext uri="{FF2B5EF4-FFF2-40B4-BE49-F238E27FC236}">
                      <a16:creationId xmlns:a16="http://schemas.microsoft.com/office/drawing/2014/main" id="{84E936B8-D536-4142-A97A-9FF057E1444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1823ECB7-EB32-446F-ACD8-62870A18A308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43" name="Cube 442">
                  <a:extLst>
                    <a:ext uri="{FF2B5EF4-FFF2-40B4-BE49-F238E27FC236}">
                      <a16:creationId xmlns:a16="http://schemas.microsoft.com/office/drawing/2014/main" id="{D988F112-3780-49A4-ABA9-47E7D842F32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4" name="Cube 443">
                  <a:extLst>
                    <a:ext uri="{FF2B5EF4-FFF2-40B4-BE49-F238E27FC236}">
                      <a16:creationId xmlns:a16="http://schemas.microsoft.com/office/drawing/2014/main" id="{150A8D72-D93D-4B57-865E-95BC9B20FD0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5" name="Cube 444">
                  <a:extLst>
                    <a:ext uri="{FF2B5EF4-FFF2-40B4-BE49-F238E27FC236}">
                      <a16:creationId xmlns:a16="http://schemas.microsoft.com/office/drawing/2014/main" id="{369153CD-1046-4A88-B427-F8B15EAB514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6" name="Cube 445">
                  <a:extLst>
                    <a:ext uri="{FF2B5EF4-FFF2-40B4-BE49-F238E27FC236}">
                      <a16:creationId xmlns:a16="http://schemas.microsoft.com/office/drawing/2014/main" id="{C649860F-6E1B-49FD-9036-FDB4F9E68EB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7" name="Cube 446">
                  <a:extLst>
                    <a:ext uri="{FF2B5EF4-FFF2-40B4-BE49-F238E27FC236}">
                      <a16:creationId xmlns:a16="http://schemas.microsoft.com/office/drawing/2014/main" id="{F513A0E2-030F-459F-81AD-A53BF49B501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8" name="Cube 447">
                  <a:extLst>
                    <a:ext uri="{FF2B5EF4-FFF2-40B4-BE49-F238E27FC236}">
                      <a16:creationId xmlns:a16="http://schemas.microsoft.com/office/drawing/2014/main" id="{9FD59812-553F-4E6F-956A-726559B4FF0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9" name="Cube 448">
                  <a:extLst>
                    <a:ext uri="{FF2B5EF4-FFF2-40B4-BE49-F238E27FC236}">
                      <a16:creationId xmlns:a16="http://schemas.microsoft.com/office/drawing/2014/main" id="{B81F491A-7EA4-4B95-85D2-05A018841EC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0" name="Cube 449">
                  <a:extLst>
                    <a:ext uri="{FF2B5EF4-FFF2-40B4-BE49-F238E27FC236}">
                      <a16:creationId xmlns:a16="http://schemas.microsoft.com/office/drawing/2014/main" id="{639BD2A9-F26F-48CA-BC4D-DC453C62AC6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1" name="Cube 450">
                  <a:extLst>
                    <a:ext uri="{FF2B5EF4-FFF2-40B4-BE49-F238E27FC236}">
                      <a16:creationId xmlns:a16="http://schemas.microsoft.com/office/drawing/2014/main" id="{A9AFB765-8B77-4FB4-884D-8C7624312E8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2" name="Cube 451">
                  <a:extLst>
                    <a:ext uri="{FF2B5EF4-FFF2-40B4-BE49-F238E27FC236}">
                      <a16:creationId xmlns:a16="http://schemas.microsoft.com/office/drawing/2014/main" id="{D29B56F3-641A-420A-93AE-808A732E21D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8D3011F2-B4B9-4562-A729-56DA221223E5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33" name="Cube 432">
                  <a:extLst>
                    <a:ext uri="{FF2B5EF4-FFF2-40B4-BE49-F238E27FC236}">
                      <a16:creationId xmlns:a16="http://schemas.microsoft.com/office/drawing/2014/main" id="{3D4F7F80-39D7-48F3-869B-9FE47392CDD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4" name="Cube 433">
                  <a:extLst>
                    <a:ext uri="{FF2B5EF4-FFF2-40B4-BE49-F238E27FC236}">
                      <a16:creationId xmlns:a16="http://schemas.microsoft.com/office/drawing/2014/main" id="{A4B7B015-DC1C-4541-AFE5-E45A50A2799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5" name="Cube 434">
                  <a:extLst>
                    <a:ext uri="{FF2B5EF4-FFF2-40B4-BE49-F238E27FC236}">
                      <a16:creationId xmlns:a16="http://schemas.microsoft.com/office/drawing/2014/main" id="{463D4D02-085A-4777-9516-85BB49FDDD4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6" name="Cube 435">
                  <a:extLst>
                    <a:ext uri="{FF2B5EF4-FFF2-40B4-BE49-F238E27FC236}">
                      <a16:creationId xmlns:a16="http://schemas.microsoft.com/office/drawing/2014/main" id="{6D4DE93F-94AD-4A9C-AC91-5E7C6F07CFC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7" name="Cube 436">
                  <a:extLst>
                    <a:ext uri="{FF2B5EF4-FFF2-40B4-BE49-F238E27FC236}">
                      <a16:creationId xmlns:a16="http://schemas.microsoft.com/office/drawing/2014/main" id="{5EF6EF70-A27C-46CF-B5F8-FE6C5AFEA84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8" name="Cube 437">
                  <a:extLst>
                    <a:ext uri="{FF2B5EF4-FFF2-40B4-BE49-F238E27FC236}">
                      <a16:creationId xmlns:a16="http://schemas.microsoft.com/office/drawing/2014/main" id="{2AEDD597-2643-4C79-BE74-07FF93E1F12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9" name="Cube 438">
                  <a:extLst>
                    <a:ext uri="{FF2B5EF4-FFF2-40B4-BE49-F238E27FC236}">
                      <a16:creationId xmlns:a16="http://schemas.microsoft.com/office/drawing/2014/main" id="{EE152E20-63EE-4639-8998-46827579E85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0" name="Cube 439">
                  <a:extLst>
                    <a:ext uri="{FF2B5EF4-FFF2-40B4-BE49-F238E27FC236}">
                      <a16:creationId xmlns:a16="http://schemas.microsoft.com/office/drawing/2014/main" id="{D082B91D-17DE-4448-9470-B20C74FB182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1" name="Cube 440">
                  <a:extLst>
                    <a:ext uri="{FF2B5EF4-FFF2-40B4-BE49-F238E27FC236}">
                      <a16:creationId xmlns:a16="http://schemas.microsoft.com/office/drawing/2014/main" id="{BA8874FB-8E11-4CBE-B98D-425F4C03CE7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2" name="Cube 441">
                  <a:extLst>
                    <a:ext uri="{FF2B5EF4-FFF2-40B4-BE49-F238E27FC236}">
                      <a16:creationId xmlns:a16="http://schemas.microsoft.com/office/drawing/2014/main" id="{C6930123-C1AC-4953-82DD-3EE7511B0F0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1DD01D1B-680F-402D-986B-74A4908AE248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23" name="Cube 422">
                  <a:extLst>
                    <a:ext uri="{FF2B5EF4-FFF2-40B4-BE49-F238E27FC236}">
                      <a16:creationId xmlns:a16="http://schemas.microsoft.com/office/drawing/2014/main" id="{2BB6AC0F-0690-49A2-9CF3-18594A40327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4" name="Cube 423">
                  <a:extLst>
                    <a:ext uri="{FF2B5EF4-FFF2-40B4-BE49-F238E27FC236}">
                      <a16:creationId xmlns:a16="http://schemas.microsoft.com/office/drawing/2014/main" id="{4F6B9B5E-D4A5-43D4-BA19-E7238D4BE9C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5" name="Cube 424">
                  <a:extLst>
                    <a:ext uri="{FF2B5EF4-FFF2-40B4-BE49-F238E27FC236}">
                      <a16:creationId xmlns:a16="http://schemas.microsoft.com/office/drawing/2014/main" id="{1FDAC8BC-0AE6-49D0-8328-E4E03925EA8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6" name="Cube 425">
                  <a:extLst>
                    <a:ext uri="{FF2B5EF4-FFF2-40B4-BE49-F238E27FC236}">
                      <a16:creationId xmlns:a16="http://schemas.microsoft.com/office/drawing/2014/main" id="{0ED127D5-3409-4637-8648-4EA5BA348EF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7" name="Cube 426">
                  <a:extLst>
                    <a:ext uri="{FF2B5EF4-FFF2-40B4-BE49-F238E27FC236}">
                      <a16:creationId xmlns:a16="http://schemas.microsoft.com/office/drawing/2014/main" id="{32B0DF27-6646-4049-B377-0CBFC5FF952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8" name="Cube 427">
                  <a:extLst>
                    <a:ext uri="{FF2B5EF4-FFF2-40B4-BE49-F238E27FC236}">
                      <a16:creationId xmlns:a16="http://schemas.microsoft.com/office/drawing/2014/main" id="{5DEE4266-8A4F-4CE5-B4CF-9029F534944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9" name="Cube 428">
                  <a:extLst>
                    <a:ext uri="{FF2B5EF4-FFF2-40B4-BE49-F238E27FC236}">
                      <a16:creationId xmlns:a16="http://schemas.microsoft.com/office/drawing/2014/main" id="{02454F10-CDEA-47D7-B1FC-092EE8EE786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0" name="Cube 429">
                  <a:extLst>
                    <a:ext uri="{FF2B5EF4-FFF2-40B4-BE49-F238E27FC236}">
                      <a16:creationId xmlns:a16="http://schemas.microsoft.com/office/drawing/2014/main" id="{F020BE37-153E-4AB8-8CA8-21B676A4C95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1" name="Cube 430">
                  <a:extLst>
                    <a:ext uri="{FF2B5EF4-FFF2-40B4-BE49-F238E27FC236}">
                      <a16:creationId xmlns:a16="http://schemas.microsoft.com/office/drawing/2014/main" id="{9262750C-E561-47BB-8A94-52145FCFD77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2" name="Cube 431">
                  <a:extLst>
                    <a:ext uri="{FF2B5EF4-FFF2-40B4-BE49-F238E27FC236}">
                      <a16:creationId xmlns:a16="http://schemas.microsoft.com/office/drawing/2014/main" id="{6966078A-1058-42A1-8155-3A045A486E6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E67492E9-36E1-40E2-8CE8-C47E082B66F8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3" name="Cube 412">
                  <a:extLst>
                    <a:ext uri="{FF2B5EF4-FFF2-40B4-BE49-F238E27FC236}">
                      <a16:creationId xmlns:a16="http://schemas.microsoft.com/office/drawing/2014/main" id="{766EBAED-EFAE-45BE-8D56-6691320F95C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4" name="Cube 413">
                  <a:extLst>
                    <a:ext uri="{FF2B5EF4-FFF2-40B4-BE49-F238E27FC236}">
                      <a16:creationId xmlns:a16="http://schemas.microsoft.com/office/drawing/2014/main" id="{44BEB7B3-FD24-4EA1-8E2B-44A8347B22D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5" name="Cube 414">
                  <a:extLst>
                    <a:ext uri="{FF2B5EF4-FFF2-40B4-BE49-F238E27FC236}">
                      <a16:creationId xmlns:a16="http://schemas.microsoft.com/office/drawing/2014/main" id="{8B7D0B38-FC24-42E2-9A10-20104591A1F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6" name="Cube 415">
                  <a:extLst>
                    <a:ext uri="{FF2B5EF4-FFF2-40B4-BE49-F238E27FC236}">
                      <a16:creationId xmlns:a16="http://schemas.microsoft.com/office/drawing/2014/main" id="{00F23DA4-44B4-4473-ACB4-0F47BA3717F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7" name="Cube 416">
                  <a:extLst>
                    <a:ext uri="{FF2B5EF4-FFF2-40B4-BE49-F238E27FC236}">
                      <a16:creationId xmlns:a16="http://schemas.microsoft.com/office/drawing/2014/main" id="{273C56E4-BBAE-45A8-BAC7-85101B25F78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8" name="Cube 417">
                  <a:extLst>
                    <a:ext uri="{FF2B5EF4-FFF2-40B4-BE49-F238E27FC236}">
                      <a16:creationId xmlns:a16="http://schemas.microsoft.com/office/drawing/2014/main" id="{27C7C681-5FCD-4621-BE15-45935DBB766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9" name="Cube 418">
                  <a:extLst>
                    <a:ext uri="{FF2B5EF4-FFF2-40B4-BE49-F238E27FC236}">
                      <a16:creationId xmlns:a16="http://schemas.microsoft.com/office/drawing/2014/main" id="{DEF577E6-4409-4000-BF1B-4F3FFEDA223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0" name="Cube 419">
                  <a:extLst>
                    <a:ext uri="{FF2B5EF4-FFF2-40B4-BE49-F238E27FC236}">
                      <a16:creationId xmlns:a16="http://schemas.microsoft.com/office/drawing/2014/main" id="{B491A806-D8F2-4BB8-81BF-10435E5FAB3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1" name="Cube 420">
                  <a:extLst>
                    <a:ext uri="{FF2B5EF4-FFF2-40B4-BE49-F238E27FC236}">
                      <a16:creationId xmlns:a16="http://schemas.microsoft.com/office/drawing/2014/main" id="{7F583B2C-E8D9-4AF9-A83D-18D2B830725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2" name="Cube 421">
                  <a:extLst>
                    <a:ext uri="{FF2B5EF4-FFF2-40B4-BE49-F238E27FC236}">
                      <a16:creationId xmlns:a16="http://schemas.microsoft.com/office/drawing/2014/main" id="{AA552B94-4100-47ED-963C-AECCA366BFD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B7988630-D65C-471D-BF45-1067E94C30C6}"/>
                </a:ext>
              </a:extLst>
            </p:cNvPr>
            <p:cNvGrpSpPr/>
            <p:nvPr/>
          </p:nvGrpSpPr>
          <p:grpSpPr>
            <a:xfrm>
              <a:off x="8522662" y="616747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E38CD298-5A7B-4528-945B-8764A4460E9F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14" name="Cube 613">
                  <a:extLst>
                    <a:ext uri="{FF2B5EF4-FFF2-40B4-BE49-F238E27FC236}">
                      <a16:creationId xmlns:a16="http://schemas.microsoft.com/office/drawing/2014/main" id="{5D85B181-D454-4AD8-9B71-888698BB9E7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5" name="Cube 614">
                  <a:extLst>
                    <a:ext uri="{FF2B5EF4-FFF2-40B4-BE49-F238E27FC236}">
                      <a16:creationId xmlns:a16="http://schemas.microsoft.com/office/drawing/2014/main" id="{AA007B0D-AC9A-4C2E-9C10-96DA4ABEA69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6" name="Cube 615">
                  <a:extLst>
                    <a:ext uri="{FF2B5EF4-FFF2-40B4-BE49-F238E27FC236}">
                      <a16:creationId xmlns:a16="http://schemas.microsoft.com/office/drawing/2014/main" id="{237AAB0F-88EA-4D1D-96FC-A2E61348AC5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" name="Cube 616">
                  <a:extLst>
                    <a:ext uri="{FF2B5EF4-FFF2-40B4-BE49-F238E27FC236}">
                      <a16:creationId xmlns:a16="http://schemas.microsoft.com/office/drawing/2014/main" id="{68F06423-7D1A-4FE1-818C-CC2A6FC52C2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" name="Cube 617">
                  <a:extLst>
                    <a:ext uri="{FF2B5EF4-FFF2-40B4-BE49-F238E27FC236}">
                      <a16:creationId xmlns:a16="http://schemas.microsoft.com/office/drawing/2014/main" id="{53E733F7-3E06-4E7B-BC3B-05F77EAA932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9" name="Cube 618">
                  <a:extLst>
                    <a:ext uri="{FF2B5EF4-FFF2-40B4-BE49-F238E27FC236}">
                      <a16:creationId xmlns:a16="http://schemas.microsoft.com/office/drawing/2014/main" id="{4B88B8DD-4300-4A2F-8B92-B52F9D16F4D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" name="Cube 619">
                  <a:extLst>
                    <a:ext uri="{FF2B5EF4-FFF2-40B4-BE49-F238E27FC236}">
                      <a16:creationId xmlns:a16="http://schemas.microsoft.com/office/drawing/2014/main" id="{92B2EDBE-7076-47E8-AA10-4C5971CCB41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" name="Cube 620">
                  <a:extLst>
                    <a:ext uri="{FF2B5EF4-FFF2-40B4-BE49-F238E27FC236}">
                      <a16:creationId xmlns:a16="http://schemas.microsoft.com/office/drawing/2014/main" id="{A7FA1F86-8D25-48ED-95AE-519276F8890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" name="Cube 621">
                  <a:extLst>
                    <a:ext uri="{FF2B5EF4-FFF2-40B4-BE49-F238E27FC236}">
                      <a16:creationId xmlns:a16="http://schemas.microsoft.com/office/drawing/2014/main" id="{257176F7-D0F0-4F0F-BB2A-EC71D39D3A2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3" name="Cube 622">
                  <a:extLst>
                    <a:ext uri="{FF2B5EF4-FFF2-40B4-BE49-F238E27FC236}">
                      <a16:creationId xmlns:a16="http://schemas.microsoft.com/office/drawing/2014/main" id="{5362F954-E699-44A9-8E85-9D0F57EDC7D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983EE4BE-F427-446E-8631-98BC3957E799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04" name="Cube 603">
                  <a:extLst>
                    <a:ext uri="{FF2B5EF4-FFF2-40B4-BE49-F238E27FC236}">
                      <a16:creationId xmlns:a16="http://schemas.microsoft.com/office/drawing/2014/main" id="{A22EEB24-422D-4698-995F-D975B262369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5" name="Cube 604">
                  <a:extLst>
                    <a:ext uri="{FF2B5EF4-FFF2-40B4-BE49-F238E27FC236}">
                      <a16:creationId xmlns:a16="http://schemas.microsoft.com/office/drawing/2014/main" id="{F34D92DE-EDFC-4682-8DA3-3B98101B333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6" name="Cube 605">
                  <a:extLst>
                    <a:ext uri="{FF2B5EF4-FFF2-40B4-BE49-F238E27FC236}">
                      <a16:creationId xmlns:a16="http://schemas.microsoft.com/office/drawing/2014/main" id="{1900BE34-4BD2-47E3-9742-7E4212EECE8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7" name="Cube 606">
                  <a:extLst>
                    <a:ext uri="{FF2B5EF4-FFF2-40B4-BE49-F238E27FC236}">
                      <a16:creationId xmlns:a16="http://schemas.microsoft.com/office/drawing/2014/main" id="{5039AE1B-6AB9-4DA3-9930-65D0328EB96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8" name="Cube 607">
                  <a:extLst>
                    <a:ext uri="{FF2B5EF4-FFF2-40B4-BE49-F238E27FC236}">
                      <a16:creationId xmlns:a16="http://schemas.microsoft.com/office/drawing/2014/main" id="{D31EFAD7-E86F-4109-BF7A-1E7D7F3B12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9" name="Cube 608">
                  <a:extLst>
                    <a:ext uri="{FF2B5EF4-FFF2-40B4-BE49-F238E27FC236}">
                      <a16:creationId xmlns:a16="http://schemas.microsoft.com/office/drawing/2014/main" id="{0EAEF846-0450-44D2-959E-AA7D01CB4FB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0" name="Cube 609">
                  <a:extLst>
                    <a:ext uri="{FF2B5EF4-FFF2-40B4-BE49-F238E27FC236}">
                      <a16:creationId xmlns:a16="http://schemas.microsoft.com/office/drawing/2014/main" id="{72EA401A-9F3B-4A2E-A44E-19B927B0943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1" name="Cube 610">
                  <a:extLst>
                    <a:ext uri="{FF2B5EF4-FFF2-40B4-BE49-F238E27FC236}">
                      <a16:creationId xmlns:a16="http://schemas.microsoft.com/office/drawing/2014/main" id="{DBF14534-6601-4E70-B6CC-9ED3A3AD7B7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2" name="Cube 611">
                  <a:extLst>
                    <a:ext uri="{FF2B5EF4-FFF2-40B4-BE49-F238E27FC236}">
                      <a16:creationId xmlns:a16="http://schemas.microsoft.com/office/drawing/2014/main" id="{33741606-8C3C-4256-81D2-B89384CF350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3" name="Cube 612">
                  <a:extLst>
                    <a:ext uri="{FF2B5EF4-FFF2-40B4-BE49-F238E27FC236}">
                      <a16:creationId xmlns:a16="http://schemas.microsoft.com/office/drawing/2014/main" id="{49C11164-F070-443B-9EAF-01910D52DCF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841EFF87-D25F-4B9B-BC21-2969DC44B326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94" name="Cube 593">
                  <a:extLst>
                    <a:ext uri="{FF2B5EF4-FFF2-40B4-BE49-F238E27FC236}">
                      <a16:creationId xmlns:a16="http://schemas.microsoft.com/office/drawing/2014/main" id="{73E51CB9-20E9-4E48-8871-F096912CC88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5" name="Cube 594">
                  <a:extLst>
                    <a:ext uri="{FF2B5EF4-FFF2-40B4-BE49-F238E27FC236}">
                      <a16:creationId xmlns:a16="http://schemas.microsoft.com/office/drawing/2014/main" id="{CA898765-7376-49FE-B50F-96EF63BBAF3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6" name="Cube 595">
                  <a:extLst>
                    <a:ext uri="{FF2B5EF4-FFF2-40B4-BE49-F238E27FC236}">
                      <a16:creationId xmlns:a16="http://schemas.microsoft.com/office/drawing/2014/main" id="{5EE1F667-7428-4421-BA26-69D8803E20B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7" name="Cube 596">
                  <a:extLst>
                    <a:ext uri="{FF2B5EF4-FFF2-40B4-BE49-F238E27FC236}">
                      <a16:creationId xmlns:a16="http://schemas.microsoft.com/office/drawing/2014/main" id="{2A410F9B-54DF-466D-8324-B7D7EFA8AD1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8" name="Cube 597">
                  <a:extLst>
                    <a:ext uri="{FF2B5EF4-FFF2-40B4-BE49-F238E27FC236}">
                      <a16:creationId xmlns:a16="http://schemas.microsoft.com/office/drawing/2014/main" id="{A7EA352E-3EBE-4149-9490-5F7727C385C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9" name="Cube 598">
                  <a:extLst>
                    <a:ext uri="{FF2B5EF4-FFF2-40B4-BE49-F238E27FC236}">
                      <a16:creationId xmlns:a16="http://schemas.microsoft.com/office/drawing/2014/main" id="{D161B8E3-3DB1-43AF-AD51-FD20C552F57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0" name="Cube 599">
                  <a:extLst>
                    <a:ext uri="{FF2B5EF4-FFF2-40B4-BE49-F238E27FC236}">
                      <a16:creationId xmlns:a16="http://schemas.microsoft.com/office/drawing/2014/main" id="{26E37AF1-C69F-4AA9-B4C5-35D55C8CACD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1" name="Cube 600">
                  <a:extLst>
                    <a:ext uri="{FF2B5EF4-FFF2-40B4-BE49-F238E27FC236}">
                      <a16:creationId xmlns:a16="http://schemas.microsoft.com/office/drawing/2014/main" id="{561E5D6D-8959-42B1-AFD1-7C857ADB050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2" name="Cube 601">
                  <a:extLst>
                    <a:ext uri="{FF2B5EF4-FFF2-40B4-BE49-F238E27FC236}">
                      <a16:creationId xmlns:a16="http://schemas.microsoft.com/office/drawing/2014/main" id="{62852936-043B-49BA-BD59-BF0E9520D83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3" name="Cube 602">
                  <a:extLst>
                    <a:ext uri="{FF2B5EF4-FFF2-40B4-BE49-F238E27FC236}">
                      <a16:creationId xmlns:a16="http://schemas.microsoft.com/office/drawing/2014/main" id="{A44AEE7F-CDA5-4043-A64B-0BBEA6593EF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8704281A-BD1A-422C-9F4B-671AAD6D5B59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84" name="Cube 583">
                  <a:extLst>
                    <a:ext uri="{FF2B5EF4-FFF2-40B4-BE49-F238E27FC236}">
                      <a16:creationId xmlns:a16="http://schemas.microsoft.com/office/drawing/2014/main" id="{67B924CF-DB8F-44B2-B2F2-B3CFE754244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5" name="Cube 584">
                  <a:extLst>
                    <a:ext uri="{FF2B5EF4-FFF2-40B4-BE49-F238E27FC236}">
                      <a16:creationId xmlns:a16="http://schemas.microsoft.com/office/drawing/2014/main" id="{34B14EC6-E341-464F-9095-8A5FAFCEDC9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6" name="Cube 585">
                  <a:extLst>
                    <a:ext uri="{FF2B5EF4-FFF2-40B4-BE49-F238E27FC236}">
                      <a16:creationId xmlns:a16="http://schemas.microsoft.com/office/drawing/2014/main" id="{C616162D-CC76-4F15-BAAC-B94E587329F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7" name="Cube 586">
                  <a:extLst>
                    <a:ext uri="{FF2B5EF4-FFF2-40B4-BE49-F238E27FC236}">
                      <a16:creationId xmlns:a16="http://schemas.microsoft.com/office/drawing/2014/main" id="{6DC50542-FAF6-400E-909C-0F0AE4B714E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8" name="Cube 587">
                  <a:extLst>
                    <a:ext uri="{FF2B5EF4-FFF2-40B4-BE49-F238E27FC236}">
                      <a16:creationId xmlns:a16="http://schemas.microsoft.com/office/drawing/2014/main" id="{2D999829-36AE-4ABC-A70E-25DF29A349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9" name="Cube 588">
                  <a:extLst>
                    <a:ext uri="{FF2B5EF4-FFF2-40B4-BE49-F238E27FC236}">
                      <a16:creationId xmlns:a16="http://schemas.microsoft.com/office/drawing/2014/main" id="{D6DBCFBD-3C33-4D79-877D-F6F25C08A09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0" name="Cube 589">
                  <a:extLst>
                    <a:ext uri="{FF2B5EF4-FFF2-40B4-BE49-F238E27FC236}">
                      <a16:creationId xmlns:a16="http://schemas.microsoft.com/office/drawing/2014/main" id="{66193DB1-BFC3-4EA7-BE7C-23B57EB4494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1" name="Cube 590">
                  <a:extLst>
                    <a:ext uri="{FF2B5EF4-FFF2-40B4-BE49-F238E27FC236}">
                      <a16:creationId xmlns:a16="http://schemas.microsoft.com/office/drawing/2014/main" id="{5927F400-6759-4023-88F0-67F45EEDA38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2" name="Cube 591">
                  <a:extLst>
                    <a:ext uri="{FF2B5EF4-FFF2-40B4-BE49-F238E27FC236}">
                      <a16:creationId xmlns:a16="http://schemas.microsoft.com/office/drawing/2014/main" id="{16E94B24-D5AB-4801-A221-2E78DF3A35D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3" name="Cube 592">
                  <a:extLst>
                    <a:ext uri="{FF2B5EF4-FFF2-40B4-BE49-F238E27FC236}">
                      <a16:creationId xmlns:a16="http://schemas.microsoft.com/office/drawing/2014/main" id="{9705A3AB-9B4B-4A42-A258-73B47A078D8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34C86CB2-2DE2-4289-8F3E-1B9CAB347746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74" name="Cube 573">
                  <a:extLst>
                    <a:ext uri="{FF2B5EF4-FFF2-40B4-BE49-F238E27FC236}">
                      <a16:creationId xmlns:a16="http://schemas.microsoft.com/office/drawing/2014/main" id="{44652688-B656-49CE-9FC6-ADE5ECBF79A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5" name="Cube 574">
                  <a:extLst>
                    <a:ext uri="{FF2B5EF4-FFF2-40B4-BE49-F238E27FC236}">
                      <a16:creationId xmlns:a16="http://schemas.microsoft.com/office/drawing/2014/main" id="{3A04DF68-3692-4CAE-8A54-C3111925ADA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6" name="Cube 575">
                  <a:extLst>
                    <a:ext uri="{FF2B5EF4-FFF2-40B4-BE49-F238E27FC236}">
                      <a16:creationId xmlns:a16="http://schemas.microsoft.com/office/drawing/2014/main" id="{EB92374C-81CE-4076-95A5-131B684F04A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7" name="Cube 576">
                  <a:extLst>
                    <a:ext uri="{FF2B5EF4-FFF2-40B4-BE49-F238E27FC236}">
                      <a16:creationId xmlns:a16="http://schemas.microsoft.com/office/drawing/2014/main" id="{8414AED2-3B85-47E8-88EC-8F2F8A1D627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8" name="Cube 577">
                  <a:extLst>
                    <a:ext uri="{FF2B5EF4-FFF2-40B4-BE49-F238E27FC236}">
                      <a16:creationId xmlns:a16="http://schemas.microsoft.com/office/drawing/2014/main" id="{FF908C27-A110-4D55-9F27-322D55D5326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9" name="Cube 578">
                  <a:extLst>
                    <a:ext uri="{FF2B5EF4-FFF2-40B4-BE49-F238E27FC236}">
                      <a16:creationId xmlns:a16="http://schemas.microsoft.com/office/drawing/2014/main" id="{6A933958-4F2D-4094-A51C-22F277D1397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0" name="Cube 579">
                  <a:extLst>
                    <a:ext uri="{FF2B5EF4-FFF2-40B4-BE49-F238E27FC236}">
                      <a16:creationId xmlns:a16="http://schemas.microsoft.com/office/drawing/2014/main" id="{D636B8A8-A8B7-4E67-A499-35D8A7D3834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1" name="Cube 580">
                  <a:extLst>
                    <a:ext uri="{FF2B5EF4-FFF2-40B4-BE49-F238E27FC236}">
                      <a16:creationId xmlns:a16="http://schemas.microsoft.com/office/drawing/2014/main" id="{1909E086-247D-4EC6-9AC0-8C1B660C0CF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2" name="Cube 581">
                  <a:extLst>
                    <a:ext uri="{FF2B5EF4-FFF2-40B4-BE49-F238E27FC236}">
                      <a16:creationId xmlns:a16="http://schemas.microsoft.com/office/drawing/2014/main" id="{629FF57A-298A-4080-AE22-A2197B3158B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3" name="Cube 582">
                  <a:extLst>
                    <a:ext uri="{FF2B5EF4-FFF2-40B4-BE49-F238E27FC236}">
                      <a16:creationId xmlns:a16="http://schemas.microsoft.com/office/drawing/2014/main" id="{F70E5587-1CED-44D6-BD33-A0E54DA3A76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9549B16E-56F9-4DAF-A12A-BC15046FBE5D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64" name="Cube 563">
                  <a:extLst>
                    <a:ext uri="{FF2B5EF4-FFF2-40B4-BE49-F238E27FC236}">
                      <a16:creationId xmlns:a16="http://schemas.microsoft.com/office/drawing/2014/main" id="{6D87ACE8-F6BC-489D-BF1E-806D3D3522B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5" name="Cube 564">
                  <a:extLst>
                    <a:ext uri="{FF2B5EF4-FFF2-40B4-BE49-F238E27FC236}">
                      <a16:creationId xmlns:a16="http://schemas.microsoft.com/office/drawing/2014/main" id="{80E1BE50-0E00-4A0D-8933-04850A58036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6" name="Cube 565">
                  <a:extLst>
                    <a:ext uri="{FF2B5EF4-FFF2-40B4-BE49-F238E27FC236}">
                      <a16:creationId xmlns:a16="http://schemas.microsoft.com/office/drawing/2014/main" id="{8DCA6EDF-11FC-49B9-918B-88C0CBF3408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7" name="Cube 566">
                  <a:extLst>
                    <a:ext uri="{FF2B5EF4-FFF2-40B4-BE49-F238E27FC236}">
                      <a16:creationId xmlns:a16="http://schemas.microsoft.com/office/drawing/2014/main" id="{EA4F8D54-DF37-455B-A12C-3CF1459F8F6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8" name="Cube 567">
                  <a:extLst>
                    <a:ext uri="{FF2B5EF4-FFF2-40B4-BE49-F238E27FC236}">
                      <a16:creationId xmlns:a16="http://schemas.microsoft.com/office/drawing/2014/main" id="{70C12F96-7964-4130-BECB-1292DF735B3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9" name="Cube 568">
                  <a:extLst>
                    <a:ext uri="{FF2B5EF4-FFF2-40B4-BE49-F238E27FC236}">
                      <a16:creationId xmlns:a16="http://schemas.microsoft.com/office/drawing/2014/main" id="{3FF1BC7A-FBEB-4690-9C2A-C2C35E496AE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0" name="Cube 569">
                  <a:extLst>
                    <a:ext uri="{FF2B5EF4-FFF2-40B4-BE49-F238E27FC236}">
                      <a16:creationId xmlns:a16="http://schemas.microsoft.com/office/drawing/2014/main" id="{85A240DD-451D-47BC-8F36-0F6CB9C3F72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1" name="Cube 570">
                  <a:extLst>
                    <a:ext uri="{FF2B5EF4-FFF2-40B4-BE49-F238E27FC236}">
                      <a16:creationId xmlns:a16="http://schemas.microsoft.com/office/drawing/2014/main" id="{13BE4F13-9723-4A52-87F7-2574B500896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2" name="Cube 571">
                  <a:extLst>
                    <a:ext uri="{FF2B5EF4-FFF2-40B4-BE49-F238E27FC236}">
                      <a16:creationId xmlns:a16="http://schemas.microsoft.com/office/drawing/2014/main" id="{19A62B2A-488E-4FD5-96C3-E66FEB271CA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3" name="Cube 572">
                  <a:extLst>
                    <a:ext uri="{FF2B5EF4-FFF2-40B4-BE49-F238E27FC236}">
                      <a16:creationId xmlns:a16="http://schemas.microsoft.com/office/drawing/2014/main" id="{AC40274F-EF4E-4F05-A319-0BA57B05DB3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7469CB58-21AA-42C3-85C3-D8A3ED12F4C2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54" name="Cube 553">
                  <a:extLst>
                    <a:ext uri="{FF2B5EF4-FFF2-40B4-BE49-F238E27FC236}">
                      <a16:creationId xmlns:a16="http://schemas.microsoft.com/office/drawing/2014/main" id="{CC2BF43C-CF7B-4EA9-8F27-70CBA5DF8BD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5" name="Cube 554">
                  <a:extLst>
                    <a:ext uri="{FF2B5EF4-FFF2-40B4-BE49-F238E27FC236}">
                      <a16:creationId xmlns:a16="http://schemas.microsoft.com/office/drawing/2014/main" id="{4263091D-39DA-481A-BA9C-2395328E86F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6" name="Cube 555">
                  <a:extLst>
                    <a:ext uri="{FF2B5EF4-FFF2-40B4-BE49-F238E27FC236}">
                      <a16:creationId xmlns:a16="http://schemas.microsoft.com/office/drawing/2014/main" id="{75791634-41C2-4CF7-A312-8A440C8B3EA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7" name="Cube 556">
                  <a:extLst>
                    <a:ext uri="{FF2B5EF4-FFF2-40B4-BE49-F238E27FC236}">
                      <a16:creationId xmlns:a16="http://schemas.microsoft.com/office/drawing/2014/main" id="{57DE5D7D-EDB3-49A2-8F37-1F9E21E80D4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8" name="Cube 557">
                  <a:extLst>
                    <a:ext uri="{FF2B5EF4-FFF2-40B4-BE49-F238E27FC236}">
                      <a16:creationId xmlns:a16="http://schemas.microsoft.com/office/drawing/2014/main" id="{88F18075-3729-4669-A7B7-9674D1946D9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9" name="Cube 558">
                  <a:extLst>
                    <a:ext uri="{FF2B5EF4-FFF2-40B4-BE49-F238E27FC236}">
                      <a16:creationId xmlns:a16="http://schemas.microsoft.com/office/drawing/2014/main" id="{13925C37-E8C9-49A5-97CB-35969E5601C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0" name="Cube 559">
                  <a:extLst>
                    <a:ext uri="{FF2B5EF4-FFF2-40B4-BE49-F238E27FC236}">
                      <a16:creationId xmlns:a16="http://schemas.microsoft.com/office/drawing/2014/main" id="{8946AE80-77EE-4120-9775-5E74E063504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1" name="Cube 560">
                  <a:extLst>
                    <a:ext uri="{FF2B5EF4-FFF2-40B4-BE49-F238E27FC236}">
                      <a16:creationId xmlns:a16="http://schemas.microsoft.com/office/drawing/2014/main" id="{BD00141C-B213-4BCC-B136-2AF12B2DDEA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2" name="Cube 561">
                  <a:extLst>
                    <a:ext uri="{FF2B5EF4-FFF2-40B4-BE49-F238E27FC236}">
                      <a16:creationId xmlns:a16="http://schemas.microsoft.com/office/drawing/2014/main" id="{E54C4E65-A2BA-409E-BCC2-8D0F079B86E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3" name="Cube 562">
                  <a:extLst>
                    <a:ext uri="{FF2B5EF4-FFF2-40B4-BE49-F238E27FC236}">
                      <a16:creationId xmlns:a16="http://schemas.microsoft.com/office/drawing/2014/main" id="{A56FC8B3-3806-459B-95F9-A606D9A79E3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21" name="Group 520">
                <a:extLst>
                  <a:ext uri="{FF2B5EF4-FFF2-40B4-BE49-F238E27FC236}">
                    <a16:creationId xmlns:a16="http://schemas.microsoft.com/office/drawing/2014/main" id="{BAB15FDE-E364-4453-B335-3C25C6F804AA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44" name="Cube 543">
                  <a:extLst>
                    <a:ext uri="{FF2B5EF4-FFF2-40B4-BE49-F238E27FC236}">
                      <a16:creationId xmlns:a16="http://schemas.microsoft.com/office/drawing/2014/main" id="{07C4F1C2-D404-4C51-96EE-9D0061ED18F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5" name="Cube 544">
                  <a:extLst>
                    <a:ext uri="{FF2B5EF4-FFF2-40B4-BE49-F238E27FC236}">
                      <a16:creationId xmlns:a16="http://schemas.microsoft.com/office/drawing/2014/main" id="{4CFFEF69-B72F-43B2-AD3F-C09E07017E2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6" name="Cube 545">
                  <a:extLst>
                    <a:ext uri="{FF2B5EF4-FFF2-40B4-BE49-F238E27FC236}">
                      <a16:creationId xmlns:a16="http://schemas.microsoft.com/office/drawing/2014/main" id="{06522022-AD5C-488A-B07C-C0CE4789290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7" name="Cube 546">
                  <a:extLst>
                    <a:ext uri="{FF2B5EF4-FFF2-40B4-BE49-F238E27FC236}">
                      <a16:creationId xmlns:a16="http://schemas.microsoft.com/office/drawing/2014/main" id="{0D344A45-8DD5-473D-B068-8DDC1882C4C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8" name="Cube 547">
                  <a:extLst>
                    <a:ext uri="{FF2B5EF4-FFF2-40B4-BE49-F238E27FC236}">
                      <a16:creationId xmlns:a16="http://schemas.microsoft.com/office/drawing/2014/main" id="{32C8B2DD-F0D7-418F-B0D4-3D9235A1EF7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9" name="Cube 548">
                  <a:extLst>
                    <a:ext uri="{FF2B5EF4-FFF2-40B4-BE49-F238E27FC236}">
                      <a16:creationId xmlns:a16="http://schemas.microsoft.com/office/drawing/2014/main" id="{04F7BC6E-4F50-4A3F-B7F4-21A03F1C06D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0" name="Cube 549">
                  <a:extLst>
                    <a:ext uri="{FF2B5EF4-FFF2-40B4-BE49-F238E27FC236}">
                      <a16:creationId xmlns:a16="http://schemas.microsoft.com/office/drawing/2014/main" id="{2C7E3207-08F5-4F23-9B88-568E1CD2032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1" name="Cube 550">
                  <a:extLst>
                    <a:ext uri="{FF2B5EF4-FFF2-40B4-BE49-F238E27FC236}">
                      <a16:creationId xmlns:a16="http://schemas.microsoft.com/office/drawing/2014/main" id="{957C2391-0C6D-4995-A10B-F0257AF1D4B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2" name="Cube 551">
                  <a:extLst>
                    <a:ext uri="{FF2B5EF4-FFF2-40B4-BE49-F238E27FC236}">
                      <a16:creationId xmlns:a16="http://schemas.microsoft.com/office/drawing/2014/main" id="{771E7B97-C109-41C7-BB70-F82240295A5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3" name="Cube 552">
                  <a:extLst>
                    <a:ext uri="{FF2B5EF4-FFF2-40B4-BE49-F238E27FC236}">
                      <a16:creationId xmlns:a16="http://schemas.microsoft.com/office/drawing/2014/main" id="{F58883C9-37C6-43FE-9727-91F84C7D3AF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FEBB9F4A-13E1-4666-9D11-D6E06F314889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34" name="Cube 533">
                  <a:extLst>
                    <a:ext uri="{FF2B5EF4-FFF2-40B4-BE49-F238E27FC236}">
                      <a16:creationId xmlns:a16="http://schemas.microsoft.com/office/drawing/2014/main" id="{7CC3B87A-57B5-4FCF-B635-9B213ABB6F9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5" name="Cube 534">
                  <a:extLst>
                    <a:ext uri="{FF2B5EF4-FFF2-40B4-BE49-F238E27FC236}">
                      <a16:creationId xmlns:a16="http://schemas.microsoft.com/office/drawing/2014/main" id="{37D1FFD4-A93E-4595-B36C-E9D7303B399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6" name="Cube 535">
                  <a:extLst>
                    <a:ext uri="{FF2B5EF4-FFF2-40B4-BE49-F238E27FC236}">
                      <a16:creationId xmlns:a16="http://schemas.microsoft.com/office/drawing/2014/main" id="{5264A5B5-4F59-4F07-BB08-512DC377175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7" name="Cube 536">
                  <a:extLst>
                    <a:ext uri="{FF2B5EF4-FFF2-40B4-BE49-F238E27FC236}">
                      <a16:creationId xmlns:a16="http://schemas.microsoft.com/office/drawing/2014/main" id="{335823A8-786F-4C3E-9F24-5B76CEC2DB9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8" name="Cube 537">
                  <a:extLst>
                    <a:ext uri="{FF2B5EF4-FFF2-40B4-BE49-F238E27FC236}">
                      <a16:creationId xmlns:a16="http://schemas.microsoft.com/office/drawing/2014/main" id="{24D74FC8-D9A8-4176-87F4-F66E3AB4629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9" name="Cube 538">
                  <a:extLst>
                    <a:ext uri="{FF2B5EF4-FFF2-40B4-BE49-F238E27FC236}">
                      <a16:creationId xmlns:a16="http://schemas.microsoft.com/office/drawing/2014/main" id="{E19A7070-D480-4BEE-895E-490705321DB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0" name="Cube 539">
                  <a:extLst>
                    <a:ext uri="{FF2B5EF4-FFF2-40B4-BE49-F238E27FC236}">
                      <a16:creationId xmlns:a16="http://schemas.microsoft.com/office/drawing/2014/main" id="{D09D90CE-924E-4C1A-BFE1-5D88F27762F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1" name="Cube 540">
                  <a:extLst>
                    <a:ext uri="{FF2B5EF4-FFF2-40B4-BE49-F238E27FC236}">
                      <a16:creationId xmlns:a16="http://schemas.microsoft.com/office/drawing/2014/main" id="{BE42AA43-2CDD-4A9F-898B-7CE1F229E9A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2" name="Cube 541">
                  <a:extLst>
                    <a:ext uri="{FF2B5EF4-FFF2-40B4-BE49-F238E27FC236}">
                      <a16:creationId xmlns:a16="http://schemas.microsoft.com/office/drawing/2014/main" id="{2F72C25A-D241-458C-8799-796ACE2C7C8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3" name="Cube 542">
                  <a:extLst>
                    <a:ext uri="{FF2B5EF4-FFF2-40B4-BE49-F238E27FC236}">
                      <a16:creationId xmlns:a16="http://schemas.microsoft.com/office/drawing/2014/main" id="{17C45881-8CA5-412D-81B8-5FC21824ED0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7AD441F7-7436-43A6-A099-38D457C66E7A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4" name="Cube 523">
                  <a:extLst>
                    <a:ext uri="{FF2B5EF4-FFF2-40B4-BE49-F238E27FC236}">
                      <a16:creationId xmlns:a16="http://schemas.microsoft.com/office/drawing/2014/main" id="{133F4A3A-F520-4FF2-8A27-28D82B1E37A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5" name="Cube 524">
                  <a:extLst>
                    <a:ext uri="{FF2B5EF4-FFF2-40B4-BE49-F238E27FC236}">
                      <a16:creationId xmlns:a16="http://schemas.microsoft.com/office/drawing/2014/main" id="{DEE4C165-115F-4E05-AB0E-8FCB41A3F29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6" name="Cube 525">
                  <a:extLst>
                    <a:ext uri="{FF2B5EF4-FFF2-40B4-BE49-F238E27FC236}">
                      <a16:creationId xmlns:a16="http://schemas.microsoft.com/office/drawing/2014/main" id="{02CC820C-17A5-4C99-8C2D-DEFD9733C2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7" name="Cube 526">
                  <a:extLst>
                    <a:ext uri="{FF2B5EF4-FFF2-40B4-BE49-F238E27FC236}">
                      <a16:creationId xmlns:a16="http://schemas.microsoft.com/office/drawing/2014/main" id="{F63F6FF2-84CE-4493-9527-7419C6DE36A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8" name="Cube 527">
                  <a:extLst>
                    <a:ext uri="{FF2B5EF4-FFF2-40B4-BE49-F238E27FC236}">
                      <a16:creationId xmlns:a16="http://schemas.microsoft.com/office/drawing/2014/main" id="{A634994B-EC67-4E3C-B52D-0CDEC2BD65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9" name="Cube 528">
                  <a:extLst>
                    <a:ext uri="{FF2B5EF4-FFF2-40B4-BE49-F238E27FC236}">
                      <a16:creationId xmlns:a16="http://schemas.microsoft.com/office/drawing/2014/main" id="{B2000851-A41C-486B-9FBB-7D3509C9D8C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0" name="Cube 529">
                  <a:extLst>
                    <a:ext uri="{FF2B5EF4-FFF2-40B4-BE49-F238E27FC236}">
                      <a16:creationId xmlns:a16="http://schemas.microsoft.com/office/drawing/2014/main" id="{3FF1D1FF-FE23-4D5D-B320-CC1DD9F1410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1" name="Cube 530">
                  <a:extLst>
                    <a:ext uri="{FF2B5EF4-FFF2-40B4-BE49-F238E27FC236}">
                      <a16:creationId xmlns:a16="http://schemas.microsoft.com/office/drawing/2014/main" id="{B4C41D07-A604-4505-83BB-0568D344ECB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2" name="Cube 531">
                  <a:extLst>
                    <a:ext uri="{FF2B5EF4-FFF2-40B4-BE49-F238E27FC236}">
                      <a16:creationId xmlns:a16="http://schemas.microsoft.com/office/drawing/2014/main" id="{217AA1F6-9BB0-4003-AA3C-3FD3E99E667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3" name="Cube 532">
                  <a:extLst>
                    <a:ext uri="{FF2B5EF4-FFF2-40B4-BE49-F238E27FC236}">
                      <a16:creationId xmlns:a16="http://schemas.microsoft.com/office/drawing/2014/main" id="{B6CA388D-D093-46B9-B8EF-D5FE90FBBA4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6FCE3B1F-5166-4BB4-BED0-91D42C6A3459}"/>
                </a:ext>
              </a:extLst>
            </p:cNvPr>
            <p:cNvGrpSpPr/>
            <p:nvPr/>
          </p:nvGrpSpPr>
          <p:grpSpPr>
            <a:xfrm>
              <a:off x="10328175" y="616905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3B7BB107-A957-4D82-A88B-6A6B3041920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E41E7AA4-F8E5-42EC-9802-E057425CC07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F15C7B17-3B38-46E2-90C6-DB27020B2C1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128AA715-1048-4430-846F-C2990B1E24F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DE92D4BD-ECCC-4DF5-A79D-65D96267E58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BEA72E9F-8C83-463C-BAD1-32F3A4CBD06C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783A1A41-85F8-4631-806A-991E74520AC3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3F89382C-206C-4E61-9ECD-47A853CD425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0B140058-FD84-46B3-9D44-1D82FC8571F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49629146-9E97-45B1-A1AA-72EBFA1F4ED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35" name="Group 634">
              <a:extLst>
                <a:ext uri="{FF2B5EF4-FFF2-40B4-BE49-F238E27FC236}">
                  <a16:creationId xmlns:a16="http://schemas.microsoft.com/office/drawing/2014/main" id="{CD6E84EE-6AE1-4E11-BA25-D2A73DE3FEFD}"/>
                </a:ext>
              </a:extLst>
            </p:cNvPr>
            <p:cNvGrpSpPr/>
            <p:nvPr/>
          </p:nvGrpSpPr>
          <p:grpSpPr>
            <a:xfrm>
              <a:off x="10625340" y="60950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8F3C233F-A261-4D94-B34E-7106C67FC9F6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025EA279-D591-4FDD-9880-95033F7407F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8E214687-5017-42AC-94EB-FDAE5854B19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1E343286-804D-4344-BB19-D434EB63F4D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687F5DB7-6485-46A2-8B4D-4D880EDE5EC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8EBC0B60-7AA2-4F4E-8EF6-E0416BEA9B67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26CEBED3-57A1-4B25-A920-320FC182F9E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47681BFF-4A23-465E-AC3E-3B38F7EEB389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855A5B8A-132E-48F8-9AF5-760D1212CC2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5F27CE64-81EB-4014-9554-462B795DA54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1143E79C-7755-4301-9D2C-30C69FAA9324}"/>
                </a:ext>
              </a:extLst>
            </p:cNvPr>
            <p:cNvGrpSpPr/>
            <p:nvPr/>
          </p:nvGrpSpPr>
          <p:grpSpPr>
            <a:xfrm>
              <a:off x="10922505" y="620269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F63F6EC6-9491-46A1-90D4-BCAE578DD11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4B60399D-4105-47ED-9A2A-0EEA8D4928A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0AC497FD-2F49-4085-AEF1-713763EC2B30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907DE6A9-D260-4AEE-8BB0-3458E97F91CF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690FB388-20E3-4DA6-8DC1-22F81AF1958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9175F911-FA1E-4114-AB4E-408C0762BF05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3684F527-791A-4D82-8175-0758D364F3E3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365CD06F-291D-4F54-B3FA-8788D1AA384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11F7796F-3A4E-4754-A254-A2C2D185FD3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307BF24E-00CE-4641-994C-53B1F3161E41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16A1F01D-E3C6-45BA-92C8-087B64972945}"/>
                </a:ext>
              </a:extLst>
            </p:cNvPr>
            <p:cNvGrpSpPr/>
            <p:nvPr/>
          </p:nvGrpSpPr>
          <p:grpSpPr>
            <a:xfrm>
              <a:off x="11219670" y="61286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B29BDA61-EA11-4EFB-BAE8-9E3D59895AB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ED8DC8A8-0781-4BAE-BB1A-D1FE40272A7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6BD1EAAC-4DB0-4E30-A4B1-58FB025237F0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EA46108F-A511-4CE0-A436-A0B96E7B58EC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F4462222-526A-4D73-BFA7-68B7E7B27D1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1C8AE884-54ED-4CD4-B6D4-343EA1B5E39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072BAEFB-C893-4919-AB73-32B7D578077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D4C3DCC6-49E2-47BD-B315-0B61EA80E800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6C90695F-B900-47F7-9F1D-7087043A970B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49963450-5E8F-4BCB-817D-A6E9EFFCE76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68" name="Cube 667">
              <a:extLst>
                <a:ext uri="{FF2B5EF4-FFF2-40B4-BE49-F238E27FC236}">
                  <a16:creationId xmlns:a16="http://schemas.microsoft.com/office/drawing/2014/main" id="{4BE8E9B6-27D0-4670-BAA4-0269A9FB4EF0}"/>
                </a:ext>
              </a:extLst>
            </p:cNvPr>
            <p:cNvSpPr/>
            <p:nvPr/>
          </p:nvSpPr>
          <p:spPr>
            <a:xfrm>
              <a:off x="11516838" y="1847701"/>
              <a:ext cx="179898" cy="182364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69" name="TextBox 668">
            <a:extLst>
              <a:ext uri="{FF2B5EF4-FFF2-40B4-BE49-F238E27FC236}">
                <a16:creationId xmlns:a16="http://schemas.microsoft.com/office/drawing/2014/main" id="{843A96A0-0E5F-4744-92CF-9252BFF0CB18}"/>
              </a:ext>
            </a:extLst>
          </p:cNvPr>
          <p:cNvSpPr txBox="1"/>
          <p:nvPr/>
        </p:nvSpPr>
        <p:spPr>
          <a:xfrm>
            <a:off x="549613" y="5357183"/>
            <a:ext cx="2903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Hai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</a:t>
            </a:r>
            <a:r>
              <a:rPr lang="vi-VN" sz="2800"/>
              <a:t>linh tám</a:t>
            </a:r>
          </a:p>
          <a:p>
            <a:pPr algn="ctr"/>
            <a:r>
              <a:rPr lang="vi-VN" sz="2800"/>
              <a:t>208</a:t>
            </a:r>
            <a:endParaRPr lang="en-US" sz="2800"/>
          </a:p>
        </p:txBody>
      </p: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D1FC47E1-EADD-4A97-8DDE-90E86DEB5B1D}"/>
              </a:ext>
            </a:extLst>
          </p:cNvPr>
          <p:cNvGrpSpPr/>
          <p:nvPr/>
        </p:nvGrpSpPr>
        <p:grpSpPr>
          <a:xfrm>
            <a:off x="503619" y="3833191"/>
            <a:ext cx="3196594" cy="1432811"/>
            <a:chOff x="1913393" y="3707778"/>
            <a:chExt cx="3196594" cy="1432811"/>
          </a:xfrm>
        </p:grpSpPr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2750BB6D-FF35-4581-B24B-E0EEC2C6D07A}"/>
                </a:ext>
              </a:extLst>
            </p:cNvPr>
            <p:cNvGrpSpPr/>
            <p:nvPr/>
          </p:nvGrpSpPr>
          <p:grpSpPr>
            <a:xfrm>
              <a:off x="4930089" y="3978020"/>
              <a:ext cx="179898" cy="1139772"/>
              <a:chOff x="6388582" y="1700808"/>
              <a:chExt cx="341764" cy="1800200"/>
            </a:xfrm>
            <a:solidFill>
              <a:srgbClr val="70AD47"/>
            </a:solidFill>
          </p:grpSpPr>
          <p:sp>
            <p:nvSpPr>
              <p:cNvPr id="1051" name="Cube 1050">
                <a:extLst>
                  <a:ext uri="{FF2B5EF4-FFF2-40B4-BE49-F238E27FC236}">
                    <a16:creationId xmlns:a16="http://schemas.microsoft.com/office/drawing/2014/main" id="{BD8DFEDF-B36F-4A0D-B57B-16814E67256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2" name="Cube 1051">
                <a:extLst>
                  <a:ext uri="{FF2B5EF4-FFF2-40B4-BE49-F238E27FC236}">
                    <a16:creationId xmlns:a16="http://schemas.microsoft.com/office/drawing/2014/main" id="{1A838265-AEE6-473D-A3DE-7B3D18FF4E9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3" name="Cube 1052">
                <a:extLst>
                  <a:ext uri="{FF2B5EF4-FFF2-40B4-BE49-F238E27FC236}">
                    <a16:creationId xmlns:a16="http://schemas.microsoft.com/office/drawing/2014/main" id="{E151CDDD-FCF0-44DF-8B9A-3C3E5663ED0B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4" name="Cube 1053">
                <a:extLst>
                  <a:ext uri="{FF2B5EF4-FFF2-40B4-BE49-F238E27FC236}">
                    <a16:creationId xmlns:a16="http://schemas.microsoft.com/office/drawing/2014/main" id="{65EAB2F3-A3CB-4D83-BFCB-E80D9CD1030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5" name="Cube 1054">
                <a:extLst>
                  <a:ext uri="{FF2B5EF4-FFF2-40B4-BE49-F238E27FC236}">
                    <a16:creationId xmlns:a16="http://schemas.microsoft.com/office/drawing/2014/main" id="{93CD33DD-ED00-4E19-886E-7A100CC9D28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3891FFF9-1594-4D78-A416-8B007123541D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8F726844-86C2-4302-803A-89DFC185FD6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45033D5A-E8A5-4D6B-AEAD-77F6157198F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74" name="Group 673">
              <a:extLst>
                <a:ext uri="{FF2B5EF4-FFF2-40B4-BE49-F238E27FC236}">
                  <a16:creationId xmlns:a16="http://schemas.microsoft.com/office/drawing/2014/main" id="{A9A96873-991A-4F7A-AD9A-743B0B8CE843}"/>
                </a:ext>
              </a:extLst>
            </p:cNvPr>
            <p:cNvGrpSpPr/>
            <p:nvPr/>
          </p:nvGrpSpPr>
          <p:grpSpPr>
            <a:xfrm>
              <a:off x="1913393" y="3727271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831" name="Group 830">
                <a:extLst>
                  <a:ext uri="{FF2B5EF4-FFF2-40B4-BE49-F238E27FC236}">
                    <a16:creationId xmlns:a16="http://schemas.microsoft.com/office/drawing/2014/main" id="{19EE0BFC-ADB9-4077-B0AD-4908EE06A1F2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31" name="Cube 930">
                  <a:extLst>
                    <a:ext uri="{FF2B5EF4-FFF2-40B4-BE49-F238E27FC236}">
                      <a16:creationId xmlns:a16="http://schemas.microsoft.com/office/drawing/2014/main" id="{0EDCB074-43EA-4FC6-B3DB-1764F67FD42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2" name="Cube 931">
                  <a:extLst>
                    <a:ext uri="{FF2B5EF4-FFF2-40B4-BE49-F238E27FC236}">
                      <a16:creationId xmlns:a16="http://schemas.microsoft.com/office/drawing/2014/main" id="{728317F9-C21C-48D1-BFE2-A61BD528F99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3" name="Cube 932">
                  <a:extLst>
                    <a:ext uri="{FF2B5EF4-FFF2-40B4-BE49-F238E27FC236}">
                      <a16:creationId xmlns:a16="http://schemas.microsoft.com/office/drawing/2014/main" id="{DBC57375-F4CF-4238-B65F-4107909AFBC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4" name="Cube 933">
                  <a:extLst>
                    <a:ext uri="{FF2B5EF4-FFF2-40B4-BE49-F238E27FC236}">
                      <a16:creationId xmlns:a16="http://schemas.microsoft.com/office/drawing/2014/main" id="{1232AFAF-E9B6-48D9-8949-2B561C553DC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5" name="Cube 934">
                  <a:extLst>
                    <a:ext uri="{FF2B5EF4-FFF2-40B4-BE49-F238E27FC236}">
                      <a16:creationId xmlns:a16="http://schemas.microsoft.com/office/drawing/2014/main" id="{A2588ACD-46FE-446B-BECF-1C60AFCE2CB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6" name="Cube 935">
                  <a:extLst>
                    <a:ext uri="{FF2B5EF4-FFF2-40B4-BE49-F238E27FC236}">
                      <a16:creationId xmlns:a16="http://schemas.microsoft.com/office/drawing/2014/main" id="{D936CBA1-477E-4510-82D8-CB65D6E09C2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7" name="Cube 936">
                  <a:extLst>
                    <a:ext uri="{FF2B5EF4-FFF2-40B4-BE49-F238E27FC236}">
                      <a16:creationId xmlns:a16="http://schemas.microsoft.com/office/drawing/2014/main" id="{4FF20360-8469-4C8C-946B-3DBB78A0678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8" name="Cube 937">
                  <a:extLst>
                    <a:ext uri="{FF2B5EF4-FFF2-40B4-BE49-F238E27FC236}">
                      <a16:creationId xmlns:a16="http://schemas.microsoft.com/office/drawing/2014/main" id="{CF786585-6ADB-4A3D-A1E4-440B9F3F964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9" name="Cube 938">
                  <a:extLst>
                    <a:ext uri="{FF2B5EF4-FFF2-40B4-BE49-F238E27FC236}">
                      <a16:creationId xmlns:a16="http://schemas.microsoft.com/office/drawing/2014/main" id="{6DC69666-70DD-4AC9-94CD-9FCACCDE46D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40" name="Cube 939">
                  <a:extLst>
                    <a:ext uri="{FF2B5EF4-FFF2-40B4-BE49-F238E27FC236}">
                      <a16:creationId xmlns:a16="http://schemas.microsoft.com/office/drawing/2014/main" id="{D14ED851-FB37-4B8F-ABD0-A0989534034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2" name="Group 831">
                <a:extLst>
                  <a:ext uri="{FF2B5EF4-FFF2-40B4-BE49-F238E27FC236}">
                    <a16:creationId xmlns:a16="http://schemas.microsoft.com/office/drawing/2014/main" id="{B351E031-71CD-4E30-8060-4A1BF71B3A09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21" name="Cube 920">
                  <a:extLst>
                    <a:ext uri="{FF2B5EF4-FFF2-40B4-BE49-F238E27FC236}">
                      <a16:creationId xmlns:a16="http://schemas.microsoft.com/office/drawing/2014/main" id="{12C5C0D3-E581-44AB-8864-63363532BB3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2" name="Cube 921">
                  <a:extLst>
                    <a:ext uri="{FF2B5EF4-FFF2-40B4-BE49-F238E27FC236}">
                      <a16:creationId xmlns:a16="http://schemas.microsoft.com/office/drawing/2014/main" id="{F9F22E31-B995-43C2-8AEE-68D87DB8780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3" name="Cube 922">
                  <a:extLst>
                    <a:ext uri="{FF2B5EF4-FFF2-40B4-BE49-F238E27FC236}">
                      <a16:creationId xmlns:a16="http://schemas.microsoft.com/office/drawing/2014/main" id="{B6D36C59-AF8D-4BD9-81AD-66F5922BD59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4" name="Cube 923">
                  <a:extLst>
                    <a:ext uri="{FF2B5EF4-FFF2-40B4-BE49-F238E27FC236}">
                      <a16:creationId xmlns:a16="http://schemas.microsoft.com/office/drawing/2014/main" id="{87635E1B-C72E-4CB7-82BA-63AAECE2E56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5" name="Cube 924">
                  <a:extLst>
                    <a:ext uri="{FF2B5EF4-FFF2-40B4-BE49-F238E27FC236}">
                      <a16:creationId xmlns:a16="http://schemas.microsoft.com/office/drawing/2014/main" id="{1E103F23-74D3-43CD-ABF7-87912494C30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6" name="Cube 925">
                  <a:extLst>
                    <a:ext uri="{FF2B5EF4-FFF2-40B4-BE49-F238E27FC236}">
                      <a16:creationId xmlns:a16="http://schemas.microsoft.com/office/drawing/2014/main" id="{22653BDF-F3CA-4430-8089-64168BDCF3A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7" name="Cube 926">
                  <a:extLst>
                    <a:ext uri="{FF2B5EF4-FFF2-40B4-BE49-F238E27FC236}">
                      <a16:creationId xmlns:a16="http://schemas.microsoft.com/office/drawing/2014/main" id="{BF160393-9687-43A2-A827-65326233815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8" name="Cube 927">
                  <a:extLst>
                    <a:ext uri="{FF2B5EF4-FFF2-40B4-BE49-F238E27FC236}">
                      <a16:creationId xmlns:a16="http://schemas.microsoft.com/office/drawing/2014/main" id="{66BBC0E8-29C6-4DC1-9559-4552200326A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9" name="Cube 928">
                  <a:extLst>
                    <a:ext uri="{FF2B5EF4-FFF2-40B4-BE49-F238E27FC236}">
                      <a16:creationId xmlns:a16="http://schemas.microsoft.com/office/drawing/2014/main" id="{D5DEB25E-3D50-4619-9762-7467D80DF35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0" name="Cube 929">
                  <a:extLst>
                    <a:ext uri="{FF2B5EF4-FFF2-40B4-BE49-F238E27FC236}">
                      <a16:creationId xmlns:a16="http://schemas.microsoft.com/office/drawing/2014/main" id="{C20C538D-6701-4253-98CD-73F66197E25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3" name="Group 832">
                <a:extLst>
                  <a:ext uri="{FF2B5EF4-FFF2-40B4-BE49-F238E27FC236}">
                    <a16:creationId xmlns:a16="http://schemas.microsoft.com/office/drawing/2014/main" id="{4AD9C129-98AD-4CE6-9980-8C201A9E06D5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11" name="Cube 910">
                  <a:extLst>
                    <a:ext uri="{FF2B5EF4-FFF2-40B4-BE49-F238E27FC236}">
                      <a16:creationId xmlns:a16="http://schemas.microsoft.com/office/drawing/2014/main" id="{90B02CEA-A3CB-4C83-B630-7AA7965C38C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2" name="Cube 911">
                  <a:extLst>
                    <a:ext uri="{FF2B5EF4-FFF2-40B4-BE49-F238E27FC236}">
                      <a16:creationId xmlns:a16="http://schemas.microsoft.com/office/drawing/2014/main" id="{CA63F495-3F74-4DDA-8298-7C9C56D716C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3" name="Cube 912">
                  <a:extLst>
                    <a:ext uri="{FF2B5EF4-FFF2-40B4-BE49-F238E27FC236}">
                      <a16:creationId xmlns:a16="http://schemas.microsoft.com/office/drawing/2014/main" id="{FC3AC818-E7D9-4C3B-95D1-B671C12D5CE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4" name="Cube 913">
                  <a:extLst>
                    <a:ext uri="{FF2B5EF4-FFF2-40B4-BE49-F238E27FC236}">
                      <a16:creationId xmlns:a16="http://schemas.microsoft.com/office/drawing/2014/main" id="{037B555F-930B-422A-86F9-F098D8244B6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5" name="Cube 914">
                  <a:extLst>
                    <a:ext uri="{FF2B5EF4-FFF2-40B4-BE49-F238E27FC236}">
                      <a16:creationId xmlns:a16="http://schemas.microsoft.com/office/drawing/2014/main" id="{4967929F-C11D-4442-B1C0-2C0844EF2E9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6" name="Cube 915">
                  <a:extLst>
                    <a:ext uri="{FF2B5EF4-FFF2-40B4-BE49-F238E27FC236}">
                      <a16:creationId xmlns:a16="http://schemas.microsoft.com/office/drawing/2014/main" id="{C485BE7D-0313-4193-8020-CA28B29D29F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7" name="Cube 916">
                  <a:extLst>
                    <a:ext uri="{FF2B5EF4-FFF2-40B4-BE49-F238E27FC236}">
                      <a16:creationId xmlns:a16="http://schemas.microsoft.com/office/drawing/2014/main" id="{026963A7-9D87-4663-AC39-CFA31B02F5E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8" name="Cube 917">
                  <a:extLst>
                    <a:ext uri="{FF2B5EF4-FFF2-40B4-BE49-F238E27FC236}">
                      <a16:creationId xmlns:a16="http://schemas.microsoft.com/office/drawing/2014/main" id="{B22B146A-55C6-41CA-82DB-E4D0B4B33D3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9" name="Cube 918">
                  <a:extLst>
                    <a:ext uri="{FF2B5EF4-FFF2-40B4-BE49-F238E27FC236}">
                      <a16:creationId xmlns:a16="http://schemas.microsoft.com/office/drawing/2014/main" id="{1A8B07DC-0FA7-4CCC-93D6-20574312746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0" name="Cube 919">
                  <a:extLst>
                    <a:ext uri="{FF2B5EF4-FFF2-40B4-BE49-F238E27FC236}">
                      <a16:creationId xmlns:a16="http://schemas.microsoft.com/office/drawing/2014/main" id="{28C178ED-83CB-46EB-8852-B257D89B841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4" name="Group 833">
                <a:extLst>
                  <a:ext uri="{FF2B5EF4-FFF2-40B4-BE49-F238E27FC236}">
                    <a16:creationId xmlns:a16="http://schemas.microsoft.com/office/drawing/2014/main" id="{DC9947AF-A824-4B03-A74C-61A8EDD9EE2C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01" name="Cube 900">
                  <a:extLst>
                    <a:ext uri="{FF2B5EF4-FFF2-40B4-BE49-F238E27FC236}">
                      <a16:creationId xmlns:a16="http://schemas.microsoft.com/office/drawing/2014/main" id="{31965ACC-819B-4ACC-8063-65CD8BA80CD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2" name="Cube 901">
                  <a:extLst>
                    <a:ext uri="{FF2B5EF4-FFF2-40B4-BE49-F238E27FC236}">
                      <a16:creationId xmlns:a16="http://schemas.microsoft.com/office/drawing/2014/main" id="{41C8FFE6-0FA7-4A5C-989E-6590F1A0DDE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3" name="Cube 902">
                  <a:extLst>
                    <a:ext uri="{FF2B5EF4-FFF2-40B4-BE49-F238E27FC236}">
                      <a16:creationId xmlns:a16="http://schemas.microsoft.com/office/drawing/2014/main" id="{A2E993EC-E637-4ABA-B16C-04ECFADB8D5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4" name="Cube 903">
                  <a:extLst>
                    <a:ext uri="{FF2B5EF4-FFF2-40B4-BE49-F238E27FC236}">
                      <a16:creationId xmlns:a16="http://schemas.microsoft.com/office/drawing/2014/main" id="{D198963E-232E-4218-9240-ABA08EE4048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5" name="Cube 904">
                  <a:extLst>
                    <a:ext uri="{FF2B5EF4-FFF2-40B4-BE49-F238E27FC236}">
                      <a16:creationId xmlns:a16="http://schemas.microsoft.com/office/drawing/2014/main" id="{8A10B361-A877-480C-8067-D32B64B59E2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6" name="Cube 905">
                  <a:extLst>
                    <a:ext uri="{FF2B5EF4-FFF2-40B4-BE49-F238E27FC236}">
                      <a16:creationId xmlns:a16="http://schemas.microsoft.com/office/drawing/2014/main" id="{11A9161D-68B6-48B0-9293-933DBA89BDB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7" name="Cube 906">
                  <a:extLst>
                    <a:ext uri="{FF2B5EF4-FFF2-40B4-BE49-F238E27FC236}">
                      <a16:creationId xmlns:a16="http://schemas.microsoft.com/office/drawing/2014/main" id="{9EE5DC3C-44BF-4A7B-B1E6-8375C26250C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8" name="Cube 907">
                  <a:extLst>
                    <a:ext uri="{FF2B5EF4-FFF2-40B4-BE49-F238E27FC236}">
                      <a16:creationId xmlns:a16="http://schemas.microsoft.com/office/drawing/2014/main" id="{844526A3-1101-4298-B17B-ED7F5C0DF81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9" name="Cube 908">
                  <a:extLst>
                    <a:ext uri="{FF2B5EF4-FFF2-40B4-BE49-F238E27FC236}">
                      <a16:creationId xmlns:a16="http://schemas.microsoft.com/office/drawing/2014/main" id="{8F465FD9-B3B0-49FD-96CD-C2C47A5F694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0" name="Cube 909">
                  <a:extLst>
                    <a:ext uri="{FF2B5EF4-FFF2-40B4-BE49-F238E27FC236}">
                      <a16:creationId xmlns:a16="http://schemas.microsoft.com/office/drawing/2014/main" id="{DCBAC56C-F41F-4030-B556-78767582661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30C6FF38-AB86-47A1-9B1E-E090C391C6F9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91" name="Cube 890">
                  <a:extLst>
                    <a:ext uri="{FF2B5EF4-FFF2-40B4-BE49-F238E27FC236}">
                      <a16:creationId xmlns:a16="http://schemas.microsoft.com/office/drawing/2014/main" id="{5FD0F213-4260-45BF-BF76-CCD9434CAC6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2" name="Cube 891">
                  <a:extLst>
                    <a:ext uri="{FF2B5EF4-FFF2-40B4-BE49-F238E27FC236}">
                      <a16:creationId xmlns:a16="http://schemas.microsoft.com/office/drawing/2014/main" id="{79C75317-3B83-404B-8D67-D62D45906A1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3" name="Cube 892">
                  <a:extLst>
                    <a:ext uri="{FF2B5EF4-FFF2-40B4-BE49-F238E27FC236}">
                      <a16:creationId xmlns:a16="http://schemas.microsoft.com/office/drawing/2014/main" id="{1A7400DA-9766-4734-BC98-9CAAFFEC1DE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4" name="Cube 893">
                  <a:extLst>
                    <a:ext uri="{FF2B5EF4-FFF2-40B4-BE49-F238E27FC236}">
                      <a16:creationId xmlns:a16="http://schemas.microsoft.com/office/drawing/2014/main" id="{BF46D0AC-E526-400E-B4D0-20848D5C25B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5" name="Cube 894">
                  <a:extLst>
                    <a:ext uri="{FF2B5EF4-FFF2-40B4-BE49-F238E27FC236}">
                      <a16:creationId xmlns:a16="http://schemas.microsoft.com/office/drawing/2014/main" id="{6898C7FC-082A-42F4-88E8-D122B2020F7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6" name="Cube 895">
                  <a:extLst>
                    <a:ext uri="{FF2B5EF4-FFF2-40B4-BE49-F238E27FC236}">
                      <a16:creationId xmlns:a16="http://schemas.microsoft.com/office/drawing/2014/main" id="{6A717251-BF96-4FE4-83C3-2ADEFFB94A2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7" name="Cube 896">
                  <a:extLst>
                    <a:ext uri="{FF2B5EF4-FFF2-40B4-BE49-F238E27FC236}">
                      <a16:creationId xmlns:a16="http://schemas.microsoft.com/office/drawing/2014/main" id="{0C2977AD-6686-481F-95C9-A71C337C784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8" name="Cube 897">
                  <a:extLst>
                    <a:ext uri="{FF2B5EF4-FFF2-40B4-BE49-F238E27FC236}">
                      <a16:creationId xmlns:a16="http://schemas.microsoft.com/office/drawing/2014/main" id="{B85016B4-F0F5-4B38-89AE-D2F8975A59C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9" name="Cube 898">
                  <a:extLst>
                    <a:ext uri="{FF2B5EF4-FFF2-40B4-BE49-F238E27FC236}">
                      <a16:creationId xmlns:a16="http://schemas.microsoft.com/office/drawing/2014/main" id="{D360D468-B966-4120-9ECA-D72CA0C80B3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0" name="Cube 899">
                  <a:extLst>
                    <a:ext uri="{FF2B5EF4-FFF2-40B4-BE49-F238E27FC236}">
                      <a16:creationId xmlns:a16="http://schemas.microsoft.com/office/drawing/2014/main" id="{93B7DA01-D2B2-4FB8-877A-2049CE71DB6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D300F006-8657-46DF-AD40-6AAAA616A7A8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81" name="Cube 880">
                  <a:extLst>
                    <a:ext uri="{FF2B5EF4-FFF2-40B4-BE49-F238E27FC236}">
                      <a16:creationId xmlns:a16="http://schemas.microsoft.com/office/drawing/2014/main" id="{68D7607C-4763-45C5-B4AC-420DF53B104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2" name="Cube 881">
                  <a:extLst>
                    <a:ext uri="{FF2B5EF4-FFF2-40B4-BE49-F238E27FC236}">
                      <a16:creationId xmlns:a16="http://schemas.microsoft.com/office/drawing/2014/main" id="{147F0C43-54BE-4682-A831-7660F052B98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3" name="Cube 882">
                  <a:extLst>
                    <a:ext uri="{FF2B5EF4-FFF2-40B4-BE49-F238E27FC236}">
                      <a16:creationId xmlns:a16="http://schemas.microsoft.com/office/drawing/2014/main" id="{0E8A9601-F4C4-416C-AF2F-E4569D4764B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4" name="Cube 883">
                  <a:extLst>
                    <a:ext uri="{FF2B5EF4-FFF2-40B4-BE49-F238E27FC236}">
                      <a16:creationId xmlns:a16="http://schemas.microsoft.com/office/drawing/2014/main" id="{B31A3EBA-1F70-4B4E-BCFE-297F151F978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5" name="Cube 884">
                  <a:extLst>
                    <a:ext uri="{FF2B5EF4-FFF2-40B4-BE49-F238E27FC236}">
                      <a16:creationId xmlns:a16="http://schemas.microsoft.com/office/drawing/2014/main" id="{18A55BD3-7059-48F1-9788-00A875BB393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6" name="Cube 885">
                  <a:extLst>
                    <a:ext uri="{FF2B5EF4-FFF2-40B4-BE49-F238E27FC236}">
                      <a16:creationId xmlns:a16="http://schemas.microsoft.com/office/drawing/2014/main" id="{0F663F22-8448-4700-B49B-C4244D8397A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7" name="Cube 886">
                  <a:extLst>
                    <a:ext uri="{FF2B5EF4-FFF2-40B4-BE49-F238E27FC236}">
                      <a16:creationId xmlns:a16="http://schemas.microsoft.com/office/drawing/2014/main" id="{093B234F-5E83-4257-A088-50865145715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8" name="Cube 887">
                  <a:extLst>
                    <a:ext uri="{FF2B5EF4-FFF2-40B4-BE49-F238E27FC236}">
                      <a16:creationId xmlns:a16="http://schemas.microsoft.com/office/drawing/2014/main" id="{616D5763-CBB9-4D6E-853D-92DE9931526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9" name="Cube 888">
                  <a:extLst>
                    <a:ext uri="{FF2B5EF4-FFF2-40B4-BE49-F238E27FC236}">
                      <a16:creationId xmlns:a16="http://schemas.microsoft.com/office/drawing/2014/main" id="{A846C2C3-862B-42C7-B641-E763B303340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0" name="Cube 889">
                  <a:extLst>
                    <a:ext uri="{FF2B5EF4-FFF2-40B4-BE49-F238E27FC236}">
                      <a16:creationId xmlns:a16="http://schemas.microsoft.com/office/drawing/2014/main" id="{C958020A-9E81-483D-B78D-94E29BB458B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7" name="Group 836">
                <a:extLst>
                  <a:ext uri="{FF2B5EF4-FFF2-40B4-BE49-F238E27FC236}">
                    <a16:creationId xmlns:a16="http://schemas.microsoft.com/office/drawing/2014/main" id="{AD18CE22-A72D-4EF9-A708-9979DCC57EA3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71" name="Cube 870">
                  <a:extLst>
                    <a:ext uri="{FF2B5EF4-FFF2-40B4-BE49-F238E27FC236}">
                      <a16:creationId xmlns:a16="http://schemas.microsoft.com/office/drawing/2014/main" id="{31C72411-0373-4DC2-BB59-C0C824DA66F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2" name="Cube 871">
                  <a:extLst>
                    <a:ext uri="{FF2B5EF4-FFF2-40B4-BE49-F238E27FC236}">
                      <a16:creationId xmlns:a16="http://schemas.microsoft.com/office/drawing/2014/main" id="{52C918F0-8EC9-41AC-B0B0-F7ADA2BD17A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3" name="Cube 872">
                  <a:extLst>
                    <a:ext uri="{FF2B5EF4-FFF2-40B4-BE49-F238E27FC236}">
                      <a16:creationId xmlns:a16="http://schemas.microsoft.com/office/drawing/2014/main" id="{24E05362-4E66-416E-A935-887228A9D90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4" name="Cube 873">
                  <a:extLst>
                    <a:ext uri="{FF2B5EF4-FFF2-40B4-BE49-F238E27FC236}">
                      <a16:creationId xmlns:a16="http://schemas.microsoft.com/office/drawing/2014/main" id="{5C2B82D1-79AF-4B99-8E93-481CAAD659F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5" name="Cube 874">
                  <a:extLst>
                    <a:ext uri="{FF2B5EF4-FFF2-40B4-BE49-F238E27FC236}">
                      <a16:creationId xmlns:a16="http://schemas.microsoft.com/office/drawing/2014/main" id="{D03740DA-990B-489D-A755-B8472093DA3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6" name="Cube 875">
                  <a:extLst>
                    <a:ext uri="{FF2B5EF4-FFF2-40B4-BE49-F238E27FC236}">
                      <a16:creationId xmlns:a16="http://schemas.microsoft.com/office/drawing/2014/main" id="{E7BD7ACB-673B-43A2-A7C7-44B628BEEAB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7" name="Cube 876">
                  <a:extLst>
                    <a:ext uri="{FF2B5EF4-FFF2-40B4-BE49-F238E27FC236}">
                      <a16:creationId xmlns:a16="http://schemas.microsoft.com/office/drawing/2014/main" id="{AF94C1B2-CCEB-44E7-BBC2-A5137098A45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8" name="Cube 877">
                  <a:extLst>
                    <a:ext uri="{FF2B5EF4-FFF2-40B4-BE49-F238E27FC236}">
                      <a16:creationId xmlns:a16="http://schemas.microsoft.com/office/drawing/2014/main" id="{AE62DF29-FD70-43D3-93C0-24BFF47B377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9" name="Cube 878">
                  <a:extLst>
                    <a:ext uri="{FF2B5EF4-FFF2-40B4-BE49-F238E27FC236}">
                      <a16:creationId xmlns:a16="http://schemas.microsoft.com/office/drawing/2014/main" id="{C9EFDCDA-6DD7-4269-BC28-44F33D824BD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0" name="Cube 879">
                  <a:extLst>
                    <a:ext uri="{FF2B5EF4-FFF2-40B4-BE49-F238E27FC236}">
                      <a16:creationId xmlns:a16="http://schemas.microsoft.com/office/drawing/2014/main" id="{7DB822F3-448B-438F-BDFA-80EB876EF48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753EA9B2-191C-40ED-BC15-D485A56F1F39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61" name="Cube 860">
                  <a:extLst>
                    <a:ext uri="{FF2B5EF4-FFF2-40B4-BE49-F238E27FC236}">
                      <a16:creationId xmlns:a16="http://schemas.microsoft.com/office/drawing/2014/main" id="{139FA712-A235-4004-9BD1-35F836FAAF9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2" name="Cube 861">
                  <a:extLst>
                    <a:ext uri="{FF2B5EF4-FFF2-40B4-BE49-F238E27FC236}">
                      <a16:creationId xmlns:a16="http://schemas.microsoft.com/office/drawing/2014/main" id="{0A444705-09B5-476C-8E0A-BA231A33978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3" name="Cube 862">
                  <a:extLst>
                    <a:ext uri="{FF2B5EF4-FFF2-40B4-BE49-F238E27FC236}">
                      <a16:creationId xmlns:a16="http://schemas.microsoft.com/office/drawing/2014/main" id="{9559E59F-759F-4F32-8C31-4ABB9A3EDD6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4" name="Cube 863">
                  <a:extLst>
                    <a:ext uri="{FF2B5EF4-FFF2-40B4-BE49-F238E27FC236}">
                      <a16:creationId xmlns:a16="http://schemas.microsoft.com/office/drawing/2014/main" id="{D6873FC3-7371-4B3D-BCA7-C8E95DB5D1D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5" name="Cube 864">
                  <a:extLst>
                    <a:ext uri="{FF2B5EF4-FFF2-40B4-BE49-F238E27FC236}">
                      <a16:creationId xmlns:a16="http://schemas.microsoft.com/office/drawing/2014/main" id="{4400324E-D87D-4937-8699-5BAF3885243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6" name="Cube 865">
                  <a:extLst>
                    <a:ext uri="{FF2B5EF4-FFF2-40B4-BE49-F238E27FC236}">
                      <a16:creationId xmlns:a16="http://schemas.microsoft.com/office/drawing/2014/main" id="{EF7BB365-5791-4633-81C6-BF05C8ABECE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7" name="Cube 866">
                  <a:extLst>
                    <a:ext uri="{FF2B5EF4-FFF2-40B4-BE49-F238E27FC236}">
                      <a16:creationId xmlns:a16="http://schemas.microsoft.com/office/drawing/2014/main" id="{A7A86586-0E73-457C-8B7D-1531B597567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8" name="Cube 867">
                  <a:extLst>
                    <a:ext uri="{FF2B5EF4-FFF2-40B4-BE49-F238E27FC236}">
                      <a16:creationId xmlns:a16="http://schemas.microsoft.com/office/drawing/2014/main" id="{B028E846-55D5-4948-846D-61C43D6A75B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9" name="Cube 868">
                  <a:extLst>
                    <a:ext uri="{FF2B5EF4-FFF2-40B4-BE49-F238E27FC236}">
                      <a16:creationId xmlns:a16="http://schemas.microsoft.com/office/drawing/2014/main" id="{E385757E-B8E9-4EAE-B488-1C20784688C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0" name="Cube 869">
                  <a:extLst>
                    <a:ext uri="{FF2B5EF4-FFF2-40B4-BE49-F238E27FC236}">
                      <a16:creationId xmlns:a16="http://schemas.microsoft.com/office/drawing/2014/main" id="{7AB346E7-FF6F-45D6-9862-AEE7F15C88D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375855CA-82F3-489F-8AD0-7C95361B8672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51" name="Cube 850">
                  <a:extLst>
                    <a:ext uri="{FF2B5EF4-FFF2-40B4-BE49-F238E27FC236}">
                      <a16:creationId xmlns:a16="http://schemas.microsoft.com/office/drawing/2014/main" id="{941D725C-0F3E-4B83-A440-EF3A3A23B75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2" name="Cube 851">
                  <a:extLst>
                    <a:ext uri="{FF2B5EF4-FFF2-40B4-BE49-F238E27FC236}">
                      <a16:creationId xmlns:a16="http://schemas.microsoft.com/office/drawing/2014/main" id="{CFF77E35-1178-4DD3-AF18-8673A412493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3" name="Cube 852">
                  <a:extLst>
                    <a:ext uri="{FF2B5EF4-FFF2-40B4-BE49-F238E27FC236}">
                      <a16:creationId xmlns:a16="http://schemas.microsoft.com/office/drawing/2014/main" id="{2E681972-716F-4E15-9E14-8E99F2CC822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4" name="Cube 853">
                  <a:extLst>
                    <a:ext uri="{FF2B5EF4-FFF2-40B4-BE49-F238E27FC236}">
                      <a16:creationId xmlns:a16="http://schemas.microsoft.com/office/drawing/2014/main" id="{B3BE6678-F0E2-488C-879B-94ABCE1C812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5" name="Cube 854">
                  <a:extLst>
                    <a:ext uri="{FF2B5EF4-FFF2-40B4-BE49-F238E27FC236}">
                      <a16:creationId xmlns:a16="http://schemas.microsoft.com/office/drawing/2014/main" id="{B57C29B2-5405-4EFD-AF05-6F36EDDABB6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6" name="Cube 855">
                  <a:extLst>
                    <a:ext uri="{FF2B5EF4-FFF2-40B4-BE49-F238E27FC236}">
                      <a16:creationId xmlns:a16="http://schemas.microsoft.com/office/drawing/2014/main" id="{C8AEFBB2-F648-44F4-BEFC-BEDA800FDDA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7" name="Cube 856">
                  <a:extLst>
                    <a:ext uri="{FF2B5EF4-FFF2-40B4-BE49-F238E27FC236}">
                      <a16:creationId xmlns:a16="http://schemas.microsoft.com/office/drawing/2014/main" id="{51D79459-2F02-4AF1-8378-3FFC2035B92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8" name="Cube 857">
                  <a:extLst>
                    <a:ext uri="{FF2B5EF4-FFF2-40B4-BE49-F238E27FC236}">
                      <a16:creationId xmlns:a16="http://schemas.microsoft.com/office/drawing/2014/main" id="{7DF276BF-290A-4EEA-B64D-6D2B06FA790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9" name="Cube 858">
                  <a:extLst>
                    <a:ext uri="{FF2B5EF4-FFF2-40B4-BE49-F238E27FC236}">
                      <a16:creationId xmlns:a16="http://schemas.microsoft.com/office/drawing/2014/main" id="{CC5FB37D-0FAF-424D-9ED3-C273B427B8F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0" name="Cube 859">
                  <a:extLst>
                    <a:ext uri="{FF2B5EF4-FFF2-40B4-BE49-F238E27FC236}">
                      <a16:creationId xmlns:a16="http://schemas.microsoft.com/office/drawing/2014/main" id="{B48F7E1D-C2EE-4D0E-BFA5-11CE2C6A081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40" name="Group 839">
                <a:extLst>
                  <a:ext uri="{FF2B5EF4-FFF2-40B4-BE49-F238E27FC236}">
                    <a16:creationId xmlns:a16="http://schemas.microsoft.com/office/drawing/2014/main" id="{F5A8FA8C-21B8-4CAD-89D8-01BDBD0AA518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1" name="Cube 840">
                  <a:extLst>
                    <a:ext uri="{FF2B5EF4-FFF2-40B4-BE49-F238E27FC236}">
                      <a16:creationId xmlns:a16="http://schemas.microsoft.com/office/drawing/2014/main" id="{9B5D65EC-6D8D-4ED3-A645-96DF664A44F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2" name="Cube 841">
                  <a:extLst>
                    <a:ext uri="{FF2B5EF4-FFF2-40B4-BE49-F238E27FC236}">
                      <a16:creationId xmlns:a16="http://schemas.microsoft.com/office/drawing/2014/main" id="{3F1AB5CE-25F1-4765-8979-300336B9CC2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3" name="Cube 842">
                  <a:extLst>
                    <a:ext uri="{FF2B5EF4-FFF2-40B4-BE49-F238E27FC236}">
                      <a16:creationId xmlns:a16="http://schemas.microsoft.com/office/drawing/2014/main" id="{11681528-6849-4E8E-B414-08789B98D7C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4" name="Cube 843">
                  <a:extLst>
                    <a:ext uri="{FF2B5EF4-FFF2-40B4-BE49-F238E27FC236}">
                      <a16:creationId xmlns:a16="http://schemas.microsoft.com/office/drawing/2014/main" id="{00A0D1CA-F1AE-4A8A-ACC7-28D1CFF3521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5" name="Cube 844">
                  <a:extLst>
                    <a:ext uri="{FF2B5EF4-FFF2-40B4-BE49-F238E27FC236}">
                      <a16:creationId xmlns:a16="http://schemas.microsoft.com/office/drawing/2014/main" id="{8A2D9E27-8488-4BA1-A84B-0A5AB1C80C7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6" name="Cube 845">
                  <a:extLst>
                    <a:ext uri="{FF2B5EF4-FFF2-40B4-BE49-F238E27FC236}">
                      <a16:creationId xmlns:a16="http://schemas.microsoft.com/office/drawing/2014/main" id="{83769E23-52DA-4832-8CAB-B39ED7BFFC5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7" name="Cube 846">
                  <a:extLst>
                    <a:ext uri="{FF2B5EF4-FFF2-40B4-BE49-F238E27FC236}">
                      <a16:creationId xmlns:a16="http://schemas.microsoft.com/office/drawing/2014/main" id="{167020E7-F4A8-46AA-B198-D4982756C5C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8" name="Cube 847">
                  <a:extLst>
                    <a:ext uri="{FF2B5EF4-FFF2-40B4-BE49-F238E27FC236}">
                      <a16:creationId xmlns:a16="http://schemas.microsoft.com/office/drawing/2014/main" id="{5D6E367E-BA6F-416B-A301-A5592CAEB6D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9" name="Cube 848">
                  <a:extLst>
                    <a:ext uri="{FF2B5EF4-FFF2-40B4-BE49-F238E27FC236}">
                      <a16:creationId xmlns:a16="http://schemas.microsoft.com/office/drawing/2014/main" id="{96C5A500-F0B0-4472-9D1E-AAB7C91B1F4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0" name="Cube 849">
                  <a:extLst>
                    <a:ext uri="{FF2B5EF4-FFF2-40B4-BE49-F238E27FC236}">
                      <a16:creationId xmlns:a16="http://schemas.microsoft.com/office/drawing/2014/main" id="{D8B42451-16FF-438B-8394-345CA59FA27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675" name="Group 674">
              <a:extLst>
                <a:ext uri="{FF2B5EF4-FFF2-40B4-BE49-F238E27FC236}">
                  <a16:creationId xmlns:a16="http://schemas.microsoft.com/office/drawing/2014/main" id="{A2700CEE-A89E-425B-A8D9-E6F0C2761736}"/>
                </a:ext>
              </a:extLst>
            </p:cNvPr>
            <p:cNvGrpSpPr/>
            <p:nvPr/>
          </p:nvGrpSpPr>
          <p:grpSpPr>
            <a:xfrm>
              <a:off x="3421741" y="3707778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ECE39077-00B9-47FE-AECC-ECAE4117B09A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21" name="Cube 820">
                  <a:extLst>
                    <a:ext uri="{FF2B5EF4-FFF2-40B4-BE49-F238E27FC236}">
                      <a16:creationId xmlns:a16="http://schemas.microsoft.com/office/drawing/2014/main" id="{9138DA10-DE2A-4F78-A7C8-DF34994030F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2" name="Cube 821">
                  <a:extLst>
                    <a:ext uri="{FF2B5EF4-FFF2-40B4-BE49-F238E27FC236}">
                      <a16:creationId xmlns:a16="http://schemas.microsoft.com/office/drawing/2014/main" id="{FF6835AD-D0DA-4A91-B731-9140037754E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3" name="Cube 822">
                  <a:extLst>
                    <a:ext uri="{FF2B5EF4-FFF2-40B4-BE49-F238E27FC236}">
                      <a16:creationId xmlns:a16="http://schemas.microsoft.com/office/drawing/2014/main" id="{8FD211C4-5039-46B9-9A03-6732C8D015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4" name="Cube 823">
                  <a:extLst>
                    <a:ext uri="{FF2B5EF4-FFF2-40B4-BE49-F238E27FC236}">
                      <a16:creationId xmlns:a16="http://schemas.microsoft.com/office/drawing/2014/main" id="{B86E2F95-039A-4998-959B-883A93050C4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5" name="Cube 824">
                  <a:extLst>
                    <a:ext uri="{FF2B5EF4-FFF2-40B4-BE49-F238E27FC236}">
                      <a16:creationId xmlns:a16="http://schemas.microsoft.com/office/drawing/2014/main" id="{43AAAAD5-603D-4BEA-A73A-5E08EBD8DDE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6" name="Cube 825">
                  <a:extLst>
                    <a:ext uri="{FF2B5EF4-FFF2-40B4-BE49-F238E27FC236}">
                      <a16:creationId xmlns:a16="http://schemas.microsoft.com/office/drawing/2014/main" id="{DC22E5C3-AE1C-48F7-AA0E-FA360BD89E3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7" name="Cube 826">
                  <a:extLst>
                    <a:ext uri="{FF2B5EF4-FFF2-40B4-BE49-F238E27FC236}">
                      <a16:creationId xmlns:a16="http://schemas.microsoft.com/office/drawing/2014/main" id="{11864D31-6E7F-4859-AF37-1CB8F5595C4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8" name="Cube 827">
                  <a:extLst>
                    <a:ext uri="{FF2B5EF4-FFF2-40B4-BE49-F238E27FC236}">
                      <a16:creationId xmlns:a16="http://schemas.microsoft.com/office/drawing/2014/main" id="{688D195A-4FC3-4924-A318-36C7A04425C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9" name="Cube 828">
                  <a:extLst>
                    <a:ext uri="{FF2B5EF4-FFF2-40B4-BE49-F238E27FC236}">
                      <a16:creationId xmlns:a16="http://schemas.microsoft.com/office/drawing/2014/main" id="{50F7BCDF-29DE-45B0-8F96-7007580442C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30" name="Cube 829">
                  <a:extLst>
                    <a:ext uri="{FF2B5EF4-FFF2-40B4-BE49-F238E27FC236}">
                      <a16:creationId xmlns:a16="http://schemas.microsoft.com/office/drawing/2014/main" id="{62E3F25C-6A63-4C2A-9505-0253A691EA1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8EB98647-F040-4EBB-A857-83F6309A3188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11" name="Cube 810">
                  <a:extLst>
                    <a:ext uri="{FF2B5EF4-FFF2-40B4-BE49-F238E27FC236}">
                      <a16:creationId xmlns:a16="http://schemas.microsoft.com/office/drawing/2014/main" id="{D629FAF1-76F2-4135-A2DD-3099270E789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2" name="Cube 811">
                  <a:extLst>
                    <a:ext uri="{FF2B5EF4-FFF2-40B4-BE49-F238E27FC236}">
                      <a16:creationId xmlns:a16="http://schemas.microsoft.com/office/drawing/2014/main" id="{7C2BE0EB-6D56-46B8-904C-D01E1E93DDC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3" name="Cube 812">
                  <a:extLst>
                    <a:ext uri="{FF2B5EF4-FFF2-40B4-BE49-F238E27FC236}">
                      <a16:creationId xmlns:a16="http://schemas.microsoft.com/office/drawing/2014/main" id="{2EB7D421-2B88-4667-B7A1-385BD9ACD04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4" name="Cube 813">
                  <a:extLst>
                    <a:ext uri="{FF2B5EF4-FFF2-40B4-BE49-F238E27FC236}">
                      <a16:creationId xmlns:a16="http://schemas.microsoft.com/office/drawing/2014/main" id="{DD818C85-41B2-4429-8D0C-C412D55EA01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5" name="Cube 814">
                  <a:extLst>
                    <a:ext uri="{FF2B5EF4-FFF2-40B4-BE49-F238E27FC236}">
                      <a16:creationId xmlns:a16="http://schemas.microsoft.com/office/drawing/2014/main" id="{5BDEF3A8-AC85-4C49-AE23-423DC804BAF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6" name="Cube 815">
                  <a:extLst>
                    <a:ext uri="{FF2B5EF4-FFF2-40B4-BE49-F238E27FC236}">
                      <a16:creationId xmlns:a16="http://schemas.microsoft.com/office/drawing/2014/main" id="{3CA0B2EB-C06C-402E-A4CB-DB6451977F2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7" name="Cube 816">
                  <a:extLst>
                    <a:ext uri="{FF2B5EF4-FFF2-40B4-BE49-F238E27FC236}">
                      <a16:creationId xmlns:a16="http://schemas.microsoft.com/office/drawing/2014/main" id="{3D315E5F-34E2-4014-BCF3-39F119F63B6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8" name="Cube 817">
                  <a:extLst>
                    <a:ext uri="{FF2B5EF4-FFF2-40B4-BE49-F238E27FC236}">
                      <a16:creationId xmlns:a16="http://schemas.microsoft.com/office/drawing/2014/main" id="{68756F2E-729F-4B79-8469-B4D47272F8A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9" name="Cube 818">
                  <a:extLst>
                    <a:ext uri="{FF2B5EF4-FFF2-40B4-BE49-F238E27FC236}">
                      <a16:creationId xmlns:a16="http://schemas.microsoft.com/office/drawing/2014/main" id="{A3010418-FBAB-4347-B040-360475BE1E7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0" name="Cube 819">
                  <a:extLst>
                    <a:ext uri="{FF2B5EF4-FFF2-40B4-BE49-F238E27FC236}">
                      <a16:creationId xmlns:a16="http://schemas.microsoft.com/office/drawing/2014/main" id="{CB26B6D6-B1D6-478F-A36A-C6CE837F6C6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3" name="Group 722">
                <a:extLst>
                  <a:ext uri="{FF2B5EF4-FFF2-40B4-BE49-F238E27FC236}">
                    <a16:creationId xmlns:a16="http://schemas.microsoft.com/office/drawing/2014/main" id="{ED6BCDD4-BD02-496D-B4C6-3BBD0DD54F51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01" name="Cube 800">
                  <a:extLst>
                    <a:ext uri="{FF2B5EF4-FFF2-40B4-BE49-F238E27FC236}">
                      <a16:creationId xmlns:a16="http://schemas.microsoft.com/office/drawing/2014/main" id="{6915ADB4-6AE8-494A-8365-C341F34120A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2" name="Cube 801">
                  <a:extLst>
                    <a:ext uri="{FF2B5EF4-FFF2-40B4-BE49-F238E27FC236}">
                      <a16:creationId xmlns:a16="http://schemas.microsoft.com/office/drawing/2014/main" id="{00BE1F6F-BB91-4CB6-9CA9-1358021B94D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3" name="Cube 802">
                  <a:extLst>
                    <a:ext uri="{FF2B5EF4-FFF2-40B4-BE49-F238E27FC236}">
                      <a16:creationId xmlns:a16="http://schemas.microsoft.com/office/drawing/2014/main" id="{9F4BBBD3-C681-4AA1-9D39-31BA38802D4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4" name="Cube 803">
                  <a:extLst>
                    <a:ext uri="{FF2B5EF4-FFF2-40B4-BE49-F238E27FC236}">
                      <a16:creationId xmlns:a16="http://schemas.microsoft.com/office/drawing/2014/main" id="{6EC93601-D3B6-47DB-A87C-D30612323CA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5" name="Cube 804">
                  <a:extLst>
                    <a:ext uri="{FF2B5EF4-FFF2-40B4-BE49-F238E27FC236}">
                      <a16:creationId xmlns:a16="http://schemas.microsoft.com/office/drawing/2014/main" id="{6D133755-6D86-4B2C-9224-605A3EA120C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6" name="Cube 805">
                  <a:extLst>
                    <a:ext uri="{FF2B5EF4-FFF2-40B4-BE49-F238E27FC236}">
                      <a16:creationId xmlns:a16="http://schemas.microsoft.com/office/drawing/2014/main" id="{30F2C704-2879-4121-B1C0-0B504D42FA0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7" name="Cube 806">
                  <a:extLst>
                    <a:ext uri="{FF2B5EF4-FFF2-40B4-BE49-F238E27FC236}">
                      <a16:creationId xmlns:a16="http://schemas.microsoft.com/office/drawing/2014/main" id="{DF52D413-EADD-42C9-B592-9A2416D75EC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8" name="Cube 807">
                  <a:extLst>
                    <a:ext uri="{FF2B5EF4-FFF2-40B4-BE49-F238E27FC236}">
                      <a16:creationId xmlns:a16="http://schemas.microsoft.com/office/drawing/2014/main" id="{E4A1C427-C5F7-4087-B3E9-778E1E4C9B4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9" name="Cube 808">
                  <a:extLst>
                    <a:ext uri="{FF2B5EF4-FFF2-40B4-BE49-F238E27FC236}">
                      <a16:creationId xmlns:a16="http://schemas.microsoft.com/office/drawing/2014/main" id="{709603D2-ECB3-4DB4-AADC-32A99D3DA69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0" name="Cube 809">
                  <a:extLst>
                    <a:ext uri="{FF2B5EF4-FFF2-40B4-BE49-F238E27FC236}">
                      <a16:creationId xmlns:a16="http://schemas.microsoft.com/office/drawing/2014/main" id="{E610FE4F-6352-4399-B636-D4588F2AFDF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4" name="Group 723">
                <a:extLst>
                  <a:ext uri="{FF2B5EF4-FFF2-40B4-BE49-F238E27FC236}">
                    <a16:creationId xmlns:a16="http://schemas.microsoft.com/office/drawing/2014/main" id="{60A850B4-D892-4959-82E9-975500C19779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91" name="Cube 790">
                  <a:extLst>
                    <a:ext uri="{FF2B5EF4-FFF2-40B4-BE49-F238E27FC236}">
                      <a16:creationId xmlns:a16="http://schemas.microsoft.com/office/drawing/2014/main" id="{DA441AE0-5FB9-4C8F-A029-454418AAA22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2" name="Cube 791">
                  <a:extLst>
                    <a:ext uri="{FF2B5EF4-FFF2-40B4-BE49-F238E27FC236}">
                      <a16:creationId xmlns:a16="http://schemas.microsoft.com/office/drawing/2014/main" id="{CDE1C5C8-66E0-457F-AC6B-426401934EC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3" name="Cube 792">
                  <a:extLst>
                    <a:ext uri="{FF2B5EF4-FFF2-40B4-BE49-F238E27FC236}">
                      <a16:creationId xmlns:a16="http://schemas.microsoft.com/office/drawing/2014/main" id="{AA10F983-6AE8-42FF-9842-A1565F0CA69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4" name="Cube 793">
                  <a:extLst>
                    <a:ext uri="{FF2B5EF4-FFF2-40B4-BE49-F238E27FC236}">
                      <a16:creationId xmlns:a16="http://schemas.microsoft.com/office/drawing/2014/main" id="{69945FC9-9C6C-4F30-B751-2AEB628412B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5" name="Cube 794">
                  <a:extLst>
                    <a:ext uri="{FF2B5EF4-FFF2-40B4-BE49-F238E27FC236}">
                      <a16:creationId xmlns:a16="http://schemas.microsoft.com/office/drawing/2014/main" id="{7DAF1079-ECB1-4CD6-B241-3C1ABB25218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6" name="Cube 795">
                  <a:extLst>
                    <a:ext uri="{FF2B5EF4-FFF2-40B4-BE49-F238E27FC236}">
                      <a16:creationId xmlns:a16="http://schemas.microsoft.com/office/drawing/2014/main" id="{6175A923-86AA-43A2-A8DF-C60D631C96F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7" name="Cube 796">
                  <a:extLst>
                    <a:ext uri="{FF2B5EF4-FFF2-40B4-BE49-F238E27FC236}">
                      <a16:creationId xmlns:a16="http://schemas.microsoft.com/office/drawing/2014/main" id="{30785DEC-E45C-4EE4-9A10-3507AD2A953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8" name="Cube 797">
                  <a:extLst>
                    <a:ext uri="{FF2B5EF4-FFF2-40B4-BE49-F238E27FC236}">
                      <a16:creationId xmlns:a16="http://schemas.microsoft.com/office/drawing/2014/main" id="{3D7C10A4-79CA-46BC-A5D9-C8D51A76196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9" name="Cube 798">
                  <a:extLst>
                    <a:ext uri="{FF2B5EF4-FFF2-40B4-BE49-F238E27FC236}">
                      <a16:creationId xmlns:a16="http://schemas.microsoft.com/office/drawing/2014/main" id="{6F57169A-7B00-4270-A9FE-EAE387DB9C4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0" name="Cube 799">
                  <a:extLst>
                    <a:ext uri="{FF2B5EF4-FFF2-40B4-BE49-F238E27FC236}">
                      <a16:creationId xmlns:a16="http://schemas.microsoft.com/office/drawing/2014/main" id="{1744C5D8-0829-49CE-A428-096E7640421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5" name="Group 724">
                <a:extLst>
                  <a:ext uri="{FF2B5EF4-FFF2-40B4-BE49-F238E27FC236}">
                    <a16:creationId xmlns:a16="http://schemas.microsoft.com/office/drawing/2014/main" id="{DC117619-0265-4905-936A-C3CC82DD458A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81" name="Cube 780">
                  <a:extLst>
                    <a:ext uri="{FF2B5EF4-FFF2-40B4-BE49-F238E27FC236}">
                      <a16:creationId xmlns:a16="http://schemas.microsoft.com/office/drawing/2014/main" id="{F6E7E7ED-ABC1-4784-B1E5-C9B82EB7439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2" name="Cube 781">
                  <a:extLst>
                    <a:ext uri="{FF2B5EF4-FFF2-40B4-BE49-F238E27FC236}">
                      <a16:creationId xmlns:a16="http://schemas.microsoft.com/office/drawing/2014/main" id="{2571DAB5-489E-41B1-B891-418170F7AAE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3" name="Cube 782">
                  <a:extLst>
                    <a:ext uri="{FF2B5EF4-FFF2-40B4-BE49-F238E27FC236}">
                      <a16:creationId xmlns:a16="http://schemas.microsoft.com/office/drawing/2014/main" id="{9A4096A6-A6B1-4450-9999-54B83E5446B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4" name="Cube 783">
                  <a:extLst>
                    <a:ext uri="{FF2B5EF4-FFF2-40B4-BE49-F238E27FC236}">
                      <a16:creationId xmlns:a16="http://schemas.microsoft.com/office/drawing/2014/main" id="{774AD48A-9789-487E-88CF-CCD033F0144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5" name="Cube 784">
                  <a:extLst>
                    <a:ext uri="{FF2B5EF4-FFF2-40B4-BE49-F238E27FC236}">
                      <a16:creationId xmlns:a16="http://schemas.microsoft.com/office/drawing/2014/main" id="{A5F032E3-69A0-44E8-8854-5696BE54FDA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6" name="Cube 785">
                  <a:extLst>
                    <a:ext uri="{FF2B5EF4-FFF2-40B4-BE49-F238E27FC236}">
                      <a16:creationId xmlns:a16="http://schemas.microsoft.com/office/drawing/2014/main" id="{36614DB8-91CE-406D-992C-D5302C58406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7" name="Cube 786">
                  <a:extLst>
                    <a:ext uri="{FF2B5EF4-FFF2-40B4-BE49-F238E27FC236}">
                      <a16:creationId xmlns:a16="http://schemas.microsoft.com/office/drawing/2014/main" id="{2AD6B3E8-7CB8-4C7C-9D2A-40C07D15856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8" name="Cube 787">
                  <a:extLst>
                    <a:ext uri="{FF2B5EF4-FFF2-40B4-BE49-F238E27FC236}">
                      <a16:creationId xmlns:a16="http://schemas.microsoft.com/office/drawing/2014/main" id="{F2093F33-36EC-455F-BDFC-2292E45F718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9" name="Cube 788">
                  <a:extLst>
                    <a:ext uri="{FF2B5EF4-FFF2-40B4-BE49-F238E27FC236}">
                      <a16:creationId xmlns:a16="http://schemas.microsoft.com/office/drawing/2014/main" id="{88730B97-95D1-4AB3-BC49-089D20C90A1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0" name="Cube 789">
                  <a:extLst>
                    <a:ext uri="{FF2B5EF4-FFF2-40B4-BE49-F238E27FC236}">
                      <a16:creationId xmlns:a16="http://schemas.microsoft.com/office/drawing/2014/main" id="{BAD9C496-99B3-4FD1-B223-AB8E0C4A896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6" name="Group 725">
                <a:extLst>
                  <a:ext uri="{FF2B5EF4-FFF2-40B4-BE49-F238E27FC236}">
                    <a16:creationId xmlns:a16="http://schemas.microsoft.com/office/drawing/2014/main" id="{DB507BD4-6217-4D95-BE12-4965120B9F52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71" name="Cube 770">
                  <a:extLst>
                    <a:ext uri="{FF2B5EF4-FFF2-40B4-BE49-F238E27FC236}">
                      <a16:creationId xmlns:a16="http://schemas.microsoft.com/office/drawing/2014/main" id="{1EB33D9A-C432-450D-9104-595D3ECFAFE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2" name="Cube 771">
                  <a:extLst>
                    <a:ext uri="{FF2B5EF4-FFF2-40B4-BE49-F238E27FC236}">
                      <a16:creationId xmlns:a16="http://schemas.microsoft.com/office/drawing/2014/main" id="{84E06632-C8A9-485D-9E2C-0577F57A42A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3" name="Cube 772">
                  <a:extLst>
                    <a:ext uri="{FF2B5EF4-FFF2-40B4-BE49-F238E27FC236}">
                      <a16:creationId xmlns:a16="http://schemas.microsoft.com/office/drawing/2014/main" id="{8C40DA47-EAE5-41C9-8E2D-7CD525B548D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4" name="Cube 773">
                  <a:extLst>
                    <a:ext uri="{FF2B5EF4-FFF2-40B4-BE49-F238E27FC236}">
                      <a16:creationId xmlns:a16="http://schemas.microsoft.com/office/drawing/2014/main" id="{391214A8-3C53-4B39-9B4A-72820D8506D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5" name="Cube 774">
                  <a:extLst>
                    <a:ext uri="{FF2B5EF4-FFF2-40B4-BE49-F238E27FC236}">
                      <a16:creationId xmlns:a16="http://schemas.microsoft.com/office/drawing/2014/main" id="{DCB7F4FF-0302-4413-9F26-9B904974746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6" name="Cube 775">
                  <a:extLst>
                    <a:ext uri="{FF2B5EF4-FFF2-40B4-BE49-F238E27FC236}">
                      <a16:creationId xmlns:a16="http://schemas.microsoft.com/office/drawing/2014/main" id="{EB397EC2-D39F-43AB-833F-46553145F51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7" name="Cube 776">
                  <a:extLst>
                    <a:ext uri="{FF2B5EF4-FFF2-40B4-BE49-F238E27FC236}">
                      <a16:creationId xmlns:a16="http://schemas.microsoft.com/office/drawing/2014/main" id="{A108DE19-078D-4326-9EFB-98C754E89E0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8" name="Cube 777">
                  <a:extLst>
                    <a:ext uri="{FF2B5EF4-FFF2-40B4-BE49-F238E27FC236}">
                      <a16:creationId xmlns:a16="http://schemas.microsoft.com/office/drawing/2014/main" id="{677555C9-FF16-4679-ABDD-A82F71D7704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9" name="Cube 778">
                  <a:extLst>
                    <a:ext uri="{FF2B5EF4-FFF2-40B4-BE49-F238E27FC236}">
                      <a16:creationId xmlns:a16="http://schemas.microsoft.com/office/drawing/2014/main" id="{6CEEE4D9-0499-4021-B738-35F97055E40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0" name="Cube 779">
                  <a:extLst>
                    <a:ext uri="{FF2B5EF4-FFF2-40B4-BE49-F238E27FC236}">
                      <a16:creationId xmlns:a16="http://schemas.microsoft.com/office/drawing/2014/main" id="{FD6AF5DA-15D3-4F0A-9689-570BE2339F7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7" name="Group 726">
                <a:extLst>
                  <a:ext uri="{FF2B5EF4-FFF2-40B4-BE49-F238E27FC236}">
                    <a16:creationId xmlns:a16="http://schemas.microsoft.com/office/drawing/2014/main" id="{EA12797A-5BE2-4DEC-BF94-3400030F253B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61" name="Cube 760">
                  <a:extLst>
                    <a:ext uri="{FF2B5EF4-FFF2-40B4-BE49-F238E27FC236}">
                      <a16:creationId xmlns:a16="http://schemas.microsoft.com/office/drawing/2014/main" id="{3EF651F4-BE76-4718-9291-0CC93C2BE72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2" name="Cube 761">
                  <a:extLst>
                    <a:ext uri="{FF2B5EF4-FFF2-40B4-BE49-F238E27FC236}">
                      <a16:creationId xmlns:a16="http://schemas.microsoft.com/office/drawing/2014/main" id="{8E5C86BE-754E-4D48-855A-FE2282FF680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3" name="Cube 762">
                  <a:extLst>
                    <a:ext uri="{FF2B5EF4-FFF2-40B4-BE49-F238E27FC236}">
                      <a16:creationId xmlns:a16="http://schemas.microsoft.com/office/drawing/2014/main" id="{B444A8AC-C73F-420F-8AB0-6ECDB8FCF81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4" name="Cube 763">
                  <a:extLst>
                    <a:ext uri="{FF2B5EF4-FFF2-40B4-BE49-F238E27FC236}">
                      <a16:creationId xmlns:a16="http://schemas.microsoft.com/office/drawing/2014/main" id="{F093E970-9142-45BA-89B2-F7BAA7F864A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5" name="Cube 764">
                  <a:extLst>
                    <a:ext uri="{FF2B5EF4-FFF2-40B4-BE49-F238E27FC236}">
                      <a16:creationId xmlns:a16="http://schemas.microsoft.com/office/drawing/2014/main" id="{BBE3E180-E30A-4665-AFF1-9A174CE4C1B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6" name="Cube 765">
                  <a:extLst>
                    <a:ext uri="{FF2B5EF4-FFF2-40B4-BE49-F238E27FC236}">
                      <a16:creationId xmlns:a16="http://schemas.microsoft.com/office/drawing/2014/main" id="{23A0D59D-F658-4DD2-8E50-57989165C84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7" name="Cube 766">
                  <a:extLst>
                    <a:ext uri="{FF2B5EF4-FFF2-40B4-BE49-F238E27FC236}">
                      <a16:creationId xmlns:a16="http://schemas.microsoft.com/office/drawing/2014/main" id="{D1FA790A-642A-4388-9A33-7A6C966525C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8" name="Cube 767">
                  <a:extLst>
                    <a:ext uri="{FF2B5EF4-FFF2-40B4-BE49-F238E27FC236}">
                      <a16:creationId xmlns:a16="http://schemas.microsoft.com/office/drawing/2014/main" id="{250FB071-9D22-4D73-9A3F-3C28E470DDB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9" name="Cube 768">
                  <a:extLst>
                    <a:ext uri="{FF2B5EF4-FFF2-40B4-BE49-F238E27FC236}">
                      <a16:creationId xmlns:a16="http://schemas.microsoft.com/office/drawing/2014/main" id="{BCA343A2-2470-4222-8259-AC9A8ED3E4D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0" name="Cube 769">
                  <a:extLst>
                    <a:ext uri="{FF2B5EF4-FFF2-40B4-BE49-F238E27FC236}">
                      <a16:creationId xmlns:a16="http://schemas.microsoft.com/office/drawing/2014/main" id="{BEFBE5F6-3A5A-4115-80B3-48F86EEFAE6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8" name="Group 727">
                <a:extLst>
                  <a:ext uri="{FF2B5EF4-FFF2-40B4-BE49-F238E27FC236}">
                    <a16:creationId xmlns:a16="http://schemas.microsoft.com/office/drawing/2014/main" id="{1040EDB5-881E-4622-BA53-C09D9AE47554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51" name="Cube 750">
                  <a:extLst>
                    <a:ext uri="{FF2B5EF4-FFF2-40B4-BE49-F238E27FC236}">
                      <a16:creationId xmlns:a16="http://schemas.microsoft.com/office/drawing/2014/main" id="{8A884022-DA59-42FF-8AF4-CDECDCAE411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2" name="Cube 751">
                  <a:extLst>
                    <a:ext uri="{FF2B5EF4-FFF2-40B4-BE49-F238E27FC236}">
                      <a16:creationId xmlns:a16="http://schemas.microsoft.com/office/drawing/2014/main" id="{91D3230E-F486-4B56-966B-27D92873641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3" name="Cube 752">
                  <a:extLst>
                    <a:ext uri="{FF2B5EF4-FFF2-40B4-BE49-F238E27FC236}">
                      <a16:creationId xmlns:a16="http://schemas.microsoft.com/office/drawing/2014/main" id="{57C85EED-F148-456E-A2B7-7BBC4D82330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4" name="Cube 753">
                  <a:extLst>
                    <a:ext uri="{FF2B5EF4-FFF2-40B4-BE49-F238E27FC236}">
                      <a16:creationId xmlns:a16="http://schemas.microsoft.com/office/drawing/2014/main" id="{E345E27D-5A76-4286-9116-945AD0C019F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5" name="Cube 754">
                  <a:extLst>
                    <a:ext uri="{FF2B5EF4-FFF2-40B4-BE49-F238E27FC236}">
                      <a16:creationId xmlns:a16="http://schemas.microsoft.com/office/drawing/2014/main" id="{CEEFE43A-1EC1-4027-A2CA-33A78A659E8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6" name="Cube 755">
                  <a:extLst>
                    <a:ext uri="{FF2B5EF4-FFF2-40B4-BE49-F238E27FC236}">
                      <a16:creationId xmlns:a16="http://schemas.microsoft.com/office/drawing/2014/main" id="{0C9DF5CA-15C1-4925-92B5-F78482FC4EF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7" name="Cube 756">
                  <a:extLst>
                    <a:ext uri="{FF2B5EF4-FFF2-40B4-BE49-F238E27FC236}">
                      <a16:creationId xmlns:a16="http://schemas.microsoft.com/office/drawing/2014/main" id="{A6E48EE9-F9C2-4D86-B1BE-3039F84293D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8" name="Cube 757">
                  <a:extLst>
                    <a:ext uri="{FF2B5EF4-FFF2-40B4-BE49-F238E27FC236}">
                      <a16:creationId xmlns:a16="http://schemas.microsoft.com/office/drawing/2014/main" id="{472322AE-AFD4-4820-ACCF-FF90CCB98BF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9" name="Cube 758">
                  <a:extLst>
                    <a:ext uri="{FF2B5EF4-FFF2-40B4-BE49-F238E27FC236}">
                      <a16:creationId xmlns:a16="http://schemas.microsoft.com/office/drawing/2014/main" id="{138BB6DA-546B-477F-AA9B-E942228347C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0" name="Cube 759">
                  <a:extLst>
                    <a:ext uri="{FF2B5EF4-FFF2-40B4-BE49-F238E27FC236}">
                      <a16:creationId xmlns:a16="http://schemas.microsoft.com/office/drawing/2014/main" id="{E7F90559-FE79-4FBE-A96F-496021107CB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9FBDFF96-3811-4091-988B-AD9E335C05D1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41" name="Cube 740">
                  <a:extLst>
                    <a:ext uri="{FF2B5EF4-FFF2-40B4-BE49-F238E27FC236}">
                      <a16:creationId xmlns:a16="http://schemas.microsoft.com/office/drawing/2014/main" id="{E720CCD3-1C85-437E-837F-7875B15F873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2" name="Cube 741">
                  <a:extLst>
                    <a:ext uri="{FF2B5EF4-FFF2-40B4-BE49-F238E27FC236}">
                      <a16:creationId xmlns:a16="http://schemas.microsoft.com/office/drawing/2014/main" id="{8058E8B6-9616-426A-B545-B7F29CB6D8E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3" name="Cube 742">
                  <a:extLst>
                    <a:ext uri="{FF2B5EF4-FFF2-40B4-BE49-F238E27FC236}">
                      <a16:creationId xmlns:a16="http://schemas.microsoft.com/office/drawing/2014/main" id="{E94612D2-D37C-44F0-98A5-974AC978C9F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4" name="Cube 743">
                  <a:extLst>
                    <a:ext uri="{FF2B5EF4-FFF2-40B4-BE49-F238E27FC236}">
                      <a16:creationId xmlns:a16="http://schemas.microsoft.com/office/drawing/2014/main" id="{041E6E1F-FACC-41F4-97A4-9048682CF1E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5" name="Cube 744">
                  <a:extLst>
                    <a:ext uri="{FF2B5EF4-FFF2-40B4-BE49-F238E27FC236}">
                      <a16:creationId xmlns:a16="http://schemas.microsoft.com/office/drawing/2014/main" id="{E95775FD-E036-4233-9CDE-859B164AD51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6" name="Cube 745">
                  <a:extLst>
                    <a:ext uri="{FF2B5EF4-FFF2-40B4-BE49-F238E27FC236}">
                      <a16:creationId xmlns:a16="http://schemas.microsoft.com/office/drawing/2014/main" id="{95F0B4DF-5912-40A7-A6AD-754884F1AAB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7" name="Cube 746">
                  <a:extLst>
                    <a:ext uri="{FF2B5EF4-FFF2-40B4-BE49-F238E27FC236}">
                      <a16:creationId xmlns:a16="http://schemas.microsoft.com/office/drawing/2014/main" id="{B9E3D3B8-C3A7-4BD2-9FDC-6B1C713F9DF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8" name="Cube 747">
                  <a:extLst>
                    <a:ext uri="{FF2B5EF4-FFF2-40B4-BE49-F238E27FC236}">
                      <a16:creationId xmlns:a16="http://schemas.microsoft.com/office/drawing/2014/main" id="{C75E66B2-5420-42B1-BF4F-82C1A7CBBD8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9" name="Cube 748">
                  <a:extLst>
                    <a:ext uri="{FF2B5EF4-FFF2-40B4-BE49-F238E27FC236}">
                      <a16:creationId xmlns:a16="http://schemas.microsoft.com/office/drawing/2014/main" id="{E24D50A1-E77B-4D07-BE96-B54DC2DE155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0" name="Cube 749">
                  <a:extLst>
                    <a:ext uri="{FF2B5EF4-FFF2-40B4-BE49-F238E27FC236}">
                      <a16:creationId xmlns:a16="http://schemas.microsoft.com/office/drawing/2014/main" id="{32E818F3-7682-40A9-B207-132BF6752B5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30" name="Group 729">
                <a:extLst>
                  <a:ext uri="{FF2B5EF4-FFF2-40B4-BE49-F238E27FC236}">
                    <a16:creationId xmlns:a16="http://schemas.microsoft.com/office/drawing/2014/main" id="{3FC90A76-1E73-4887-9084-363DDFE0AD93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31" name="Cube 730">
                  <a:extLst>
                    <a:ext uri="{FF2B5EF4-FFF2-40B4-BE49-F238E27FC236}">
                      <a16:creationId xmlns:a16="http://schemas.microsoft.com/office/drawing/2014/main" id="{1F519004-067C-474B-A591-A448B0EED9A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2" name="Cube 731">
                  <a:extLst>
                    <a:ext uri="{FF2B5EF4-FFF2-40B4-BE49-F238E27FC236}">
                      <a16:creationId xmlns:a16="http://schemas.microsoft.com/office/drawing/2014/main" id="{085F0312-DA8F-4361-ADBF-45C0902DDA0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3" name="Cube 732">
                  <a:extLst>
                    <a:ext uri="{FF2B5EF4-FFF2-40B4-BE49-F238E27FC236}">
                      <a16:creationId xmlns:a16="http://schemas.microsoft.com/office/drawing/2014/main" id="{0CC0DF0F-D495-4023-A71D-5886F134669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4" name="Cube 733">
                  <a:extLst>
                    <a:ext uri="{FF2B5EF4-FFF2-40B4-BE49-F238E27FC236}">
                      <a16:creationId xmlns:a16="http://schemas.microsoft.com/office/drawing/2014/main" id="{A11C61BD-A23E-49F3-A071-CE1E85F480F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5" name="Cube 734">
                  <a:extLst>
                    <a:ext uri="{FF2B5EF4-FFF2-40B4-BE49-F238E27FC236}">
                      <a16:creationId xmlns:a16="http://schemas.microsoft.com/office/drawing/2014/main" id="{0F07C43F-8104-4563-AD7D-D0CDA637BD6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6" name="Cube 735">
                  <a:extLst>
                    <a:ext uri="{FF2B5EF4-FFF2-40B4-BE49-F238E27FC236}">
                      <a16:creationId xmlns:a16="http://schemas.microsoft.com/office/drawing/2014/main" id="{179247C2-01A7-42AB-8884-CF6538C9023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7" name="Cube 736">
                  <a:extLst>
                    <a:ext uri="{FF2B5EF4-FFF2-40B4-BE49-F238E27FC236}">
                      <a16:creationId xmlns:a16="http://schemas.microsoft.com/office/drawing/2014/main" id="{83F6D4B5-E15D-4FA2-8A6B-12F2089E5F3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8" name="Cube 737">
                  <a:extLst>
                    <a:ext uri="{FF2B5EF4-FFF2-40B4-BE49-F238E27FC236}">
                      <a16:creationId xmlns:a16="http://schemas.microsoft.com/office/drawing/2014/main" id="{F2EDB0E4-DD1F-4C28-AC29-BB3B3212DC4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9" name="Cube 738">
                  <a:extLst>
                    <a:ext uri="{FF2B5EF4-FFF2-40B4-BE49-F238E27FC236}">
                      <a16:creationId xmlns:a16="http://schemas.microsoft.com/office/drawing/2014/main" id="{7D18ACEB-0C9E-4A49-A085-D5E277B0E89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0" name="Cube 739">
                  <a:extLst>
                    <a:ext uri="{FF2B5EF4-FFF2-40B4-BE49-F238E27FC236}">
                      <a16:creationId xmlns:a16="http://schemas.microsoft.com/office/drawing/2014/main" id="{26D53CC3-241D-4EA7-B9F2-DCDAEE8598B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</p:grpSp>
      <p:sp>
        <p:nvSpPr>
          <p:cNvPr id="1453" name="TextBox 1452">
            <a:extLst>
              <a:ext uri="{FF2B5EF4-FFF2-40B4-BE49-F238E27FC236}">
                <a16:creationId xmlns:a16="http://schemas.microsoft.com/office/drawing/2014/main" id="{646AAC4F-EFD6-40DD-9FDA-43ACD2ACECF4}"/>
              </a:ext>
            </a:extLst>
          </p:cNvPr>
          <p:cNvSpPr txBox="1"/>
          <p:nvPr/>
        </p:nvSpPr>
        <p:spPr>
          <a:xfrm>
            <a:off x="6787680" y="5269809"/>
            <a:ext cx="3098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Bốn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</a:t>
            </a:r>
            <a:r>
              <a:rPr lang="vi-VN" sz="2800"/>
              <a:t>ba mươi</a:t>
            </a:r>
          </a:p>
          <a:p>
            <a:pPr algn="ctr"/>
            <a:r>
              <a:rPr lang="vi-VN" sz="2800"/>
              <a:t>430</a:t>
            </a:r>
            <a:endParaRPr lang="en-US" sz="2800"/>
          </a:p>
        </p:txBody>
      </p:sp>
      <p:grpSp>
        <p:nvGrpSpPr>
          <p:cNvPr id="1956" name="Group 1955">
            <a:extLst>
              <a:ext uri="{FF2B5EF4-FFF2-40B4-BE49-F238E27FC236}">
                <a16:creationId xmlns:a16="http://schemas.microsoft.com/office/drawing/2014/main" id="{9BF4FBC5-2BF7-4CD9-91F7-C6CA7214E2E1}"/>
              </a:ext>
            </a:extLst>
          </p:cNvPr>
          <p:cNvGrpSpPr/>
          <p:nvPr/>
        </p:nvGrpSpPr>
        <p:grpSpPr>
          <a:xfrm>
            <a:off x="5190849" y="3733117"/>
            <a:ext cx="6843524" cy="1440054"/>
            <a:chOff x="3469723" y="3760233"/>
            <a:chExt cx="6843524" cy="1440054"/>
          </a:xfrm>
        </p:grpSpPr>
        <p:grpSp>
          <p:nvGrpSpPr>
            <p:cNvPr id="1455" name="Group 1454">
              <a:extLst>
                <a:ext uri="{FF2B5EF4-FFF2-40B4-BE49-F238E27FC236}">
                  <a16:creationId xmlns:a16="http://schemas.microsoft.com/office/drawing/2014/main" id="{27FBD854-6A99-454A-962B-586B3C362BDA}"/>
                </a:ext>
              </a:extLst>
            </p:cNvPr>
            <p:cNvGrpSpPr/>
            <p:nvPr/>
          </p:nvGrpSpPr>
          <p:grpSpPr>
            <a:xfrm>
              <a:off x="9539019" y="37641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1835" name="Cube 1834">
                <a:extLst>
                  <a:ext uri="{FF2B5EF4-FFF2-40B4-BE49-F238E27FC236}">
                    <a16:creationId xmlns:a16="http://schemas.microsoft.com/office/drawing/2014/main" id="{BEBC41B2-5D91-4FF2-A3F0-EB93DA61C34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6" name="Cube 1835">
                <a:extLst>
                  <a:ext uri="{FF2B5EF4-FFF2-40B4-BE49-F238E27FC236}">
                    <a16:creationId xmlns:a16="http://schemas.microsoft.com/office/drawing/2014/main" id="{1955D8FE-C5ED-45BB-9E15-3708B020946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7" name="Cube 1836">
                <a:extLst>
                  <a:ext uri="{FF2B5EF4-FFF2-40B4-BE49-F238E27FC236}">
                    <a16:creationId xmlns:a16="http://schemas.microsoft.com/office/drawing/2014/main" id="{7572FD3D-B502-4F76-984E-9E80171AA31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8" name="Cube 1837">
                <a:extLst>
                  <a:ext uri="{FF2B5EF4-FFF2-40B4-BE49-F238E27FC236}">
                    <a16:creationId xmlns:a16="http://schemas.microsoft.com/office/drawing/2014/main" id="{C6A240C6-C181-4716-B960-1DDB2B78AE8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9" name="Cube 1838">
                <a:extLst>
                  <a:ext uri="{FF2B5EF4-FFF2-40B4-BE49-F238E27FC236}">
                    <a16:creationId xmlns:a16="http://schemas.microsoft.com/office/drawing/2014/main" id="{B04C839A-3A6B-476B-A39E-3367FB1E8E5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0" name="Cube 1839">
                <a:extLst>
                  <a:ext uri="{FF2B5EF4-FFF2-40B4-BE49-F238E27FC236}">
                    <a16:creationId xmlns:a16="http://schemas.microsoft.com/office/drawing/2014/main" id="{D2F75FB9-A3C4-4A7F-A993-68A944F6C5EC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1" name="Cube 1840">
                <a:extLst>
                  <a:ext uri="{FF2B5EF4-FFF2-40B4-BE49-F238E27FC236}">
                    <a16:creationId xmlns:a16="http://schemas.microsoft.com/office/drawing/2014/main" id="{01C91E29-0C50-4960-987D-3FE698164931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2" name="Cube 1841">
                <a:extLst>
                  <a:ext uri="{FF2B5EF4-FFF2-40B4-BE49-F238E27FC236}">
                    <a16:creationId xmlns:a16="http://schemas.microsoft.com/office/drawing/2014/main" id="{AC75A0C0-D77E-4A20-950A-949D16EFB24C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3" name="Cube 1842">
                <a:extLst>
                  <a:ext uri="{FF2B5EF4-FFF2-40B4-BE49-F238E27FC236}">
                    <a16:creationId xmlns:a16="http://schemas.microsoft.com/office/drawing/2014/main" id="{C1A7DB2D-B837-49C0-AB65-4E3B11D8634B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4" name="Cube 1843">
                <a:extLst>
                  <a:ext uri="{FF2B5EF4-FFF2-40B4-BE49-F238E27FC236}">
                    <a16:creationId xmlns:a16="http://schemas.microsoft.com/office/drawing/2014/main" id="{E0066F17-D4C1-47A2-8E15-C03F0773CA1F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456" name="Group 1455">
              <a:extLst>
                <a:ext uri="{FF2B5EF4-FFF2-40B4-BE49-F238E27FC236}">
                  <a16:creationId xmlns:a16="http://schemas.microsoft.com/office/drawing/2014/main" id="{4FF69A74-5AD8-41C6-9BF0-4021698F5B15}"/>
                </a:ext>
              </a:extLst>
            </p:cNvPr>
            <p:cNvGrpSpPr/>
            <p:nvPr/>
          </p:nvGrpSpPr>
          <p:grpSpPr>
            <a:xfrm>
              <a:off x="5013975" y="3767476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725" name="Group 1724">
                <a:extLst>
                  <a:ext uri="{FF2B5EF4-FFF2-40B4-BE49-F238E27FC236}">
                    <a16:creationId xmlns:a16="http://schemas.microsoft.com/office/drawing/2014/main" id="{6EB603B0-AFA4-4D42-BE00-ED1ECC507223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25" name="Cube 1824">
                  <a:extLst>
                    <a:ext uri="{FF2B5EF4-FFF2-40B4-BE49-F238E27FC236}">
                      <a16:creationId xmlns:a16="http://schemas.microsoft.com/office/drawing/2014/main" id="{378FBE82-E955-484E-B6F3-BFF3CF88ED1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6" name="Cube 1825">
                  <a:extLst>
                    <a:ext uri="{FF2B5EF4-FFF2-40B4-BE49-F238E27FC236}">
                      <a16:creationId xmlns:a16="http://schemas.microsoft.com/office/drawing/2014/main" id="{E5D3548E-5894-41A6-AFBD-55AC3465249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7" name="Cube 1826">
                  <a:extLst>
                    <a:ext uri="{FF2B5EF4-FFF2-40B4-BE49-F238E27FC236}">
                      <a16:creationId xmlns:a16="http://schemas.microsoft.com/office/drawing/2014/main" id="{745F793E-EBA9-4DF9-8D64-1809878A070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8" name="Cube 1827">
                  <a:extLst>
                    <a:ext uri="{FF2B5EF4-FFF2-40B4-BE49-F238E27FC236}">
                      <a16:creationId xmlns:a16="http://schemas.microsoft.com/office/drawing/2014/main" id="{942139C8-E052-4608-97EE-D302973889D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9" name="Cube 1828">
                  <a:extLst>
                    <a:ext uri="{FF2B5EF4-FFF2-40B4-BE49-F238E27FC236}">
                      <a16:creationId xmlns:a16="http://schemas.microsoft.com/office/drawing/2014/main" id="{8B53AD52-0D46-42FC-BB56-2B517C2503E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0" name="Cube 1829">
                  <a:extLst>
                    <a:ext uri="{FF2B5EF4-FFF2-40B4-BE49-F238E27FC236}">
                      <a16:creationId xmlns:a16="http://schemas.microsoft.com/office/drawing/2014/main" id="{B876E42D-CBE0-4DF7-A718-9CE00FFE794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1" name="Cube 1830">
                  <a:extLst>
                    <a:ext uri="{FF2B5EF4-FFF2-40B4-BE49-F238E27FC236}">
                      <a16:creationId xmlns:a16="http://schemas.microsoft.com/office/drawing/2014/main" id="{A12A9744-CB9D-414A-B075-EE73EE0F211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2" name="Cube 1831">
                  <a:extLst>
                    <a:ext uri="{FF2B5EF4-FFF2-40B4-BE49-F238E27FC236}">
                      <a16:creationId xmlns:a16="http://schemas.microsoft.com/office/drawing/2014/main" id="{E8C5C2F9-DBE5-40EE-B357-DE763E1EC9E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3" name="Cube 1832">
                  <a:extLst>
                    <a:ext uri="{FF2B5EF4-FFF2-40B4-BE49-F238E27FC236}">
                      <a16:creationId xmlns:a16="http://schemas.microsoft.com/office/drawing/2014/main" id="{7F2AE188-AA62-4DC6-8C19-FB3F1474CA3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4" name="Cube 1833">
                  <a:extLst>
                    <a:ext uri="{FF2B5EF4-FFF2-40B4-BE49-F238E27FC236}">
                      <a16:creationId xmlns:a16="http://schemas.microsoft.com/office/drawing/2014/main" id="{25AA7F9D-DBEF-46F6-A20D-7706F1D1CB2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26" name="Group 1725">
                <a:extLst>
                  <a:ext uri="{FF2B5EF4-FFF2-40B4-BE49-F238E27FC236}">
                    <a16:creationId xmlns:a16="http://schemas.microsoft.com/office/drawing/2014/main" id="{086798B2-8A09-4E2E-9B62-842B13A85E77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15" name="Cube 1814">
                  <a:extLst>
                    <a:ext uri="{FF2B5EF4-FFF2-40B4-BE49-F238E27FC236}">
                      <a16:creationId xmlns:a16="http://schemas.microsoft.com/office/drawing/2014/main" id="{415563C3-150A-483C-855D-82A49B26FCD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6" name="Cube 1815">
                  <a:extLst>
                    <a:ext uri="{FF2B5EF4-FFF2-40B4-BE49-F238E27FC236}">
                      <a16:creationId xmlns:a16="http://schemas.microsoft.com/office/drawing/2014/main" id="{3D57F1D4-0C7D-49AD-B07D-36064E2F0B7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7" name="Cube 1816">
                  <a:extLst>
                    <a:ext uri="{FF2B5EF4-FFF2-40B4-BE49-F238E27FC236}">
                      <a16:creationId xmlns:a16="http://schemas.microsoft.com/office/drawing/2014/main" id="{C136C522-D539-4B38-8BBF-E4A23EF75CF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8" name="Cube 1817">
                  <a:extLst>
                    <a:ext uri="{FF2B5EF4-FFF2-40B4-BE49-F238E27FC236}">
                      <a16:creationId xmlns:a16="http://schemas.microsoft.com/office/drawing/2014/main" id="{9994BD25-2F67-4246-B9E3-4240140D001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9" name="Cube 1818">
                  <a:extLst>
                    <a:ext uri="{FF2B5EF4-FFF2-40B4-BE49-F238E27FC236}">
                      <a16:creationId xmlns:a16="http://schemas.microsoft.com/office/drawing/2014/main" id="{77241394-6384-4D8A-B7B5-7D4017FB905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0" name="Cube 1819">
                  <a:extLst>
                    <a:ext uri="{FF2B5EF4-FFF2-40B4-BE49-F238E27FC236}">
                      <a16:creationId xmlns:a16="http://schemas.microsoft.com/office/drawing/2014/main" id="{B3A492B7-F058-4FD1-B508-737B794A1AD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1" name="Cube 1820">
                  <a:extLst>
                    <a:ext uri="{FF2B5EF4-FFF2-40B4-BE49-F238E27FC236}">
                      <a16:creationId xmlns:a16="http://schemas.microsoft.com/office/drawing/2014/main" id="{A998D4CE-73DD-487D-969D-E27C843AD5F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2" name="Cube 1821">
                  <a:extLst>
                    <a:ext uri="{FF2B5EF4-FFF2-40B4-BE49-F238E27FC236}">
                      <a16:creationId xmlns:a16="http://schemas.microsoft.com/office/drawing/2014/main" id="{EF7C1C4C-8C8E-479A-820C-21D0FDF8C39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3" name="Cube 1822">
                  <a:extLst>
                    <a:ext uri="{FF2B5EF4-FFF2-40B4-BE49-F238E27FC236}">
                      <a16:creationId xmlns:a16="http://schemas.microsoft.com/office/drawing/2014/main" id="{8FCD9B5C-C9CE-46D6-AAC7-897FDE2C8C8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4" name="Cube 1823">
                  <a:extLst>
                    <a:ext uri="{FF2B5EF4-FFF2-40B4-BE49-F238E27FC236}">
                      <a16:creationId xmlns:a16="http://schemas.microsoft.com/office/drawing/2014/main" id="{049F39BD-E31A-4BFE-BE8E-8089E028B74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27" name="Group 1726">
                <a:extLst>
                  <a:ext uri="{FF2B5EF4-FFF2-40B4-BE49-F238E27FC236}">
                    <a16:creationId xmlns:a16="http://schemas.microsoft.com/office/drawing/2014/main" id="{43EF2153-3503-4D33-87DE-809E5ECC5DE7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05" name="Cube 1804">
                  <a:extLst>
                    <a:ext uri="{FF2B5EF4-FFF2-40B4-BE49-F238E27FC236}">
                      <a16:creationId xmlns:a16="http://schemas.microsoft.com/office/drawing/2014/main" id="{F6BF12AF-484C-42EC-B48A-8F9BD7DD6FD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6" name="Cube 1805">
                  <a:extLst>
                    <a:ext uri="{FF2B5EF4-FFF2-40B4-BE49-F238E27FC236}">
                      <a16:creationId xmlns:a16="http://schemas.microsoft.com/office/drawing/2014/main" id="{88197B3C-3237-4231-A071-A9B1E76090D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7" name="Cube 1806">
                  <a:extLst>
                    <a:ext uri="{FF2B5EF4-FFF2-40B4-BE49-F238E27FC236}">
                      <a16:creationId xmlns:a16="http://schemas.microsoft.com/office/drawing/2014/main" id="{3D3611F9-8966-42EE-80C0-8CF9DDC5681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8" name="Cube 1807">
                  <a:extLst>
                    <a:ext uri="{FF2B5EF4-FFF2-40B4-BE49-F238E27FC236}">
                      <a16:creationId xmlns:a16="http://schemas.microsoft.com/office/drawing/2014/main" id="{83143275-B39C-4234-B0FB-F07BC133802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9" name="Cube 1808">
                  <a:extLst>
                    <a:ext uri="{FF2B5EF4-FFF2-40B4-BE49-F238E27FC236}">
                      <a16:creationId xmlns:a16="http://schemas.microsoft.com/office/drawing/2014/main" id="{D55B0C04-BE46-48EB-A889-4075CD30462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0" name="Cube 1809">
                  <a:extLst>
                    <a:ext uri="{FF2B5EF4-FFF2-40B4-BE49-F238E27FC236}">
                      <a16:creationId xmlns:a16="http://schemas.microsoft.com/office/drawing/2014/main" id="{9BF346E3-7C09-4584-B8FE-1BA44C93F10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1" name="Cube 1810">
                  <a:extLst>
                    <a:ext uri="{FF2B5EF4-FFF2-40B4-BE49-F238E27FC236}">
                      <a16:creationId xmlns:a16="http://schemas.microsoft.com/office/drawing/2014/main" id="{FB2B210B-F9E8-45E0-A598-8D404F08BB2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2" name="Cube 1811">
                  <a:extLst>
                    <a:ext uri="{FF2B5EF4-FFF2-40B4-BE49-F238E27FC236}">
                      <a16:creationId xmlns:a16="http://schemas.microsoft.com/office/drawing/2014/main" id="{FA3DE3B9-FE33-4BBB-A426-C6E3DEDFA4F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3" name="Cube 1812">
                  <a:extLst>
                    <a:ext uri="{FF2B5EF4-FFF2-40B4-BE49-F238E27FC236}">
                      <a16:creationId xmlns:a16="http://schemas.microsoft.com/office/drawing/2014/main" id="{C6C5054C-8E9E-49E4-B255-DDC25CF5B69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4" name="Cube 1813">
                  <a:extLst>
                    <a:ext uri="{FF2B5EF4-FFF2-40B4-BE49-F238E27FC236}">
                      <a16:creationId xmlns:a16="http://schemas.microsoft.com/office/drawing/2014/main" id="{D96FAB69-04FB-48C7-8534-0F4A31A8F86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28" name="Group 1727">
                <a:extLst>
                  <a:ext uri="{FF2B5EF4-FFF2-40B4-BE49-F238E27FC236}">
                    <a16:creationId xmlns:a16="http://schemas.microsoft.com/office/drawing/2014/main" id="{64A91E64-4B34-42A3-8007-260B7A7ACBEE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95" name="Cube 1794">
                  <a:extLst>
                    <a:ext uri="{FF2B5EF4-FFF2-40B4-BE49-F238E27FC236}">
                      <a16:creationId xmlns:a16="http://schemas.microsoft.com/office/drawing/2014/main" id="{FC6330B8-B6D1-45A5-91E8-2842D1AB1D3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6" name="Cube 1795">
                  <a:extLst>
                    <a:ext uri="{FF2B5EF4-FFF2-40B4-BE49-F238E27FC236}">
                      <a16:creationId xmlns:a16="http://schemas.microsoft.com/office/drawing/2014/main" id="{BA8B946F-FD27-4DFC-AA68-19B79C5326F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7" name="Cube 1796">
                  <a:extLst>
                    <a:ext uri="{FF2B5EF4-FFF2-40B4-BE49-F238E27FC236}">
                      <a16:creationId xmlns:a16="http://schemas.microsoft.com/office/drawing/2014/main" id="{701EBDB8-57C8-4DB3-B5CA-1DF5D1EDE6B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8" name="Cube 1797">
                  <a:extLst>
                    <a:ext uri="{FF2B5EF4-FFF2-40B4-BE49-F238E27FC236}">
                      <a16:creationId xmlns:a16="http://schemas.microsoft.com/office/drawing/2014/main" id="{5F2BECC0-93E0-4B5A-B273-E2936E85151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9" name="Cube 1798">
                  <a:extLst>
                    <a:ext uri="{FF2B5EF4-FFF2-40B4-BE49-F238E27FC236}">
                      <a16:creationId xmlns:a16="http://schemas.microsoft.com/office/drawing/2014/main" id="{CB25FC3A-991D-47E5-A5E0-AEA9FFE1721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0" name="Cube 1799">
                  <a:extLst>
                    <a:ext uri="{FF2B5EF4-FFF2-40B4-BE49-F238E27FC236}">
                      <a16:creationId xmlns:a16="http://schemas.microsoft.com/office/drawing/2014/main" id="{13073673-0B54-405E-A41F-2C29B021C25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1" name="Cube 1800">
                  <a:extLst>
                    <a:ext uri="{FF2B5EF4-FFF2-40B4-BE49-F238E27FC236}">
                      <a16:creationId xmlns:a16="http://schemas.microsoft.com/office/drawing/2014/main" id="{717B33CF-28F5-46C5-A204-4910EED4CDF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2" name="Cube 1801">
                  <a:extLst>
                    <a:ext uri="{FF2B5EF4-FFF2-40B4-BE49-F238E27FC236}">
                      <a16:creationId xmlns:a16="http://schemas.microsoft.com/office/drawing/2014/main" id="{6EF4E290-4153-4338-8F5B-F07059C0D42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3" name="Cube 1802">
                  <a:extLst>
                    <a:ext uri="{FF2B5EF4-FFF2-40B4-BE49-F238E27FC236}">
                      <a16:creationId xmlns:a16="http://schemas.microsoft.com/office/drawing/2014/main" id="{06464DF4-E145-489A-A034-7F0BF010974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4" name="Cube 1803">
                  <a:extLst>
                    <a:ext uri="{FF2B5EF4-FFF2-40B4-BE49-F238E27FC236}">
                      <a16:creationId xmlns:a16="http://schemas.microsoft.com/office/drawing/2014/main" id="{B3D1E8DA-C3CC-4F1F-93AA-AE8917D0E3C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29" name="Group 1728">
                <a:extLst>
                  <a:ext uri="{FF2B5EF4-FFF2-40B4-BE49-F238E27FC236}">
                    <a16:creationId xmlns:a16="http://schemas.microsoft.com/office/drawing/2014/main" id="{C0AB45AB-5A35-4083-B085-FC4E290896D1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85" name="Cube 1784">
                  <a:extLst>
                    <a:ext uri="{FF2B5EF4-FFF2-40B4-BE49-F238E27FC236}">
                      <a16:creationId xmlns:a16="http://schemas.microsoft.com/office/drawing/2014/main" id="{D7C7FE42-5A20-4E32-8B87-6C1C8C9CE5C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6" name="Cube 1785">
                  <a:extLst>
                    <a:ext uri="{FF2B5EF4-FFF2-40B4-BE49-F238E27FC236}">
                      <a16:creationId xmlns:a16="http://schemas.microsoft.com/office/drawing/2014/main" id="{6E816F02-72B5-4615-ABF4-3E26188B257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7" name="Cube 1786">
                  <a:extLst>
                    <a:ext uri="{FF2B5EF4-FFF2-40B4-BE49-F238E27FC236}">
                      <a16:creationId xmlns:a16="http://schemas.microsoft.com/office/drawing/2014/main" id="{E3F33C88-0960-4058-833A-A5E652A557D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8" name="Cube 1787">
                  <a:extLst>
                    <a:ext uri="{FF2B5EF4-FFF2-40B4-BE49-F238E27FC236}">
                      <a16:creationId xmlns:a16="http://schemas.microsoft.com/office/drawing/2014/main" id="{F0B77F17-9BA7-44E7-BB66-6CBD795425D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9" name="Cube 1788">
                  <a:extLst>
                    <a:ext uri="{FF2B5EF4-FFF2-40B4-BE49-F238E27FC236}">
                      <a16:creationId xmlns:a16="http://schemas.microsoft.com/office/drawing/2014/main" id="{2C85918B-A9EA-48A7-8D63-C2CDD483BB2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0" name="Cube 1789">
                  <a:extLst>
                    <a:ext uri="{FF2B5EF4-FFF2-40B4-BE49-F238E27FC236}">
                      <a16:creationId xmlns:a16="http://schemas.microsoft.com/office/drawing/2014/main" id="{9B81E1C5-0AE7-4F27-9B0B-CD5EC067221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1" name="Cube 1790">
                  <a:extLst>
                    <a:ext uri="{FF2B5EF4-FFF2-40B4-BE49-F238E27FC236}">
                      <a16:creationId xmlns:a16="http://schemas.microsoft.com/office/drawing/2014/main" id="{D2574DB2-5AC1-48B9-81FD-F4F254AB6DE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2" name="Cube 1791">
                  <a:extLst>
                    <a:ext uri="{FF2B5EF4-FFF2-40B4-BE49-F238E27FC236}">
                      <a16:creationId xmlns:a16="http://schemas.microsoft.com/office/drawing/2014/main" id="{051EE0C3-E623-4B89-B805-AFB42D89C30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3" name="Cube 1792">
                  <a:extLst>
                    <a:ext uri="{FF2B5EF4-FFF2-40B4-BE49-F238E27FC236}">
                      <a16:creationId xmlns:a16="http://schemas.microsoft.com/office/drawing/2014/main" id="{4429B21C-85E9-46C9-BC55-C1ABE4F9E7C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4" name="Cube 1793">
                  <a:extLst>
                    <a:ext uri="{FF2B5EF4-FFF2-40B4-BE49-F238E27FC236}">
                      <a16:creationId xmlns:a16="http://schemas.microsoft.com/office/drawing/2014/main" id="{49010AB3-09E9-41F4-BF5F-649F170909B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30" name="Group 1729">
                <a:extLst>
                  <a:ext uri="{FF2B5EF4-FFF2-40B4-BE49-F238E27FC236}">
                    <a16:creationId xmlns:a16="http://schemas.microsoft.com/office/drawing/2014/main" id="{9BF1718E-0B0D-4C74-A1AA-4CABB44B3FF7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75" name="Cube 1774">
                  <a:extLst>
                    <a:ext uri="{FF2B5EF4-FFF2-40B4-BE49-F238E27FC236}">
                      <a16:creationId xmlns:a16="http://schemas.microsoft.com/office/drawing/2014/main" id="{D3897CB2-7750-4D1B-807B-1A696018563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6" name="Cube 1775">
                  <a:extLst>
                    <a:ext uri="{FF2B5EF4-FFF2-40B4-BE49-F238E27FC236}">
                      <a16:creationId xmlns:a16="http://schemas.microsoft.com/office/drawing/2014/main" id="{5552BF71-5810-42FC-A739-7499D26591D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7" name="Cube 1776">
                  <a:extLst>
                    <a:ext uri="{FF2B5EF4-FFF2-40B4-BE49-F238E27FC236}">
                      <a16:creationId xmlns:a16="http://schemas.microsoft.com/office/drawing/2014/main" id="{C452C909-DA7A-40E3-85E0-1A95740692D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8" name="Cube 1777">
                  <a:extLst>
                    <a:ext uri="{FF2B5EF4-FFF2-40B4-BE49-F238E27FC236}">
                      <a16:creationId xmlns:a16="http://schemas.microsoft.com/office/drawing/2014/main" id="{80F84467-2D4B-46EA-BA49-AB985223378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9" name="Cube 1778">
                  <a:extLst>
                    <a:ext uri="{FF2B5EF4-FFF2-40B4-BE49-F238E27FC236}">
                      <a16:creationId xmlns:a16="http://schemas.microsoft.com/office/drawing/2014/main" id="{236F9B01-1167-451E-AF33-B1B08B8834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0" name="Cube 1779">
                  <a:extLst>
                    <a:ext uri="{FF2B5EF4-FFF2-40B4-BE49-F238E27FC236}">
                      <a16:creationId xmlns:a16="http://schemas.microsoft.com/office/drawing/2014/main" id="{8236205D-B39B-471C-B81F-1C8B5027EEA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1" name="Cube 1780">
                  <a:extLst>
                    <a:ext uri="{FF2B5EF4-FFF2-40B4-BE49-F238E27FC236}">
                      <a16:creationId xmlns:a16="http://schemas.microsoft.com/office/drawing/2014/main" id="{5947A286-3AD3-4A56-9DBE-85BF21FEBC0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2" name="Cube 1781">
                  <a:extLst>
                    <a:ext uri="{FF2B5EF4-FFF2-40B4-BE49-F238E27FC236}">
                      <a16:creationId xmlns:a16="http://schemas.microsoft.com/office/drawing/2014/main" id="{7B178EE1-E45D-4330-A82B-A0947DDD37F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3" name="Cube 1782">
                  <a:extLst>
                    <a:ext uri="{FF2B5EF4-FFF2-40B4-BE49-F238E27FC236}">
                      <a16:creationId xmlns:a16="http://schemas.microsoft.com/office/drawing/2014/main" id="{0973E76C-31EE-4844-9E67-177262B8E7B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4" name="Cube 1783">
                  <a:extLst>
                    <a:ext uri="{FF2B5EF4-FFF2-40B4-BE49-F238E27FC236}">
                      <a16:creationId xmlns:a16="http://schemas.microsoft.com/office/drawing/2014/main" id="{8BC6EEB1-8125-4BE4-B4F8-D9F0A3564BC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31" name="Group 1730">
                <a:extLst>
                  <a:ext uri="{FF2B5EF4-FFF2-40B4-BE49-F238E27FC236}">
                    <a16:creationId xmlns:a16="http://schemas.microsoft.com/office/drawing/2014/main" id="{28991F27-F8F4-4534-BFF4-D2A1EB6BD225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65" name="Cube 1764">
                  <a:extLst>
                    <a:ext uri="{FF2B5EF4-FFF2-40B4-BE49-F238E27FC236}">
                      <a16:creationId xmlns:a16="http://schemas.microsoft.com/office/drawing/2014/main" id="{69B2EE6C-A4C2-41FC-8FFE-4F7DB351F72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6" name="Cube 1765">
                  <a:extLst>
                    <a:ext uri="{FF2B5EF4-FFF2-40B4-BE49-F238E27FC236}">
                      <a16:creationId xmlns:a16="http://schemas.microsoft.com/office/drawing/2014/main" id="{1350D249-0341-45FA-8E5C-DB3C36EF470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7" name="Cube 1766">
                  <a:extLst>
                    <a:ext uri="{FF2B5EF4-FFF2-40B4-BE49-F238E27FC236}">
                      <a16:creationId xmlns:a16="http://schemas.microsoft.com/office/drawing/2014/main" id="{928E7949-8BB3-409D-AE64-40498C18F76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8" name="Cube 1767">
                  <a:extLst>
                    <a:ext uri="{FF2B5EF4-FFF2-40B4-BE49-F238E27FC236}">
                      <a16:creationId xmlns:a16="http://schemas.microsoft.com/office/drawing/2014/main" id="{E1DB840C-D8E2-4DF8-A8B5-5BCF13A9112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9" name="Cube 1768">
                  <a:extLst>
                    <a:ext uri="{FF2B5EF4-FFF2-40B4-BE49-F238E27FC236}">
                      <a16:creationId xmlns:a16="http://schemas.microsoft.com/office/drawing/2014/main" id="{B5A0E3E4-6D02-43E9-BDC1-DA6565B5C55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0" name="Cube 1769">
                  <a:extLst>
                    <a:ext uri="{FF2B5EF4-FFF2-40B4-BE49-F238E27FC236}">
                      <a16:creationId xmlns:a16="http://schemas.microsoft.com/office/drawing/2014/main" id="{F12D68EB-E687-4F3F-92E7-555B8D6A9DB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1" name="Cube 1770">
                  <a:extLst>
                    <a:ext uri="{FF2B5EF4-FFF2-40B4-BE49-F238E27FC236}">
                      <a16:creationId xmlns:a16="http://schemas.microsoft.com/office/drawing/2014/main" id="{B76F712E-5A1A-447F-8797-87677A49A23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2" name="Cube 1771">
                  <a:extLst>
                    <a:ext uri="{FF2B5EF4-FFF2-40B4-BE49-F238E27FC236}">
                      <a16:creationId xmlns:a16="http://schemas.microsoft.com/office/drawing/2014/main" id="{9D79AA40-C564-4EA2-8FE3-7848B09DEA5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3" name="Cube 1772">
                  <a:extLst>
                    <a:ext uri="{FF2B5EF4-FFF2-40B4-BE49-F238E27FC236}">
                      <a16:creationId xmlns:a16="http://schemas.microsoft.com/office/drawing/2014/main" id="{9E042251-FC99-416B-B620-E93C3AFF482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4" name="Cube 1773">
                  <a:extLst>
                    <a:ext uri="{FF2B5EF4-FFF2-40B4-BE49-F238E27FC236}">
                      <a16:creationId xmlns:a16="http://schemas.microsoft.com/office/drawing/2014/main" id="{5A019C5E-6F34-45CD-A619-307DA1DB71E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32" name="Group 1731">
                <a:extLst>
                  <a:ext uri="{FF2B5EF4-FFF2-40B4-BE49-F238E27FC236}">
                    <a16:creationId xmlns:a16="http://schemas.microsoft.com/office/drawing/2014/main" id="{6A7F1A5D-AB7A-4E4C-9339-C68E76255078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55" name="Cube 1754">
                  <a:extLst>
                    <a:ext uri="{FF2B5EF4-FFF2-40B4-BE49-F238E27FC236}">
                      <a16:creationId xmlns:a16="http://schemas.microsoft.com/office/drawing/2014/main" id="{F2777425-9132-41EF-BA62-73A3483F345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6" name="Cube 1755">
                  <a:extLst>
                    <a:ext uri="{FF2B5EF4-FFF2-40B4-BE49-F238E27FC236}">
                      <a16:creationId xmlns:a16="http://schemas.microsoft.com/office/drawing/2014/main" id="{5A6B2639-0A3B-42BE-A45A-D421733C40D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7" name="Cube 1756">
                  <a:extLst>
                    <a:ext uri="{FF2B5EF4-FFF2-40B4-BE49-F238E27FC236}">
                      <a16:creationId xmlns:a16="http://schemas.microsoft.com/office/drawing/2014/main" id="{3DC93C27-A386-4DFF-85ED-8754EBFA77E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8" name="Cube 1757">
                  <a:extLst>
                    <a:ext uri="{FF2B5EF4-FFF2-40B4-BE49-F238E27FC236}">
                      <a16:creationId xmlns:a16="http://schemas.microsoft.com/office/drawing/2014/main" id="{703EF78C-361D-4E23-BC6C-3B8B521E18A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9" name="Cube 1758">
                  <a:extLst>
                    <a:ext uri="{FF2B5EF4-FFF2-40B4-BE49-F238E27FC236}">
                      <a16:creationId xmlns:a16="http://schemas.microsoft.com/office/drawing/2014/main" id="{E57ACAF1-B074-44A7-BF5B-AEE0430FE07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0" name="Cube 1759">
                  <a:extLst>
                    <a:ext uri="{FF2B5EF4-FFF2-40B4-BE49-F238E27FC236}">
                      <a16:creationId xmlns:a16="http://schemas.microsoft.com/office/drawing/2014/main" id="{FD1EE40B-791E-4A45-AC4D-A2E7F451AE5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1" name="Cube 1760">
                  <a:extLst>
                    <a:ext uri="{FF2B5EF4-FFF2-40B4-BE49-F238E27FC236}">
                      <a16:creationId xmlns:a16="http://schemas.microsoft.com/office/drawing/2014/main" id="{6927CC4C-A6E2-4E83-A283-9CA6E89D2A6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2" name="Cube 1761">
                  <a:extLst>
                    <a:ext uri="{FF2B5EF4-FFF2-40B4-BE49-F238E27FC236}">
                      <a16:creationId xmlns:a16="http://schemas.microsoft.com/office/drawing/2014/main" id="{AB503B32-1127-44C1-B525-D1C81579723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3" name="Cube 1762">
                  <a:extLst>
                    <a:ext uri="{FF2B5EF4-FFF2-40B4-BE49-F238E27FC236}">
                      <a16:creationId xmlns:a16="http://schemas.microsoft.com/office/drawing/2014/main" id="{5E88702E-DBD9-425E-B047-8F7BE1B4882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4" name="Cube 1763">
                  <a:extLst>
                    <a:ext uri="{FF2B5EF4-FFF2-40B4-BE49-F238E27FC236}">
                      <a16:creationId xmlns:a16="http://schemas.microsoft.com/office/drawing/2014/main" id="{F7875477-EF8C-4693-AC98-FF0E45B5BB1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33" name="Group 1732">
                <a:extLst>
                  <a:ext uri="{FF2B5EF4-FFF2-40B4-BE49-F238E27FC236}">
                    <a16:creationId xmlns:a16="http://schemas.microsoft.com/office/drawing/2014/main" id="{ABA46424-C70E-4331-B004-570E4E6DE11F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45" name="Cube 1744">
                  <a:extLst>
                    <a:ext uri="{FF2B5EF4-FFF2-40B4-BE49-F238E27FC236}">
                      <a16:creationId xmlns:a16="http://schemas.microsoft.com/office/drawing/2014/main" id="{95466E05-07C8-4D8B-8BDC-BE1A6A76BE1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6" name="Cube 1745">
                  <a:extLst>
                    <a:ext uri="{FF2B5EF4-FFF2-40B4-BE49-F238E27FC236}">
                      <a16:creationId xmlns:a16="http://schemas.microsoft.com/office/drawing/2014/main" id="{0C8A6533-82C6-4A6E-98C1-751C8502B8F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7" name="Cube 1746">
                  <a:extLst>
                    <a:ext uri="{FF2B5EF4-FFF2-40B4-BE49-F238E27FC236}">
                      <a16:creationId xmlns:a16="http://schemas.microsoft.com/office/drawing/2014/main" id="{2B525EE4-E2A8-4268-ACF6-BF7E6B3EF38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8" name="Cube 1747">
                  <a:extLst>
                    <a:ext uri="{FF2B5EF4-FFF2-40B4-BE49-F238E27FC236}">
                      <a16:creationId xmlns:a16="http://schemas.microsoft.com/office/drawing/2014/main" id="{C21C35BE-235A-44F8-B6BD-8683FB6D020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9" name="Cube 1748">
                  <a:extLst>
                    <a:ext uri="{FF2B5EF4-FFF2-40B4-BE49-F238E27FC236}">
                      <a16:creationId xmlns:a16="http://schemas.microsoft.com/office/drawing/2014/main" id="{5BD9F0EB-83D0-4923-B1F3-8D626E26FE5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0" name="Cube 1749">
                  <a:extLst>
                    <a:ext uri="{FF2B5EF4-FFF2-40B4-BE49-F238E27FC236}">
                      <a16:creationId xmlns:a16="http://schemas.microsoft.com/office/drawing/2014/main" id="{1CE65E4E-5804-4C98-936D-0F1AB8E9203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1" name="Cube 1750">
                  <a:extLst>
                    <a:ext uri="{FF2B5EF4-FFF2-40B4-BE49-F238E27FC236}">
                      <a16:creationId xmlns:a16="http://schemas.microsoft.com/office/drawing/2014/main" id="{B53086F7-95F0-41E2-93DC-5ADC5C928D9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2" name="Cube 1751">
                  <a:extLst>
                    <a:ext uri="{FF2B5EF4-FFF2-40B4-BE49-F238E27FC236}">
                      <a16:creationId xmlns:a16="http://schemas.microsoft.com/office/drawing/2014/main" id="{02943BC0-9C1F-4B00-A2EB-724A763C637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3" name="Cube 1752">
                  <a:extLst>
                    <a:ext uri="{FF2B5EF4-FFF2-40B4-BE49-F238E27FC236}">
                      <a16:creationId xmlns:a16="http://schemas.microsoft.com/office/drawing/2014/main" id="{7E65C5A3-F759-4467-B7CB-FB4892A4525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4" name="Cube 1753">
                  <a:extLst>
                    <a:ext uri="{FF2B5EF4-FFF2-40B4-BE49-F238E27FC236}">
                      <a16:creationId xmlns:a16="http://schemas.microsoft.com/office/drawing/2014/main" id="{38A0B304-9450-4980-908B-DCF1E6A21C9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34" name="Group 1733">
                <a:extLst>
                  <a:ext uri="{FF2B5EF4-FFF2-40B4-BE49-F238E27FC236}">
                    <a16:creationId xmlns:a16="http://schemas.microsoft.com/office/drawing/2014/main" id="{266D94A4-82CE-4BF9-89F6-040F938665E2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35" name="Cube 1734">
                  <a:extLst>
                    <a:ext uri="{FF2B5EF4-FFF2-40B4-BE49-F238E27FC236}">
                      <a16:creationId xmlns:a16="http://schemas.microsoft.com/office/drawing/2014/main" id="{1789E80C-DBB0-4BE8-9068-B776480327E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6" name="Cube 1735">
                  <a:extLst>
                    <a:ext uri="{FF2B5EF4-FFF2-40B4-BE49-F238E27FC236}">
                      <a16:creationId xmlns:a16="http://schemas.microsoft.com/office/drawing/2014/main" id="{1736CF10-38C2-49B8-9A12-CF2D2DEC79E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7" name="Cube 1736">
                  <a:extLst>
                    <a:ext uri="{FF2B5EF4-FFF2-40B4-BE49-F238E27FC236}">
                      <a16:creationId xmlns:a16="http://schemas.microsoft.com/office/drawing/2014/main" id="{2CD60142-A8F3-418C-9429-06105653F15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8" name="Cube 1737">
                  <a:extLst>
                    <a:ext uri="{FF2B5EF4-FFF2-40B4-BE49-F238E27FC236}">
                      <a16:creationId xmlns:a16="http://schemas.microsoft.com/office/drawing/2014/main" id="{ED102CB2-E3D1-4E89-88AD-6B7926A657D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9" name="Cube 1738">
                  <a:extLst>
                    <a:ext uri="{FF2B5EF4-FFF2-40B4-BE49-F238E27FC236}">
                      <a16:creationId xmlns:a16="http://schemas.microsoft.com/office/drawing/2014/main" id="{91128D0C-C730-49AC-8550-82C198D6DC6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0" name="Cube 1739">
                  <a:extLst>
                    <a:ext uri="{FF2B5EF4-FFF2-40B4-BE49-F238E27FC236}">
                      <a16:creationId xmlns:a16="http://schemas.microsoft.com/office/drawing/2014/main" id="{0F4ED22D-B246-4349-8BF0-501D7A8A6B9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1" name="Cube 1740">
                  <a:extLst>
                    <a:ext uri="{FF2B5EF4-FFF2-40B4-BE49-F238E27FC236}">
                      <a16:creationId xmlns:a16="http://schemas.microsoft.com/office/drawing/2014/main" id="{1EC2DD6C-C529-448A-8073-A112EB81712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2" name="Cube 1741">
                  <a:extLst>
                    <a:ext uri="{FF2B5EF4-FFF2-40B4-BE49-F238E27FC236}">
                      <a16:creationId xmlns:a16="http://schemas.microsoft.com/office/drawing/2014/main" id="{7598F0A0-8DD8-4B32-A754-442C519D7ED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3" name="Cube 1742">
                  <a:extLst>
                    <a:ext uri="{FF2B5EF4-FFF2-40B4-BE49-F238E27FC236}">
                      <a16:creationId xmlns:a16="http://schemas.microsoft.com/office/drawing/2014/main" id="{1B64FF73-43F1-47F9-8477-929D3EFE575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4" name="Cube 1743">
                  <a:extLst>
                    <a:ext uri="{FF2B5EF4-FFF2-40B4-BE49-F238E27FC236}">
                      <a16:creationId xmlns:a16="http://schemas.microsoft.com/office/drawing/2014/main" id="{EA93ACFD-4F1E-4C8B-8919-4CAD4C185E8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1458" name="Group 1457">
              <a:extLst>
                <a:ext uri="{FF2B5EF4-FFF2-40B4-BE49-F238E27FC236}">
                  <a16:creationId xmlns:a16="http://schemas.microsoft.com/office/drawing/2014/main" id="{73E8D780-E7B9-4C83-82CF-86CAC242029F}"/>
                </a:ext>
              </a:extLst>
            </p:cNvPr>
            <p:cNvGrpSpPr/>
            <p:nvPr/>
          </p:nvGrpSpPr>
          <p:grpSpPr>
            <a:xfrm>
              <a:off x="6522323" y="3786969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615" name="Group 1614">
                <a:extLst>
                  <a:ext uri="{FF2B5EF4-FFF2-40B4-BE49-F238E27FC236}">
                    <a16:creationId xmlns:a16="http://schemas.microsoft.com/office/drawing/2014/main" id="{434F5396-161A-4F68-8020-47FA46526975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15" name="Cube 1714">
                  <a:extLst>
                    <a:ext uri="{FF2B5EF4-FFF2-40B4-BE49-F238E27FC236}">
                      <a16:creationId xmlns:a16="http://schemas.microsoft.com/office/drawing/2014/main" id="{9C61E384-D5A7-459D-ACDA-73E33002B7D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6" name="Cube 1715">
                  <a:extLst>
                    <a:ext uri="{FF2B5EF4-FFF2-40B4-BE49-F238E27FC236}">
                      <a16:creationId xmlns:a16="http://schemas.microsoft.com/office/drawing/2014/main" id="{5B155032-48AB-4862-BEA7-B8C1BF7B2A3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7" name="Cube 1716">
                  <a:extLst>
                    <a:ext uri="{FF2B5EF4-FFF2-40B4-BE49-F238E27FC236}">
                      <a16:creationId xmlns:a16="http://schemas.microsoft.com/office/drawing/2014/main" id="{F9E5A9B5-5174-41EA-851C-DBD10496BEB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8" name="Cube 1717">
                  <a:extLst>
                    <a:ext uri="{FF2B5EF4-FFF2-40B4-BE49-F238E27FC236}">
                      <a16:creationId xmlns:a16="http://schemas.microsoft.com/office/drawing/2014/main" id="{ECBD6D72-838A-4759-BE0E-5F8E904299A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9" name="Cube 1718">
                  <a:extLst>
                    <a:ext uri="{FF2B5EF4-FFF2-40B4-BE49-F238E27FC236}">
                      <a16:creationId xmlns:a16="http://schemas.microsoft.com/office/drawing/2014/main" id="{D434EB27-BA41-48B2-BA94-85B097C8317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0" name="Cube 1719">
                  <a:extLst>
                    <a:ext uri="{FF2B5EF4-FFF2-40B4-BE49-F238E27FC236}">
                      <a16:creationId xmlns:a16="http://schemas.microsoft.com/office/drawing/2014/main" id="{10D0929E-455A-4920-A162-E6A146C100A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1" name="Cube 1720">
                  <a:extLst>
                    <a:ext uri="{FF2B5EF4-FFF2-40B4-BE49-F238E27FC236}">
                      <a16:creationId xmlns:a16="http://schemas.microsoft.com/office/drawing/2014/main" id="{20255948-F67F-4E50-96B8-C460B034751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2" name="Cube 1721">
                  <a:extLst>
                    <a:ext uri="{FF2B5EF4-FFF2-40B4-BE49-F238E27FC236}">
                      <a16:creationId xmlns:a16="http://schemas.microsoft.com/office/drawing/2014/main" id="{789F01FA-73C5-46F9-9711-AE845B50459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3" name="Cube 1722">
                  <a:extLst>
                    <a:ext uri="{FF2B5EF4-FFF2-40B4-BE49-F238E27FC236}">
                      <a16:creationId xmlns:a16="http://schemas.microsoft.com/office/drawing/2014/main" id="{D2EC4E44-DB19-413A-9E04-A83E4F75D2A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4" name="Cube 1723">
                  <a:extLst>
                    <a:ext uri="{FF2B5EF4-FFF2-40B4-BE49-F238E27FC236}">
                      <a16:creationId xmlns:a16="http://schemas.microsoft.com/office/drawing/2014/main" id="{318F8B8B-CF86-45A5-A6A3-D7AEECF592F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16" name="Group 1615">
                <a:extLst>
                  <a:ext uri="{FF2B5EF4-FFF2-40B4-BE49-F238E27FC236}">
                    <a16:creationId xmlns:a16="http://schemas.microsoft.com/office/drawing/2014/main" id="{2694629D-F13E-4785-A271-3F7FFC7DADD0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05" name="Cube 1704">
                  <a:extLst>
                    <a:ext uri="{FF2B5EF4-FFF2-40B4-BE49-F238E27FC236}">
                      <a16:creationId xmlns:a16="http://schemas.microsoft.com/office/drawing/2014/main" id="{F640B88B-2E0B-48C2-830E-E8063AB8E8B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6" name="Cube 1705">
                  <a:extLst>
                    <a:ext uri="{FF2B5EF4-FFF2-40B4-BE49-F238E27FC236}">
                      <a16:creationId xmlns:a16="http://schemas.microsoft.com/office/drawing/2014/main" id="{802BA51B-45AF-4411-B626-D931A2AAF46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7" name="Cube 1706">
                  <a:extLst>
                    <a:ext uri="{FF2B5EF4-FFF2-40B4-BE49-F238E27FC236}">
                      <a16:creationId xmlns:a16="http://schemas.microsoft.com/office/drawing/2014/main" id="{10EC134F-2CFD-4276-8526-3676C005C5D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8" name="Cube 1707">
                  <a:extLst>
                    <a:ext uri="{FF2B5EF4-FFF2-40B4-BE49-F238E27FC236}">
                      <a16:creationId xmlns:a16="http://schemas.microsoft.com/office/drawing/2014/main" id="{AA49059E-23B7-4F0F-AA58-32C5AA69C2D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9" name="Cube 1708">
                  <a:extLst>
                    <a:ext uri="{FF2B5EF4-FFF2-40B4-BE49-F238E27FC236}">
                      <a16:creationId xmlns:a16="http://schemas.microsoft.com/office/drawing/2014/main" id="{4BBD6733-FDEB-448B-86BC-FA565692A1D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0" name="Cube 1709">
                  <a:extLst>
                    <a:ext uri="{FF2B5EF4-FFF2-40B4-BE49-F238E27FC236}">
                      <a16:creationId xmlns:a16="http://schemas.microsoft.com/office/drawing/2014/main" id="{53882D9D-13C6-459F-8B39-D37FEE02264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1" name="Cube 1710">
                  <a:extLst>
                    <a:ext uri="{FF2B5EF4-FFF2-40B4-BE49-F238E27FC236}">
                      <a16:creationId xmlns:a16="http://schemas.microsoft.com/office/drawing/2014/main" id="{EC8B454A-6565-4ABD-89C9-D53E008E807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2" name="Cube 1711">
                  <a:extLst>
                    <a:ext uri="{FF2B5EF4-FFF2-40B4-BE49-F238E27FC236}">
                      <a16:creationId xmlns:a16="http://schemas.microsoft.com/office/drawing/2014/main" id="{17276570-0906-4EFB-A437-04B8C632165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3" name="Cube 1712">
                  <a:extLst>
                    <a:ext uri="{FF2B5EF4-FFF2-40B4-BE49-F238E27FC236}">
                      <a16:creationId xmlns:a16="http://schemas.microsoft.com/office/drawing/2014/main" id="{C2A4A313-9800-4EB0-816F-7715B63EFC5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4" name="Cube 1713">
                  <a:extLst>
                    <a:ext uri="{FF2B5EF4-FFF2-40B4-BE49-F238E27FC236}">
                      <a16:creationId xmlns:a16="http://schemas.microsoft.com/office/drawing/2014/main" id="{4A507D00-6DA2-49EB-B4F5-0D625A34173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17" name="Group 1616">
                <a:extLst>
                  <a:ext uri="{FF2B5EF4-FFF2-40B4-BE49-F238E27FC236}">
                    <a16:creationId xmlns:a16="http://schemas.microsoft.com/office/drawing/2014/main" id="{3683B785-443D-4B19-8FC5-F4CDA0839E82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95" name="Cube 1694">
                  <a:extLst>
                    <a:ext uri="{FF2B5EF4-FFF2-40B4-BE49-F238E27FC236}">
                      <a16:creationId xmlns:a16="http://schemas.microsoft.com/office/drawing/2014/main" id="{14903BAC-FA76-4CA0-90AB-8F9FCD59CB3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6" name="Cube 1695">
                  <a:extLst>
                    <a:ext uri="{FF2B5EF4-FFF2-40B4-BE49-F238E27FC236}">
                      <a16:creationId xmlns:a16="http://schemas.microsoft.com/office/drawing/2014/main" id="{2B101229-4771-4434-B5D3-80FF513B9FA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7" name="Cube 1696">
                  <a:extLst>
                    <a:ext uri="{FF2B5EF4-FFF2-40B4-BE49-F238E27FC236}">
                      <a16:creationId xmlns:a16="http://schemas.microsoft.com/office/drawing/2014/main" id="{CAE30459-F936-4A06-8975-F88F8693F41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8" name="Cube 1697">
                  <a:extLst>
                    <a:ext uri="{FF2B5EF4-FFF2-40B4-BE49-F238E27FC236}">
                      <a16:creationId xmlns:a16="http://schemas.microsoft.com/office/drawing/2014/main" id="{D3851347-BD00-4B9F-8079-5CBE1597F1C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9" name="Cube 1698">
                  <a:extLst>
                    <a:ext uri="{FF2B5EF4-FFF2-40B4-BE49-F238E27FC236}">
                      <a16:creationId xmlns:a16="http://schemas.microsoft.com/office/drawing/2014/main" id="{B7853A54-8DDE-430C-9D59-3913CCD7551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0" name="Cube 1699">
                  <a:extLst>
                    <a:ext uri="{FF2B5EF4-FFF2-40B4-BE49-F238E27FC236}">
                      <a16:creationId xmlns:a16="http://schemas.microsoft.com/office/drawing/2014/main" id="{F884F30B-C621-467A-A986-FBECB363DFF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1" name="Cube 1700">
                  <a:extLst>
                    <a:ext uri="{FF2B5EF4-FFF2-40B4-BE49-F238E27FC236}">
                      <a16:creationId xmlns:a16="http://schemas.microsoft.com/office/drawing/2014/main" id="{B45B5E73-B09B-408F-B968-DC61FA0CF15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2" name="Cube 1701">
                  <a:extLst>
                    <a:ext uri="{FF2B5EF4-FFF2-40B4-BE49-F238E27FC236}">
                      <a16:creationId xmlns:a16="http://schemas.microsoft.com/office/drawing/2014/main" id="{CC753A4C-B6E3-4F19-A998-8DE6882AD27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3" name="Cube 1702">
                  <a:extLst>
                    <a:ext uri="{FF2B5EF4-FFF2-40B4-BE49-F238E27FC236}">
                      <a16:creationId xmlns:a16="http://schemas.microsoft.com/office/drawing/2014/main" id="{32354C0A-0CAF-4F2D-9B71-73FAEC5D014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4" name="Cube 1703">
                  <a:extLst>
                    <a:ext uri="{FF2B5EF4-FFF2-40B4-BE49-F238E27FC236}">
                      <a16:creationId xmlns:a16="http://schemas.microsoft.com/office/drawing/2014/main" id="{660E879A-C071-4C28-9029-8D18676F7F2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18" name="Group 1617">
                <a:extLst>
                  <a:ext uri="{FF2B5EF4-FFF2-40B4-BE49-F238E27FC236}">
                    <a16:creationId xmlns:a16="http://schemas.microsoft.com/office/drawing/2014/main" id="{6266BF22-A99C-4BD4-B7AE-CF30C8B23EA6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85" name="Cube 1684">
                  <a:extLst>
                    <a:ext uri="{FF2B5EF4-FFF2-40B4-BE49-F238E27FC236}">
                      <a16:creationId xmlns:a16="http://schemas.microsoft.com/office/drawing/2014/main" id="{0B5288DD-5089-43F9-B27C-3890614EC53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6" name="Cube 1685">
                  <a:extLst>
                    <a:ext uri="{FF2B5EF4-FFF2-40B4-BE49-F238E27FC236}">
                      <a16:creationId xmlns:a16="http://schemas.microsoft.com/office/drawing/2014/main" id="{F57B5E4E-65BC-44A4-A78F-1DCD66D1A2B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7" name="Cube 1686">
                  <a:extLst>
                    <a:ext uri="{FF2B5EF4-FFF2-40B4-BE49-F238E27FC236}">
                      <a16:creationId xmlns:a16="http://schemas.microsoft.com/office/drawing/2014/main" id="{E5929BB5-9975-43A2-B0B1-86DB12BC64A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8" name="Cube 1687">
                  <a:extLst>
                    <a:ext uri="{FF2B5EF4-FFF2-40B4-BE49-F238E27FC236}">
                      <a16:creationId xmlns:a16="http://schemas.microsoft.com/office/drawing/2014/main" id="{81ECACE5-E30B-4C31-AE81-F965C7EC8AB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9" name="Cube 1688">
                  <a:extLst>
                    <a:ext uri="{FF2B5EF4-FFF2-40B4-BE49-F238E27FC236}">
                      <a16:creationId xmlns:a16="http://schemas.microsoft.com/office/drawing/2014/main" id="{A0CE7882-CAF1-4BCD-B603-6FCB93645CD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0" name="Cube 1689">
                  <a:extLst>
                    <a:ext uri="{FF2B5EF4-FFF2-40B4-BE49-F238E27FC236}">
                      <a16:creationId xmlns:a16="http://schemas.microsoft.com/office/drawing/2014/main" id="{8C3AF738-6BCD-46B5-8A50-9E5178C6DBC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1" name="Cube 1690">
                  <a:extLst>
                    <a:ext uri="{FF2B5EF4-FFF2-40B4-BE49-F238E27FC236}">
                      <a16:creationId xmlns:a16="http://schemas.microsoft.com/office/drawing/2014/main" id="{B06A3351-6CBC-4DB4-B15E-D95088CFE09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2" name="Cube 1691">
                  <a:extLst>
                    <a:ext uri="{FF2B5EF4-FFF2-40B4-BE49-F238E27FC236}">
                      <a16:creationId xmlns:a16="http://schemas.microsoft.com/office/drawing/2014/main" id="{BC517C86-7AF2-40E6-BF62-C272DE43D40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3" name="Cube 1692">
                  <a:extLst>
                    <a:ext uri="{FF2B5EF4-FFF2-40B4-BE49-F238E27FC236}">
                      <a16:creationId xmlns:a16="http://schemas.microsoft.com/office/drawing/2014/main" id="{17A45009-03B8-4DFF-8D15-425A033534F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4" name="Cube 1693">
                  <a:extLst>
                    <a:ext uri="{FF2B5EF4-FFF2-40B4-BE49-F238E27FC236}">
                      <a16:creationId xmlns:a16="http://schemas.microsoft.com/office/drawing/2014/main" id="{6DC1B90A-7678-4C10-927C-51312E8615A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19" name="Group 1618">
                <a:extLst>
                  <a:ext uri="{FF2B5EF4-FFF2-40B4-BE49-F238E27FC236}">
                    <a16:creationId xmlns:a16="http://schemas.microsoft.com/office/drawing/2014/main" id="{72160B44-1EC6-42A9-B2CB-84DEFDF0149D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75" name="Cube 1674">
                  <a:extLst>
                    <a:ext uri="{FF2B5EF4-FFF2-40B4-BE49-F238E27FC236}">
                      <a16:creationId xmlns:a16="http://schemas.microsoft.com/office/drawing/2014/main" id="{BBFA3E27-6D5F-42A3-8A29-A9219A1779B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6" name="Cube 1675">
                  <a:extLst>
                    <a:ext uri="{FF2B5EF4-FFF2-40B4-BE49-F238E27FC236}">
                      <a16:creationId xmlns:a16="http://schemas.microsoft.com/office/drawing/2014/main" id="{F1753400-B876-472D-9E9D-E93E7F8129B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7" name="Cube 1676">
                  <a:extLst>
                    <a:ext uri="{FF2B5EF4-FFF2-40B4-BE49-F238E27FC236}">
                      <a16:creationId xmlns:a16="http://schemas.microsoft.com/office/drawing/2014/main" id="{CBC612BF-28B4-4874-9AA4-FEC350DB336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8" name="Cube 1677">
                  <a:extLst>
                    <a:ext uri="{FF2B5EF4-FFF2-40B4-BE49-F238E27FC236}">
                      <a16:creationId xmlns:a16="http://schemas.microsoft.com/office/drawing/2014/main" id="{94D301B3-356F-44FB-A6A2-79C35407822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9" name="Cube 1678">
                  <a:extLst>
                    <a:ext uri="{FF2B5EF4-FFF2-40B4-BE49-F238E27FC236}">
                      <a16:creationId xmlns:a16="http://schemas.microsoft.com/office/drawing/2014/main" id="{FD218C7C-8488-485B-B999-0059FB308FE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0" name="Cube 1679">
                  <a:extLst>
                    <a:ext uri="{FF2B5EF4-FFF2-40B4-BE49-F238E27FC236}">
                      <a16:creationId xmlns:a16="http://schemas.microsoft.com/office/drawing/2014/main" id="{EAF8E781-295E-4CBE-BE51-42384E94E02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1" name="Cube 1680">
                  <a:extLst>
                    <a:ext uri="{FF2B5EF4-FFF2-40B4-BE49-F238E27FC236}">
                      <a16:creationId xmlns:a16="http://schemas.microsoft.com/office/drawing/2014/main" id="{C95244A7-E6BD-40EF-9126-874868938AE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2" name="Cube 1681">
                  <a:extLst>
                    <a:ext uri="{FF2B5EF4-FFF2-40B4-BE49-F238E27FC236}">
                      <a16:creationId xmlns:a16="http://schemas.microsoft.com/office/drawing/2014/main" id="{B601A201-CDA3-495B-84DE-A112EFCE0B6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3" name="Cube 1682">
                  <a:extLst>
                    <a:ext uri="{FF2B5EF4-FFF2-40B4-BE49-F238E27FC236}">
                      <a16:creationId xmlns:a16="http://schemas.microsoft.com/office/drawing/2014/main" id="{3EAF3CF7-AC79-4281-821E-4D5E2E893F2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4" name="Cube 1683">
                  <a:extLst>
                    <a:ext uri="{FF2B5EF4-FFF2-40B4-BE49-F238E27FC236}">
                      <a16:creationId xmlns:a16="http://schemas.microsoft.com/office/drawing/2014/main" id="{9597042B-20D7-4864-B400-92EBC48FDDF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20" name="Group 1619">
                <a:extLst>
                  <a:ext uri="{FF2B5EF4-FFF2-40B4-BE49-F238E27FC236}">
                    <a16:creationId xmlns:a16="http://schemas.microsoft.com/office/drawing/2014/main" id="{5924B0B8-3CC8-4745-92BD-E17E1D6C8D87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65" name="Cube 1664">
                  <a:extLst>
                    <a:ext uri="{FF2B5EF4-FFF2-40B4-BE49-F238E27FC236}">
                      <a16:creationId xmlns:a16="http://schemas.microsoft.com/office/drawing/2014/main" id="{DD43011F-5BE4-402F-A623-1588D9A1A04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6" name="Cube 1665">
                  <a:extLst>
                    <a:ext uri="{FF2B5EF4-FFF2-40B4-BE49-F238E27FC236}">
                      <a16:creationId xmlns:a16="http://schemas.microsoft.com/office/drawing/2014/main" id="{8EEDA3C3-FB42-40D6-8CFD-5165EF060BE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7" name="Cube 1666">
                  <a:extLst>
                    <a:ext uri="{FF2B5EF4-FFF2-40B4-BE49-F238E27FC236}">
                      <a16:creationId xmlns:a16="http://schemas.microsoft.com/office/drawing/2014/main" id="{251E0C39-CBEB-470B-B322-2A3CAC6F5D9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8" name="Cube 1667">
                  <a:extLst>
                    <a:ext uri="{FF2B5EF4-FFF2-40B4-BE49-F238E27FC236}">
                      <a16:creationId xmlns:a16="http://schemas.microsoft.com/office/drawing/2014/main" id="{2930B9B1-1560-4543-BF0E-CEFF6348041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9" name="Cube 1668">
                  <a:extLst>
                    <a:ext uri="{FF2B5EF4-FFF2-40B4-BE49-F238E27FC236}">
                      <a16:creationId xmlns:a16="http://schemas.microsoft.com/office/drawing/2014/main" id="{655CCD53-EE32-440F-9283-F616B9C944D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0" name="Cube 1669">
                  <a:extLst>
                    <a:ext uri="{FF2B5EF4-FFF2-40B4-BE49-F238E27FC236}">
                      <a16:creationId xmlns:a16="http://schemas.microsoft.com/office/drawing/2014/main" id="{AC1CE192-027C-4F37-AF23-B5E96B9FC38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1" name="Cube 1670">
                  <a:extLst>
                    <a:ext uri="{FF2B5EF4-FFF2-40B4-BE49-F238E27FC236}">
                      <a16:creationId xmlns:a16="http://schemas.microsoft.com/office/drawing/2014/main" id="{F733EFB2-6CD1-40C7-8A3B-9F81F61F09F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2" name="Cube 1671">
                  <a:extLst>
                    <a:ext uri="{FF2B5EF4-FFF2-40B4-BE49-F238E27FC236}">
                      <a16:creationId xmlns:a16="http://schemas.microsoft.com/office/drawing/2014/main" id="{66FEBC38-BCCC-4596-BD32-492B737CE11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3" name="Cube 1672">
                  <a:extLst>
                    <a:ext uri="{FF2B5EF4-FFF2-40B4-BE49-F238E27FC236}">
                      <a16:creationId xmlns:a16="http://schemas.microsoft.com/office/drawing/2014/main" id="{94693B06-DE18-46B9-BF00-D4F0DB51E10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4" name="Cube 1673">
                  <a:extLst>
                    <a:ext uri="{FF2B5EF4-FFF2-40B4-BE49-F238E27FC236}">
                      <a16:creationId xmlns:a16="http://schemas.microsoft.com/office/drawing/2014/main" id="{B97B0AF2-8DF6-437C-A2CA-0B9EEBD6DA2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21" name="Group 1620">
                <a:extLst>
                  <a:ext uri="{FF2B5EF4-FFF2-40B4-BE49-F238E27FC236}">
                    <a16:creationId xmlns:a16="http://schemas.microsoft.com/office/drawing/2014/main" id="{5024D14D-8B5D-415B-A32C-A5B1941E5A85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55" name="Cube 1654">
                  <a:extLst>
                    <a:ext uri="{FF2B5EF4-FFF2-40B4-BE49-F238E27FC236}">
                      <a16:creationId xmlns:a16="http://schemas.microsoft.com/office/drawing/2014/main" id="{38D8ADD6-7992-43A1-932F-1A574D6AC99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6" name="Cube 1655">
                  <a:extLst>
                    <a:ext uri="{FF2B5EF4-FFF2-40B4-BE49-F238E27FC236}">
                      <a16:creationId xmlns:a16="http://schemas.microsoft.com/office/drawing/2014/main" id="{E74C85DA-CB6B-4479-A408-F9A8C14D4CE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7" name="Cube 1656">
                  <a:extLst>
                    <a:ext uri="{FF2B5EF4-FFF2-40B4-BE49-F238E27FC236}">
                      <a16:creationId xmlns:a16="http://schemas.microsoft.com/office/drawing/2014/main" id="{46FD1CCD-75F4-48B1-9254-BA8861602F9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8" name="Cube 1657">
                  <a:extLst>
                    <a:ext uri="{FF2B5EF4-FFF2-40B4-BE49-F238E27FC236}">
                      <a16:creationId xmlns:a16="http://schemas.microsoft.com/office/drawing/2014/main" id="{23443A32-5BD9-4BE7-9556-76E4A3A7945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9" name="Cube 1658">
                  <a:extLst>
                    <a:ext uri="{FF2B5EF4-FFF2-40B4-BE49-F238E27FC236}">
                      <a16:creationId xmlns:a16="http://schemas.microsoft.com/office/drawing/2014/main" id="{8EBD7A2E-BAE2-4467-81E6-AB7E7EC2D79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0" name="Cube 1659">
                  <a:extLst>
                    <a:ext uri="{FF2B5EF4-FFF2-40B4-BE49-F238E27FC236}">
                      <a16:creationId xmlns:a16="http://schemas.microsoft.com/office/drawing/2014/main" id="{5C7F3388-0F9E-464F-8552-2263BE9C550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1" name="Cube 1660">
                  <a:extLst>
                    <a:ext uri="{FF2B5EF4-FFF2-40B4-BE49-F238E27FC236}">
                      <a16:creationId xmlns:a16="http://schemas.microsoft.com/office/drawing/2014/main" id="{5A13D569-F388-466C-A76C-5B8F1B16DF6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2" name="Cube 1661">
                  <a:extLst>
                    <a:ext uri="{FF2B5EF4-FFF2-40B4-BE49-F238E27FC236}">
                      <a16:creationId xmlns:a16="http://schemas.microsoft.com/office/drawing/2014/main" id="{0B635F71-09A7-49E9-99C8-EF50781F00E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3" name="Cube 1662">
                  <a:extLst>
                    <a:ext uri="{FF2B5EF4-FFF2-40B4-BE49-F238E27FC236}">
                      <a16:creationId xmlns:a16="http://schemas.microsoft.com/office/drawing/2014/main" id="{12FFAD6F-146C-486A-8A88-8E60E190F9A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4" name="Cube 1663">
                  <a:extLst>
                    <a:ext uri="{FF2B5EF4-FFF2-40B4-BE49-F238E27FC236}">
                      <a16:creationId xmlns:a16="http://schemas.microsoft.com/office/drawing/2014/main" id="{4C795DDE-2377-44A6-8D5B-183483F5EA4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22" name="Group 1621">
                <a:extLst>
                  <a:ext uri="{FF2B5EF4-FFF2-40B4-BE49-F238E27FC236}">
                    <a16:creationId xmlns:a16="http://schemas.microsoft.com/office/drawing/2014/main" id="{D2D99541-A069-4E14-9211-44E22574CD2F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45" name="Cube 1644">
                  <a:extLst>
                    <a:ext uri="{FF2B5EF4-FFF2-40B4-BE49-F238E27FC236}">
                      <a16:creationId xmlns:a16="http://schemas.microsoft.com/office/drawing/2014/main" id="{394C656F-24FB-4300-95A1-2D627FB99C5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6" name="Cube 1645">
                  <a:extLst>
                    <a:ext uri="{FF2B5EF4-FFF2-40B4-BE49-F238E27FC236}">
                      <a16:creationId xmlns:a16="http://schemas.microsoft.com/office/drawing/2014/main" id="{3F1D6FF8-AFA3-446C-A334-05DA7283379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7" name="Cube 1646">
                  <a:extLst>
                    <a:ext uri="{FF2B5EF4-FFF2-40B4-BE49-F238E27FC236}">
                      <a16:creationId xmlns:a16="http://schemas.microsoft.com/office/drawing/2014/main" id="{982C7B7C-881F-4F58-A192-4724821A79B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8" name="Cube 1647">
                  <a:extLst>
                    <a:ext uri="{FF2B5EF4-FFF2-40B4-BE49-F238E27FC236}">
                      <a16:creationId xmlns:a16="http://schemas.microsoft.com/office/drawing/2014/main" id="{EB1A8124-651F-4EF5-964F-91F17E068EE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9" name="Cube 1648">
                  <a:extLst>
                    <a:ext uri="{FF2B5EF4-FFF2-40B4-BE49-F238E27FC236}">
                      <a16:creationId xmlns:a16="http://schemas.microsoft.com/office/drawing/2014/main" id="{172EAC1F-6353-4CC7-A8CC-1EF7B7F94FD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0" name="Cube 1649">
                  <a:extLst>
                    <a:ext uri="{FF2B5EF4-FFF2-40B4-BE49-F238E27FC236}">
                      <a16:creationId xmlns:a16="http://schemas.microsoft.com/office/drawing/2014/main" id="{3B3E843C-EE6D-423D-86CB-067E3361604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1" name="Cube 1650">
                  <a:extLst>
                    <a:ext uri="{FF2B5EF4-FFF2-40B4-BE49-F238E27FC236}">
                      <a16:creationId xmlns:a16="http://schemas.microsoft.com/office/drawing/2014/main" id="{6ADDECF6-976D-4BC1-A4E4-2DA4AA370DE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2" name="Cube 1651">
                  <a:extLst>
                    <a:ext uri="{FF2B5EF4-FFF2-40B4-BE49-F238E27FC236}">
                      <a16:creationId xmlns:a16="http://schemas.microsoft.com/office/drawing/2014/main" id="{266130F3-C1A7-427B-BF6B-A2DD9750D1D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3" name="Cube 1652">
                  <a:extLst>
                    <a:ext uri="{FF2B5EF4-FFF2-40B4-BE49-F238E27FC236}">
                      <a16:creationId xmlns:a16="http://schemas.microsoft.com/office/drawing/2014/main" id="{957D4CC3-67F3-4407-8868-ADE9C9046C4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4" name="Cube 1653">
                  <a:extLst>
                    <a:ext uri="{FF2B5EF4-FFF2-40B4-BE49-F238E27FC236}">
                      <a16:creationId xmlns:a16="http://schemas.microsoft.com/office/drawing/2014/main" id="{4253FD9A-14DD-4606-9EA5-0A770467267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23" name="Group 1622">
                <a:extLst>
                  <a:ext uri="{FF2B5EF4-FFF2-40B4-BE49-F238E27FC236}">
                    <a16:creationId xmlns:a16="http://schemas.microsoft.com/office/drawing/2014/main" id="{46ECB7F4-9DA2-4D9A-8839-2A4BDE14B5E0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35" name="Cube 1634">
                  <a:extLst>
                    <a:ext uri="{FF2B5EF4-FFF2-40B4-BE49-F238E27FC236}">
                      <a16:creationId xmlns:a16="http://schemas.microsoft.com/office/drawing/2014/main" id="{38F02B6E-04B9-4D33-A512-E1C1C11209C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6" name="Cube 1635">
                  <a:extLst>
                    <a:ext uri="{FF2B5EF4-FFF2-40B4-BE49-F238E27FC236}">
                      <a16:creationId xmlns:a16="http://schemas.microsoft.com/office/drawing/2014/main" id="{E4D78A0B-5757-4A2A-99F4-BA0745C93A4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7" name="Cube 1636">
                  <a:extLst>
                    <a:ext uri="{FF2B5EF4-FFF2-40B4-BE49-F238E27FC236}">
                      <a16:creationId xmlns:a16="http://schemas.microsoft.com/office/drawing/2014/main" id="{88605266-F51B-4860-9470-0F290B919AA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8" name="Cube 1637">
                  <a:extLst>
                    <a:ext uri="{FF2B5EF4-FFF2-40B4-BE49-F238E27FC236}">
                      <a16:creationId xmlns:a16="http://schemas.microsoft.com/office/drawing/2014/main" id="{740CE65F-C88E-4DE6-809A-77BE81B26CD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9" name="Cube 1638">
                  <a:extLst>
                    <a:ext uri="{FF2B5EF4-FFF2-40B4-BE49-F238E27FC236}">
                      <a16:creationId xmlns:a16="http://schemas.microsoft.com/office/drawing/2014/main" id="{EA73F475-DAA7-4A38-8F19-5AF47529A09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0" name="Cube 1639">
                  <a:extLst>
                    <a:ext uri="{FF2B5EF4-FFF2-40B4-BE49-F238E27FC236}">
                      <a16:creationId xmlns:a16="http://schemas.microsoft.com/office/drawing/2014/main" id="{C99B3FBA-06D3-4B7A-9B01-C08D4850106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1" name="Cube 1640">
                  <a:extLst>
                    <a:ext uri="{FF2B5EF4-FFF2-40B4-BE49-F238E27FC236}">
                      <a16:creationId xmlns:a16="http://schemas.microsoft.com/office/drawing/2014/main" id="{44ABFB86-8069-4D63-AA04-53C931BA6C5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2" name="Cube 1641">
                  <a:extLst>
                    <a:ext uri="{FF2B5EF4-FFF2-40B4-BE49-F238E27FC236}">
                      <a16:creationId xmlns:a16="http://schemas.microsoft.com/office/drawing/2014/main" id="{B476C104-1CFD-48D3-A9E5-356DBC7DD35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3" name="Cube 1642">
                  <a:extLst>
                    <a:ext uri="{FF2B5EF4-FFF2-40B4-BE49-F238E27FC236}">
                      <a16:creationId xmlns:a16="http://schemas.microsoft.com/office/drawing/2014/main" id="{46AD5866-6126-4B2F-B5CE-A9FCD294B2C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4" name="Cube 1643">
                  <a:extLst>
                    <a:ext uri="{FF2B5EF4-FFF2-40B4-BE49-F238E27FC236}">
                      <a16:creationId xmlns:a16="http://schemas.microsoft.com/office/drawing/2014/main" id="{9F5E434F-7F9A-4403-A6F9-3D4A8CBBB28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24" name="Group 1623">
                <a:extLst>
                  <a:ext uri="{FF2B5EF4-FFF2-40B4-BE49-F238E27FC236}">
                    <a16:creationId xmlns:a16="http://schemas.microsoft.com/office/drawing/2014/main" id="{D3CFF510-4ADF-4435-A8E6-2B1EC6FAADF7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25" name="Cube 1624">
                  <a:extLst>
                    <a:ext uri="{FF2B5EF4-FFF2-40B4-BE49-F238E27FC236}">
                      <a16:creationId xmlns:a16="http://schemas.microsoft.com/office/drawing/2014/main" id="{35A63205-7D9A-4F0B-BB45-67BA65C6504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6" name="Cube 1625">
                  <a:extLst>
                    <a:ext uri="{FF2B5EF4-FFF2-40B4-BE49-F238E27FC236}">
                      <a16:creationId xmlns:a16="http://schemas.microsoft.com/office/drawing/2014/main" id="{73D587F1-B8FB-445B-A095-12AC99BB207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7" name="Cube 1626">
                  <a:extLst>
                    <a:ext uri="{FF2B5EF4-FFF2-40B4-BE49-F238E27FC236}">
                      <a16:creationId xmlns:a16="http://schemas.microsoft.com/office/drawing/2014/main" id="{AACA9F22-747E-48AB-8B94-E960556F7E2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8" name="Cube 1627">
                  <a:extLst>
                    <a:ext uri="{FF2B5EF4-FFF2-40B4-BE49-F238E27FC236}">
                      <a16:creationId xmlns:a16="http://schemas.microsoft.com/office/drawing/2014/main" id="{E19E8B8B-0A17-4E1C-A319-7C0382979DB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9" name="Cube 1628">
                  <a:extLst>
                    <a:ext uri="{FF2B5EF4-FFF2-40B4-BE49-F238E27FC236}">
                      <a16:creationId xmlns:a16="http://schemas.microsoft.com/office/drawing/2014/main" id="{A8FE096E-7273-463A-802A-EF573D3B975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0" name="Cube 1629">
                  <a:extLst>
                    <a:ext uri="{FF2B5EF4-FFF2-40B4-BE49-F238E27FC236}">
                      <a16:creationId xmlns:a16="http://schemas.microsoft.com/office/drawing/2014/main" id="{E0DBA872-FA75-4CB7-AAC3-27174AAA33E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1" name="Cube 1630">
                  <a:extLst>
                    <a:ext uri="{FF2B5EF4-FFF2-40B4-BE49-F238E27FC236}">
                      <a16:creationId xmlns:a16="http://schemas.microsoft.com/office/drawing/2014/main" id="{025C3273-B49A-4885-A84E-15C9AE915B1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2" name="Cube 1631">
                  <a:extLst>
                    <a:ext uri="{FF2B5EF4-FFF2-40B4-BE49-F238E27FC236}">
                      <a16:creationId xmlns:a16="http://schemas.microsoft.com/office/drawing/2014/main" id="{6CDAC786-CA59-4E03-9F90-C35D6A652D7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3" name="Cube 1632">
                  <a:extLst>
                    <a:ext uri="{FF2B5EF4-FFF2-40B4-BE49-F238E27FC236}">
                      <a16:creationId xmlns:a16="http://schemas.microsoft.com/office/drawing/2014/main" id="{F3E675ED-1326-4BE8-A78C-62368B03210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4" name="Cube 1633">
                  <a:extLst>
                    <a:ext uri="{FF2B5EF4-FFF2-40B4-BE49-F238E27FC236}">
                      <a16:creationId xmlns:a16="http://schemas.microsoft.com/office/drawing/2014/main" id="{03BA73FB-FF2B-4429-BE18-C0A130B5A6B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1459" name="Group 1458">
              <a:extLst>
                <a:ext uri="{FF2B5EF4-FFF2-40B4-BE49-F238E27FC236}">
                  <a16:creationId xmlns:a16="http://schemas.microsoft.com/office/drawing/2014/main" id="{DF7E7AC6-5163-47FC-BC70-33E06263F8E9}"/>
                </a:ext>
              </a:extLst>
            </p:cNvPr>
            <p:cNvGrpSpPr/>
            <p:nvPr/>
          </p:nvGrpSpPr>
          <p:grpSpPr>
            <a:xfrm>
              <a:off x="8030671" y="3767476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505" name="Group 1504">
                <a:extLst>
                  <a:ext uri="{FF2B5EF4-FFF2-40B4-BE49-F238E27FC236}">
                    <a16:creationId xmlns:a16="http://schemas.microsoft.com/office/drawing/2014/main" id="{EEDBDE8C-CE3E-4A13-8ECB-E76C2B9881CE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05" name="Cube 1604">
                  <a:extLst>
                    <a:ext uri="{FF2B5EF4-FFF2-40B4-BE49-F238E27FC236}">
                      <a16:creationId xmlns:a16="http://schemas.microsoft.com/office/drawing/2014/main" id="{7660F103-ABC1-4385-BFEA-9F2F86BBE40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6" name="Cube 1605">
                  <a:extLst>
                    <a:ext uri="{FF2B5EF4-FFF2-40B4-BE49-F238E27FC236}">
                      <a16:creationId xmlns:a16="http://schemas.microsoft.com/office/drawing/2014/main" id="{D2EEEB47-5E16-4D11-B764-6D0D6C16148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7" name="Cube 1606">
                  <a:extLst>
                    <a:ext uri="{FF2B5EF4-FFF2-40B4-BE49-F238E27FC236}">
                      <a16:creationId xmlns:a16="http://schemas.microsoft.com/office/drawing/2014/main" id="{F8709FEA-6ECB-46A6-BF87-AA47A794B90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8" name="Cube 1607">
                  <a:extLst>
                    <a:ext uri="{FF2B5EF4-FFF2-40B4-BE49-F238E27FC236}">
                      <a16:creationId xmlns:a16="http://schemas.microsoft.com/office/drawing/2014/main" id="{4B333D09-D950-4565-B83A-ED4C70A976D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9" name="Cube 1608">
                  <a:extLst>
                    <a:ext uri="{FF2B5EF4-FFF2-40B4-BE49-F238E27FC236}">
                      <a16:creationId xmlns:a16="http://schemas.microsoft.com/office/drawing/2014/main" id="{0C434509-3C58-4D20-AE9C-772867863AC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0" name="Cube 1609">
                  <a:extLst>
                    <a:ext uri="{FF2B5EF4-FFF2-40B4-BE49-F238E27FC236}">
                      <a16:creationId xmlns:a16="http://schemas.microsoft.com/office/drawing/2014/main" id="{DCB2710A-A50B-4CAF-95AD-76781753DD6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1" name="Cube 1610">
                  <a:extLst>
                    <a:ext uri="{FF2B5EF4-FFF2-40B4-BE49-F238E27FC236}">
                      <a16:creationId xmlns:a16="http://schemas.microsoft.com/office/drawing/2014/main" id="{796CEF13-2AF9-40AF-A76F-FF85284AC6F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2" name="Cube 1611">
                  <a:extLst>
                    <a:ext uri="{FF2B5EF4-FFF2-40B4-BE49-F238E27FC236}">
                      <a16:creationId xmlns:a16="http://schemas.microsoft.com/office/drawing/2014/main" id="{EE1AB5CB-B05E-4B9D-BCF8-2F2F03C58B8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3" name="Cube 1612">
                  <a:extLst>
                    <a:ext uri="{FF2B5EF4-FFF2-40B4-BE49-F238E27FC236}">
                      <a16:creationId xmlns:a16="http://schemas.microsoft.com/office/drawing/2014/main" id="{1C45F29F-2683-4355-89FA-0B9E276BC52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4" name="Cube 1613">
                  <a:extLst>
                    <a:ext uri="{FF2B5EF4-FFF2-40B4-BE49-F238E27FC236}">
                      <a16:creationId xmlns:a16="http://schemas.microsoft.com/office/drawing/2014/main" id="{D2042DEF-DE75-4F66-9B2D-33ADC7830B6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06" name="Group 1505">
                <a:extLst>
                  <a:ext uri="{FF2B5EF4-FFF2-40B4-BE49-F238E27FC236}">
                    <a16:creationId xmlns:a16="http://schemas.microsoft.com/office/drawing/2014/main" id="{B40F6724-9554-40BD-A345-801D733DE4BC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95" name="Cube 1594">
                  <a:extLst>
                    <a:ext uri="{FF2B5EF4-FFF2-40B4-BE49-F238E27FC236}">
                      <a16:creationId xmlns:a16="http://schemas.microsoft.com/office/drawing/2014/main" id="{9A9AEFDA-84E7-449A-88B0-B97E5CDDE8B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6" name="Cube 1595">
                  <a:extLst>
                    <a:ext uri="{FF2B5EF4-FFF2-40B4-BE49-F238E27FC236}">
                      <a16:creationId xmlns:a16="http://schemas.microsoft.com/office/drawing/2014/main" id="{DF531930-1C23-41BF-8161-5DC5DCF0944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7" name="Cube 1596">
                  <a:extLst>
                    <a:ext uri="{FF2B5EF4-FFF2-40B4-BE49-F238E27FC236}">
                      <a16:creationId xmlns:a16="http://schemas.microsoft.com/office/drawing/2014/main" id="{41940B51-61EB-4057-B6D3-3F7517DA04F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8" name="Cube 1597">
                  <a:extLst>
                    <a:ext uri="{FF2B5EF4-FFF2-40B4-BE49-F238E27FC236}">
                      <a16:creationId xmlns:a16="http://schemas.microsoft.com/office/drawing/2014/main" id="{9912C86A-D0F7-453E-820D-019133ACCF7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9" name="Cube 1598">
                  <a:extLst>
                    <a:ext uri="{FF2B5EF4-FFF2-40B4-BE49-F238E27FC236}">
                      <a16:creationId xmlns:a16="http://schemas.microsoft.com/office/drawing/2014/main" id="{FC523CC8-4943-4AE4-A809-AD49F7848E3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0" name="Cube 1599">
                  <a:extLst>
                    <a:ext uri="{FF2B5EF4-FFF2-40B4-BE49-F238E27FC236}">
                      <a16:creationId xmlns:a16="http://schemas.microsoft.com/office/drawing/2014/main" id="{318C7B2D-8C5D-4A12-A636-FCA4186249F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1" name="Cube 1600">
                  <a:extLst>
                    <a:ext uri="{FF2B5EF4-FFF2-40B4-BE49-F238E27FC236}">
                      <a16:creationId xmlns:a16="http://schemas.microsoft.com/office/drawing/2014/main" id="{93BFE163-E5AD-4262-AFDA-60F9A26EAE0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2" name="Cube 1601">
                  <a:extLst>
                    <a:ext uri="{FF2B5EF4-FFF2-40B4-BE49-F238E27FC236}">
                      <a16:creationId xmlns:a16="http://schemas.microsoft.com/office/drawing/2014/main" id="{25CF1D0C-6B04-4B56-8E12-57402B60C5E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3" name="Cube 1602">
                  <a:extLst>
                    <a:ext uri="{FF2B5EF4-FFF2-40B4-BE49-F238E27FC236}">
                      <a16:creationId xmlns:a16="http://schemas.microsoft.com/office/drawing/2014/main" id="{A2ACAE5F-8670-4667-9562-2B8AA84B8B4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4" name="Cube 1603">
                  <a:extLst>
                    <a:ext uri="{FF2B5EF4-FFF2-40B4-BE49-F238E27FC236}">
                      <a16:creationId xmlns:a16="http://schemas.microsoft.com/office/drawing/2014/main" id="{2AB09078-637C-4C9A-B054-3DF870A5CFD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07" name="Group 1506">
                <a:extLst>
                  <a:ext uri="{FF2B5EF4-FFF2-40B4-BE49-F238E27FC236}">
                    <a16:creationId xmlns:a16="http://schemas.microsoft.com/office/drawing/2014/main" id="{7CB7F85E-2409-46FE-AE3C-A2053FF1447A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85" name="Cube 1584">
                  <a:extLst>
                    <a:ext uri="{FF2B5EF4-FFF2-40B4-BE49-F238E27FC236}">
                      <a16:creationId xmlns:a16="http://schemas.microsoft.com/office/drawing/2014/main" id="{1780F039-8A71-4755-AF29-EDDBCD7EA57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6" name="Cube 1585">
                  <a:extLst>
                    <a:ext uri="{FF2B5EF4-FFF2-40B4-BE49-F238E27FC236}">
                      <a16:creationId xmlns:a16="http://schemas.microsoft.com/office/drawing/2014/main" id="{CE5F6A33-D104-4D55-AEAA-8AEEA6DB5F6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7" name="Cube 1586">
                  <a:extLst>
                    <a:ext uri="{FF2B5EF4-FFF2-40B4-BE49-F238E27FC236}">
                      <a16:creationId xmlns:a16="http://schemas.microsoft.com/office/drawing/2014/main" id="{642D9B0E-1776-4003-BC81-8BC3E01D18D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8" name="Cube 1587">
                  <a:extLst>
                    <a:ext uri="{FF2B5EF4-FFF2-40B4-BE49-F238E27FC236}">
                      <a16:creationId xmlns:a16="http://schemas.microsoft.com/office/drawing/2014/main" id="{D7C70638-F41E-412E-9685-E7F03447761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9" name="Cube 1588">
                  <a:extLst>
                    <a:ext uri="{FF2B5EF4-FFF2-40B4-BE49-F238E27FC236}">
                      <a16:creationId xmlns:a16="http://schemas.microsoft.com/office/drawing/2014/main" id="{982BF1F6-93E9-4168-968A-020C7F26679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0" name="Cube 1589">
                  <a:extLst>
                    <a:ext uri="{FF2B5EF4-FFF2-40B4-BE49-F238E27FC236}">
                      <a16:creationId xmlns:a16="http://schemas.microsoft.com/office/drawing/2014/main" id="{76E2A817-A387-4E71-AC6C-EED3CDB56E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1" name="Cube 1590">
                  <a:extLst>
                    <a:ext uri="{FF2B5EF4-FFF2-40B4-BE49-F238E27FC236}">
                      <a16:creationId xmlns:a16="http://schemas.microsoft.com/office/drawing/2014/main" id="{91E2B7D9-BEE1-46F0-B4CB-FF59496E232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2" name="Cube 1591">
                  <a:extLst>
                    <a:ext uri="{FF2B5EF4-FFF2-40B4-BE49-F238E27FC236}">
                      <a16:creationId xmlns:a16="http://schemas.microsoft.com/office/drawing/2014/main" id="{69986FBE-7400-414B-9ED1-33DA21CB79E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3" name="Cube 1592">
                  <a:extLst>
                    <a:ext uri="{FF2B5EF4-FFF2-40B4-BE49-F238E27FC236}">
                      <a16:creationId xmlns:a16="http://schemas.microsoft.com/office/drawing/2014/main" id="{E675B41D-6C87-435F-8208-AF3BEE17EC3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4" name="Cube 1593">
                  <a:extLst>
                    <a:ext uri="{FF2B5EF4-FFF2-40B4-BE49-F238E27FC236}">
                      <a16:creationId xmlns:a16="http://schemas.microsoft.com/office/drawing/2014/main" id="{FE934E4C-19B0-4377-BC3E-EFDAB1E61D4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08" name="Group 1507">
                <a:extLst>
                  <a:ext uri="{FF2B5EF4-FFF2-40B4-BE49-F238E27FC236}">
                    <a16:creationId xmlns:a16="http://schemas.microsoft.com/office/drawing/2014/main" id="{634C077A-4AAF-4805-B31D-4C70CE040413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75" name="Cube 1574">
                  <a:extLst>
                    <a:ext uri="{FF2B5EF4-FFF2-40B4-BE49-F238E27FC236}">
                      <a16:creationId xmlns:a16="http://schemas.microsoft.com/office/drawing/2014/main" id="{D0BE171D-DABC-436E-807D-A27B43630B5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6" name="Cube 1575">
                  <a:extLst>
                    <a:ext uri="{FF2B5EF4-FFF2-40B4-BE49-F238E27FC236}">
                      <a16:creationId xmlns:a16="http://schemas.microsoft.com/office/drawing/2014/main" id="{179C60E0-97A7-4AB9-9693-3CEAE27C5F8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7" name="Cube 1576">
                  <a:extLst>
                    <a:ext uri="{FF2B5EF4-FFF2-40B4-BE49-F238E27FC236}">
                      <a16:creationId xmlns:a16="http://schemas.microsoft.com/office/drawing/2014/main" id="{A9F79EE7-C160-4D50-B5EC-3C5AABF9099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8" name="Cube 1577">
                  <a:extLst>
                    <a:ext uri="{FF2B5EF4-FFF2-40B4-BE49-F238E27FC236}">
                      <a16:creationId xmlns:a16="http://schemas.microsoft.com/office/drawing/2014/main" id="{3AEC1936-F2EC-4665-956E-7A2B7718BA4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9" name="Cube 1578">
                  <a:extLst>
                    <a:ext uri="{FF2B5EF4-FFF2-40B4-BE49-F238E27FC236}">
                      <a16:creationId xmlns:a16="http://schemas.microsoft.com/office/drawing/2014/main" id="{11EE6571-F1B5-4400-BA19-48BC1CF4316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0" name="Cube 1579">
                  <a:extLst>
                    <a:ext uri="{FF2B5EF4-FFF2-40B4-BE49-F238E27FC236}">
                      <a16:creationId xmlns:a16="http://schemas.microsoft.com/office/drawing/2014/main" id="{87866A8F-8182-411E-94D3-19D55610ACF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1" name="Cube 1580">
                  <a:extLst>
                    <a:ext uri="{FF2B5EF4-FFF2-40B4-BE49-F238E27FC236}">
                      <a16:creationId xmlns:a16="http://schemas.microsoft.com/office/drawing/2014/main" id="{D3B036BB-DE41-4F4C-8EB6-05A202E05D0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2" name="Cube 1581">
                  <a:extLst>
                    <a:ext uri="{FF2B5EF4-FFF2-40B4-BE49-F238E27FC236}">
                      <a16:creationId xmlns:a16="http://schemas.microsoft.com/office/drawing/2014/main" id="{F48F0EE6-F2A6-4A2E-AC05-7D0A89F2AA9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3" name="Cube 1582">
                  <a:extLst>
                    <a:ext uri="{FF2B5EF4-FFF2-40B4-BE49-F238E27FC236}">
                      <a16:creationId xmlns:a16="http://schemas.microsoft.com/office/drawing/2014/main" id="{E5F37B30-37C9-4D5A-872F-B1D07A45766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4" name="Cube 1583">
                  <a:extLst>
                    <a:ext uri="{FF2B5EF4-FFF2-40B4-BE49-F238E27FC236}">
                      <a16:creationId xmlns:a16="http://schemas.microsoft.com/office/drawing/2014/main" id="{4BA69C42-B0DA-4F86-80B2-865E66AA4F8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09" name="Group 1508">
                <a:extLst>
                  <a:ext uri="{FF2B5EF4-FFF2-40B4-BE49-F238E27FC236}">
                    <a16:creationId xmlns:a16="http://schemas.microsoft.com/office/drawing/2014/main" id="{D94F3866-A49B-4B47-96DB-6A36727B204C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65" name="Cube 1564">
                  <a:extLst>
                    <a:ext uri="{FF2B5EF4-FFF2-40B4-BE49-F238E27FC236}">
                      <a16:creationId xmlns:a16="http://schemas.microsoft.com/office/drawing/2014/main" id="{2792D8B7-4C32-43AC-B4E3-8EAD6E70E23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6" name="Cube 1565">
                  <a:extLst>
                    <a:ext uri="{FF2B5EF4-FFF2-40B4-BE49-F238E27FC236}">
                      <a16:creationId xmlns:a16="http://schemas.microsoft.com/office/drawing/2014/main" id="{5860F903-3F80-4BA3-B3BD-B4377DEA63A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7" name="Cube 1566">
                  <a:extLst>
                    <a:ext uri="{FF2B5EF4-FFF2-40B4-BE49-F238E27FC236}">
                      <a16:creationId xmlns:a16="http://schemas.microsoft.com/office/drawing/2014/main" id="{49DE6AA8-C1DC-45CD-8821-F22A6CA6596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8" name="Cube 1567">
                  <a:extLst>
                    <a:ext uri="{FF2B5EF4-FFF2-40B4-BE49-F238E27FC236}">
                      <a16:creationId xmlns:a16="http://schemas.microsoft.com/office/drawing/2014/main" id="{47F14175-41D4-4FE6-B7DA-A1C2EFAB3B9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9" name="Cube 1568">
                  <a:extLst>
                    <a:ext uri="{FF2B5EF4-FFF2-40B4-BE49-F238E27FC236}">
                      <a16:creationId xmlns:a16="http://schemas.microsoft.com/office/drawing/2014/main" id="{05EF46B9-721E-4641-953B-A3B9D71F152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0" name="Cube 1569">
                  <a:extLst>
                    <a:ext uri="{FF2B5EF4-FFF2-40B4-BE49-F238E27FC236}">
                      <a16:creationId xmlns:a16="http://schemas.microsoft.com/office/drawing/2014/main" id="{57E1559B-1B52-4A34-B108-5DC4B052226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1" name="Cube 1570">
                  <a:extLst>
                    <a:ext uri="{FF2B5EF4-FFF2-40B4-BE49-F238E27FC236}">
                      <a16:creationId xmlns:a16="http://schemas.microsoft.com/office/drawing/2014/main" id="{709DFD40-D71F-4F1A-9027-BB1A4BC56A5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2" name="Cube 1571">
                  <a:extLst>
                    <a:ext uri="{FF2B5EF4-FFF2-40B4-BE49-F238E27FC236}">
                      <a16:creationId xmlns:a16="http://schemas.microsoft.com/office/drawing/2014/main" id="{3F8B14E6-E435-460B-8380-7D3A426BB1D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3" name="Cube 1572">
                  <a:extLst>
                    <a:ext uri="{FF2B5EF4-FFF2-40B4-BE49-F238E27FC236}">
                      <a16:creationId xmlns:a16="http://schemas.microsoft.com/office/drawing/2014/main" id="{322C157C-6601-4BAB-B630-F87B7B97DB8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4" name="Cube 1573">
                  <a:extLst>
                    <a:ext uri="{FF2B5EF4-FFF2-40B4-BE49-F238E27FC236}">
                      <a16:creationId xmlns:a16="http://schemas.microsoft.com/office/drawing/2014/main" id="{ECA674BC-3D72-4395-951F-58B0D7A4ABE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10" name="Group 1509">
                <a:extLst>
                  <a:ext uri="{FF2B5EF4-FFF2-40B4-BE49-F238E27FC236}">
                    <a16:creationId xmlns:a16="http://schemas.microsoft.com/office/drawing/2014/main" id="{CAC3126A-52C3-4240-9C6F-03C71FAD9C6B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55" name="Cube 1554">
                  <a:extLst>
                    <a:ext uri="{FF2B5EF4-FFF2-40B4-BE49-F238E27FC236}">
                      <a16:creationId xmlns:a16="http://schemas.microsoft.com/office/drawing/2014/main" id="{1B02A5C6-C6B4-4A9D-B52B-B5ED1AA7FF3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6" name="Cube 1555">
                  <a:extLst>
                    <a:ext uri="{FF2B5EF4-FFF2-40B4-BE49-F238E27FC236}">
                      <a16:creationId xmlns:a16="http://schemas.microsoft.com/office/drawing/2014/main" id="{CB5B783D-8A45-4F37-B078-DB67308C883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7" name="Cube 1556">
                  <a:extLst>
                    <a:ext uri="{FF2B5EF4-FFF2-40B4-BE49-F238E27FC236}">
                      <a16:creationId xmlns:a16="http://schemas.microsoft.com/office/drawing/2014/main" id="{EB9B74AA-0095-4548-8F2E-EA4407D4B04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8" name="Cube 1557">
                  <a:extLst>
                    <a:ext uri="{FF2B5EF4-FFF2-40B4-BE49-F238E27FC236}">
                      <a16:creationId xmlns:a16="http://schemas.microsoft.com/office/drawing/2014/main" id="{70A2A807-E213-4173-BD21-A3401A9965D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9" name="Cube 1558">
                  <a:extLst>
                    <a:ext uri="{FF2B5EF4-FFF2-40B4-BE49-F238E27FC236}">
                      <a16:creationId xmlns:a16="http://schemas.microsoft.com/office/drawing/2014/main" id="{6BCB172F-08A1-4A1A-A38E-DB43957B655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0" name="Cube 1559">
                  <a:extLst>
                    <a:ext uri="{FF2B5EF4-FFF2-40B4-BE49-F238E27FC236}">
                      <a16:creationId xmlns:a16="http://schemas.microsoft.com/office/drawing/2014/main" id="{04794A6B-BF84-4315-BAB0-40F9F07AF70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1" name="Cube 1560">
                  <a:extLst>
                    <a:ext uri="{FF2B5EF4-FFF2-40B4-BE49-F238E27FC236}">
                      <a16:creationId xmlns:a16="http://schemas.microsoft.com/office/drawing/2014/main" id="{171F6725-1A3F-4E41-9CCF-15D5A89A8F6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2" name="Cube 1561">
                  <a:extLst>
                    <a:ext uri="{FF2B5EF4-FFF2-40B4-BE49-F238E27FC236}">
                      <a16:creationId xmlns:a16="http://schemas.microsoft.com/office/drawing/2014/main" id="{55767969-D159-4E02-9748-C7C18F72F25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3" name="Cube 1562">
                  <a:extLst>
                    <a:ext uri="{FF2B5EF4-FFF2-40B4-BE49-F238E27FC236}">
                      <a16:creationId xmlns:a16="http://schemas.microsoft.com/office/drawing/2014/main" id="{56D68C9A-AC16-4CA2-9052-744D3024A20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4" name="Cube 1563">
                  <a:extLst>
                    <a:ext uri="{FF2B5EF4-FFF2-40B4-BE49-F238E27FC236}">
                      <a16:creationId xmlns:a16="http://schemas.microsoft.com/office/drawing/2014/main" id="{4230A309-DB3E-44FA-8BC2-3FCA007F6F2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11" name="Group 1510">
                <a:extLst>
                  <a:ext uri="{FF2B5EF4-FFF2-40B4-BE49-F238E27FC236}">
                    <a16:creationId xmlns:a16="http://schemas.microsoft.com/office/drawing/2014/main" id="{DE118C18-61AF-4279-97EE-472CFB89095E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45" name="Cube 1544">
                  <a:extLst>
                    <a:ext uri="{FF2B5EF4-FFF2-40B4-BE49-F238E27FC236}">
                      <a16:creationId xmlns:a16="http://schemas.microsoft.com/office/drawing/2014/main" id="{42296F4F-E5C0-4674-8185-8B36B02348E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6" name="Cube 1545">
                  <a:extLst>
                    <a:ext uri="{FF2B5EF4-FFF2-40B4-BE49-F238E27FC236}">
                      <a16:creationId xmlns:a16="http://schemas.microsoft.com/office/drawing/2014/main" id="{7646299D-290A-4F1B-85A4-0784EB8208F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7" name="Cube 1546">
                  <a:extLst>
                    <a:ext uri="{FF2B5EF4-FFF2-40B4-BE49-F238E27FC236}">
                      <a16:creationId xmlns:a16="http://schemas.microsoft.com/office/drawing/2014/main" id="{FF7363C6-1DF8-4C3C-811E-7306384A0D6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8" name="Cube 1547">
                  <a:extLst>
                    <a:ext uri="{FF2B5EF4-FFF2-40B4-BE49-F238E27FC236}">
                      <a16:creationId xmlns:a16="http://schemas.microsoft.com/office/drawing/2014/main" id="{524CE386-EF48-4AF2-919C-A5E2E97B3E4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9" name="Cube 1548">
                  <a:extLst>
                    <a:ext uri="{FF2B5EF4-FFF2-40B4-BE49-F238E27FC236}">
                      <a16:creationId xmlns:a16="http://schemas.microsoft.com/office/drawing/2014/main" id="{8B666F8D-1978-4657-A396-6615456719A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0" name="Cube 1549">
                  <a:extLst>
                    <a:ext uri="{FF2B5EF4-FFF2-40B4-BE49-F238E27FC236}">
                      <a16:creationId xmlns:a16="http://schemas.microsoft.com/office/drawing/2014/main" id="{32B4A2B5-88CB-494D-AD74-485DD16AA60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1" name="Cube 1550">
                  <a:extLst>
                    <a:ext uri="{FF2B5EF4-FFF2-40B4-BE49-F238E27FC236}">
                      <a16:creationId xmlns:a16="http://schemas.microsoft.com/office/drawing/2014/main" id="{182BFEF5-627C-4D74-857E-92C9A18137C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2" name="Cube 1551">
                  <a:extLst>
                    <a:ext uri="{FF2B5EF4-FFF2-40B4-BE49-F238E27FC236}">
                      <a16:creationId xmlns:a16="http://schemas.microsoft.com/office/drawing/2014/main" id="{2E1159D7-557E-49D7-95CA-3AFC3A87C49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3" name="Cube 1552">
                  <a:extLst>
                    <a:ext uri="{FF2B5EF4-FFF2-40B4-BE49-F238E27FC236}">
                      <a16:creationId xmlns:a16="http://schemas.microsoft.com/office/drawing/2014/main" id="{8E44D2C8-95C5-4D28-8262-4F3A022CCD1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4" name="Cube 1553">
                  <a:extLst>
                    <a:ext uri="{FF2B5EF4-FFF2-40B4-BE49-F238E27FC236}">
                      <a16:creationId xmlns:a16="http://schemas.microsoft.com/office/drawing/2014/main" id="{0C1E8146-507C-4466-AC8E-3DC2287E7AF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12" name="Group 1511">
                <a:extLst>
                  <a:ext uri="{FF2B5EF4-FFF2-40B4-BE49-F238E27FC236}">
                    <a16:creationId xmlns:a16="http://schemas.microsoft.com/office/drawing/2014/main" id="{66E924C8-D31B-49B0-86DC-B1D2BD60E69D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35" name="Cube 1534">
                  <a:extLst>
                    <a:ext uri="{FF2B5EF4-FFF2-40B4-BE49-F238E27FC236}">
                      <a16:creationId xmlns:a16="http://schemas.microsoft.com/office/drawing/2014/main" id="{CF51335D-DB9A-4EC6-9C68-E538030E736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6" name="Cube 1535">
                  <a:extLst>
                    <a:ext uri="{FF2B5EF4-FFF2-40B4-BE49-F238E27FC236}">
                      <a16:creationId xmlns:a16="http://schemas.microsoft.com/office/drawing/2014/main" id="{6FC92CA8-80C1-48E2-9FC0-441D06FE938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7" name="Cube 1536">
                  <a:extLst>
                    <a:ext uri="{FF2B5EF4-FFF2-40B4-BE49-F238E27FC236}">
                      <a16:creationId xmlns:a16="http://schemas.microsoft.com/office/drawing/2014/main" id="{8B83411C-1425-4F69-AF9A-86C7ED3140D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8" name="Cube 1537">
                  <a:extLst>
                    <a:ext uri="{FF2B5EF4-FFF2-40B4-BE49-F238E27FC236}">
                      <a16:creationId xmlns:a16="http://schemas.microsoft.com/office/drawing/2014/main" id="{7F5FDEDC-62C6-41A8-90F5-09B7679625F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9" name="Cube 1538">
                  <a:extLst>
                    <a:ext uri="{FF2B5EF4-FFF2-40B4-BE49-F238E27FC236}">
                      <a16:creationId xmlns:a16="http://schemas.microsoft.com/office/drawing/2014/main" id="{D792AAC0-3DE7-4316-91A7-A5D2E47C149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0" name="Cube 1539">
                  <a:extLst>
                    <a:ext uri="{FF2B5EF4-FFF2-40B4-BE49-F238E27FC236}">
                      <a16:creationId xmlns:a16="http://schemas.microsoft.com/office/drawing/2014/main" id="{3BDAAC0E-C8D5-45D2-AFDE-B99C1FA7CC3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1" name="Cube 1540">
                  <a:extLst>
                    <a:ext uri="{FF2B5EF4-FFF2-40B4-BE49-F238E27FC236}">
                      <a16:creationId xmlns:a16="http://schemas.microsoft.com/office/drawing/2014/main" id="{709C5978-C3B1-4E4B-B7E5-5186416E85F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2" name="Cube 1541">
                  <a:extLst>
                    <a:ext uri="{FF2B5EF4-FFF2-40B4-BE49-F238E27FC236}">
                      <a16:creationId xmlns:a16="http://schemas.microsoft.com/office/drawing/2014/main" id="{523C7578-6718-4883-82F1-01FF527AC75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3" name="Cube 1542">
                  <a:extLst>
                    <a:ext uri="{FF2B5EF4-FFF2-40B4-BE49-F238E27FC236}">
                      <a16:creationId xmlns:a16="http://schemas.microsoft.com/office/drawing/2014/main" id="{7912DB40-1CF7-4D4C-AE9C-87EC60A5077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4" name="Cube 1543">
                  <a:extLst>
                    <a:ext uri="{FF2B5EF4-FFF2-40B4-BE49-F238E27FC236}">
                      <a16:creationId xmlns:a16="http://schemas.microsoft.com/office/drawing/2014/main" id="{0E82C43D-098A-447D-BEA4-9989E72D30B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13" name="Group 1512">
                <a:extLst>
                  <a:ext uri="{FF2B5EF4-FFF2-40B4-BE49-F238E27FC236}">
                    <a16:creationId xmlns:a16="http://schemas.microsoft.com/office/drawing/2014/main" id="{8EAB8684-8303-481F-9BA3-8C1A96AB6D38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25" name="Cube 1524">
                  <a:extLst>
                    <a:ext uri="{FF2B5EF4-FFF2-40B4-BE49-F238E27FC236}">
                      <a16:creationId xmlns:a16="http://schemas.microsoft.com/office/drawing/2014/main" id="{1F2748E0-A602-4F34-BCF2-798ED8572C7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6" name="Cube 1525">
                  <a:extLst>
                    <a:ext uri="{FF2B5EF4-FFF2-40B4-BE49-F238E27FC236}">
                      <a16:creationId xmlns:a16="http://schemas.microsoft.com/office/drawing/2014/main" id="{A29F7F11-22F4-4CE2-BCDB-811E2722DE1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7" name="Cube 1526">
                  <a:extLst>
                    <a:ext uri="{FF2B5EF4-FFF2-40B4-BE49-F238E27FC236}">
                      <a16:creationId xmlns:a16="http://schemas.microsoft.com/office/drawing/2014/main" id="{E4A9B393-EDE8-4E8B-8A62-A622EA6D302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8" name="Cube 1527">
                  <a:extLst>
                    <a:ext uri="{FF2B5EF4-FFF2-40B4-BE49-F238E27FC236}">
                      <a16:creationId xmlns:a16="http://schemas.microsoft.com/office/drawing/2014/main" id="{75C4A9B6-F3E4-46ED-8723-3FE409FC2E7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9" name="Cube 1528">
                  <a:extLst>
                    <a:ext uri="{FF2B5EF4-FFF2-40B4-BE49-F238E27FC236}">
                      <a16:creationId xmlns:a16="http://schemas.microsoft.com/office/drawing/2014/main" id="{690A9B5A-4B1A-4A0C-AEE4-FC39342E87D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0" name="Cube 1529">
                  <a:extLst>
                    <a:ext uri="{FF2B5EF4-FFF2-40B4-BE49-F238E27FC236}">
                      <a16:creationId xmlns:a16="http://schemas.microsoft.com/office/drawing/2014/main" id="{29703501-6AB4-4F62-80C4-E8D8666E1A6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1" name="Cube 1530">
                  <a:extLst>
                    <a:ext uri="{FF2B5EF4-FFF2-40B4-BE49-F238E27FC236}">
                      <a16:creationId xmlns:a16="http://schemas.microsoft.com/office/drawing/2014/main" id="{EBA42015-BA5C-4988-8F39-121BA29A195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2" name="Cube 1531">
                  <a:extLst>
                    <a:ext uri="{FF2B5EF4-FFF2-40B4-BE49-F238E27FC236}">
                      <a16:creationId xmlns:a16="http://schemas.microsoft.com/office/drawing/2014/main" id="{591A3A0B-4502-4A67-8DE3-7E566C35EF2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3" name="Cube 1532">
                  <a:extLst>
                    <a:ext uri="{FF2B5EF4-FFF2-40B4-BE49-F238E27FC236}">
                      <a16:creationId xmlns:a16="http://schemas.microsoft.com/office/drawing/2014/main" id="{AA9A5EE2-BFC6-4759-B888-B08E65D73CB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4" name="Cube 1533">
                  <a:extLst>
                    <a:ext uri="{FF2B5EF4-FFF2-40B4-BE49-F238E27FC236}">
                      <a16:creationId xmlns:a16="http://schemas.microsoft.com/office/drawing/2014/main" id="{ADE9D696-C8AB-432F-8934-7753BB05F8E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14" name="Group 1513">
                <a:extLst>
                  <a:ext uri="{FF2B5EF4-FFF2-40B4-BE49-F238E27FC236}">
                    <a16:creationId xmlns:a16="http://schemas.microsoft.com/office/drawing/2014/main" id="{698E90C0-F43A-4AF6-83A9-BD6C0CD5C2E1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15" name="Cube 1514">
                  <a:extLst>
                    <a:ext uri="{FF2B5EF4-FFF2-40B4-BE49-F238E27FC236}">
                      <a16:creationId xmlns:a16="http://schemas.microsoft.com/office/drawing/2014/main" id="{8010A2B0-7B2C-4F2D-9E93-31061415A65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6" name="Cube 1515">
                  <a:extLst>
                    <a:ext uri="{FF2B5EF4-FFF2-40B4-BE49-F238E27FC236}">
                      <a16:creationId xmlns:a16="http://schemas.microsoft.com/office/drawing/2014/main" id="{4E4BE36F-766A-4B62-A9F0-1A085E936FF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7" name="Cube 1516">
                  <a:extLst>
                    <a:ext uri="{FF2B5EF4-FFF2-40B4-BE49-F238E27FC236}">
                      <a16:creationId xmlns:a16="http://schemas.microsoft.com/office/drawing/2014/main" id="{BA82D766-CFBF-4EFA-992F-3AD49695129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8" name="Cube 1517">
                  <a:extLst>
                    <a:ext uri="{FF2B5EF4-FFF2-40B4-BE49-F238E27FC236}">
                      <a16:creationId xmlns:a16="http://schemas.microsoft.com/office/drawing/2014/main" id="{8BB2E473-5225-4589-BF7A-2BDCC87914D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9" name="Cube 1518">
                  <a:extLst>
                    <a:ext uri="{FF2B5EF4-FFF2-40B4-BE49-F238E27FC236}">
                      <a16:creationId xmlns:a16="http://schemas.microsoft.com/office/drawing/2014/main" id="{D11C7D6B-B123-4948-AC6C-9AEB2D9CCFF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0" name="Cube 1519">
                  <a:extLst>
                    <a:ext uri="{FF2B5EF4-FFF2-40B4-BE49-F238E27FC236}">
                      <a16:creationId xmlns:a16="http://schemas.microsoft.com/office/drawing/2014/main" id="{88FEFDDC-7FCD-444F-822C-1632ABCAB1F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1" name="Cube 1520">
                  <a:extLst>
                    <a:ext uri="{FF2B5EF4-FFF2-40B4-BE49-F238E27FC236}">
                      <a16:creationId xmlns:a16="http://schemas.microsoft.com/office/drawing/2014/main" id="{D74396D3-8CBC-4D35-A826-8F54A00443E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2" name="Cube 1521">
                  <a:extLst>
                    <a:ext uri="{FF2B5EF4-FFF2-40B4-BE49-F238E27FC236}">
                      <a16:creationId xmlns:a16="http://schemas.microsoft.com/office/drawing/2014/main" id="{485BE23E-649F-413F-8C64-4F85045CF41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3" name="Cube 1522">
                  <a:extLst>
                    <a:ext uri="{FF2B5EF4-FFF2-40B4-BE49-F238E27FC236}">
                      <a16:creationId xmlns:a16="http://schemas.microsoft.com/office/drawing/2014/main" id="{E607936F-2DC7-4D81-9DBB-6035595EABD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4" name="Cube 1523">
                  <a:extLst>
                    <a:ext uri="{FF2B5EF4-FFF2-40B4-BE49-F238E27FC236}">
                      <a16:creationId xmlns:a16="http://schemas.microsoft.com/office/drawing/2014/main" id="{393E34FD-D171-4188-86CF-6694DAD0767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1460" name="Group 1459">
              <a:extLst>
                <a:ext uri="{FF2B5EF4-FFF2-40B4-BE49-F238E27FC236}">
                  <a16:creationId xmlns:a16="http://schemas.microsoft.com/office/drawing/2014/main" id="{B9ED0BDF-31D4-489B-AC18-4D42B704C194}"/>
                </a:ext>
              </a:extLst>
            </p:cNvPr>
            <p:cNvGrpSpPr/>
            <p:nvPr/>
          </p:nvGrpSpPr>
          <p:grpSpPr>
            <a:xfrm>
              <a:off x="9836184" y="376763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1495" name="Cube 1494">
                <a:extLst>
                  <a:ext uri="{FF2B5EF4-FFF2-40B4-BE49-F238E27FC236}">
                    <a16:creationId xmlns:a16="http://schemas.microsoft.com/office/drawing/2014/main" id="{D5330887-5B20-49B6-B8EB-727307BC987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6" name="Cube 1495">
                <a:extLst>
                  <a:ext uri="{FF2B5EF4-FFF2-40B4-BE49-F238E27FC236}">
                    <a16:creationId xmlns:a16="http://schemas.microsoft.com/office/drawing/2014/main" id="{8F107666-18EA-4741-AF8D-E0DA41F8E04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7" name="Cube 1496">
                <a:extLst>
                  <a:ext uri="{FF2B5EF4-FFF2-40B4-BE49-F238E27FC236}">
                    <a16:creationId xmlns:a16="http://schemas.microsoft.com/office/drawing/2014/main" id="{D365833B-23E5-480C-8691-5491691143F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8" name="Cube 1497">
                <a:extLst>
                  <a:ext uri="{FF2B5EF4-FFF2-40B4-BE49-F238E27FC236}">
                    <a16:creationId xmlns:a16="http://schemas.microsoft.com/office/drawing/2014/main" id="{14F4FD1F-BF46-4E0F-BFC5-BB1DCE2AA30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9" name="Cube 1498">
                <a:extLst>
                  <a:ext uri="{FF2B5EF4-FFF2-40B4-BE49-F238E27FC236}">
                    <a16:creationId xmlns:a16="http://schemas.microsoft.com/office/drawing/2014/main" id="{F054E587-FEA1-4BF9-9B61-D6F2AD4344A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0" name="Cube 1499">
                <a:extLst>
                  <a:ext uri="{FF2B5EF4-FFF2-40B4-BE49-F238E27FC236}">
                    <a16:creationId xmlns:a16="http://schemas.microsoft.com/office/drawing/2014/main" id="{28AA5E45-D72D-4E93-8B2C-F70A0D7A1D7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1" name="Cube 1500">
                <a:extLst>
                  <a:ext uri="{FF2B5EF4-FFF2-40B4-BE49-F238E27FC236}">
                    <a16:creationId xmlns:a16="http://schemas.microsoft.com/office/drawing/2014/main" id="{3F305C09-6B04-48B3-BFCC-7B729C129B51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2" name="Cube 1501">
                <a:extLst>
                  <a:ext uri="{FF2B5EF4-FFF2-40B4-BE49-F238E27FC236}">
                    <a16:creationId xmlns:a16="http://schemas.microsoft.com/office/drawing/2014/main" id="{C0076B77-826C-4F5F-8341-52004FBC33D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3" name="Cube 1502">
                <a:extLst>
                  <a:ext uri="{FF2B5EF4-FFF2-40B4-BE49-F238E27FC236}">
                    <a16:creationId xmlns:a16="http://schemas.microsoft.com/office/drawing/2014/main" id="{E91B0775-D188-4E85-BC91-FAF5FF00A43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4" name="Cube 1503">
                <a:extLst>
                  <a:ext uri="{FF2B5EF4-FFF2-40B4-BE49-F238E27FC236}">
                    <a16:creationId xmlns:a16="http://schemas.microsoft.com/office/drawing/2014/main" id="{C31ADD1E-A70C-4BD0-8E7A-7B707E1ACE6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461" name="Group 1460">
              <a:extLst>
                <a:ext uri="{FF2B5EF4-FFF2-40B4-BE49-F238E27FC236}">
                  <a16:creationId xmlns:a16="http://schemas.microsoft.com/office/drawing/2014/main" id="{2A3B245D-AD75-4DBA-B994-5399A5641AF9}"/>
                </a:ext>
              </a:extLst>
            </p:cNvPr>
            <p:cNvGrpSpPr/>
            <p:nvPr/>
          </p:nvGrpSpPr>
          <p:grpSpPr>
            <a:xfrm>
              <a:off x="10133349" y="3760233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1485" name="Cube 1484">
                <a:extLst>
                  <a:ext uri="{FF2B5EF4-FFF2-40B4-BE49-F238E27FC236}">
                    <a16:creationId xmlns:a16="http://schemas.microsoft.com/office/drawing/2014/main" id="{F5E5D5D8-E3C0-42F3-A50C-ED76F18AC23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86" name="Cube 1485">
                <a:extLst>
                  <a:ext uri="{FF2B5EF4-FFF2-40B4-BE49-F238E27FC236}">
                    <a16:creationId xmlns:a16="http://schemas.microsoft.com/office/drawing/2014/main" id="{C633D267-6BB6-44A9-BFA3-ED07A9636DE4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87" name="Cube 1486">
                <a:extLst>
                  <a:ext uri="{FF2B5EF4-FFF2-40B4-BE49-F238E27FC236}">
                    <a16:creationId xmlns:a16="http://schemas.microsoft.com/office/drawing/2014/main" id="{8BAFD871-496B-4E14-BB91-38019E79063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88" name="Cube 1487">
                <a:extLst>
                  <a:ext uri="{FF2B5EF4-FFF2-40B4-BE49-F238E27FC236}">
                    <a16:creationId xmlns:a16="http://schemas.microsoft.com/office/drawing/2014/main" id="{5E7130B1-7B6B-44F8-9451-29D324CBEF69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89" name="Cube 1488">
                <a:extLst>
                  <a:ext uri="{FF2B5EF4-FFF2-40B4-BE49-F238E27FC236}">
                    <a16:creationId xmlns:a16="http://schemas.microsoft.com/office/drawing/2014/main" id="{B725B007-A23C-4515-A86B-431821F274E2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0" name="Cube 1489">
                <a:extLst>
                  <a:ext uri="{FF2B5EF4-FFF2-40B4-BE49-F238E27FC236}">
                    <a16:creationId xmlns:a16="http://schemas.microsoft.com/office/drawing/2014/main" id="{D53C36A9-966A-483E-95B6-38905D4A06F5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1" name="Cube 1490">
                <a:extLst>
                  <a:ext uri="{FF2B5EF4-FFF2-40B4-BE49-F238E27FC236}">
                    <a16:creationId xmlns:a16="http://schemas.microsoft.com/office/drawing/2014/main" id="{BDD3E370-3967-4E74-B5C8-5D25AC4D8F30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2" name="Cube 1491">
                <a:extLst>
                  <a:ext uri="{FF2B5EF4-FFF2-40B4-BE49-F238E27FC236}">
                    <a16:creationId xmlns:a16="http://schemas.microsoft.com/office/drawing/2014/main" id="{8113E36A-BDB4-43E6-844F-D496476CECF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3" name="Cube 1492">
                <a:extLst>
                  <a:ext uri="{FF2B5EF4-FFF2-40B4-BE49-F238E27FC236}">
                    <a16:creationId xmlns:a16="http://schemas.microsoft.com/office/drawing/2014/main" id="{26BDC675-0717-4D18-B7BE-212312810027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4" name="Cube 1493">
                <a:extLst>
                  <a:ext uri="{FF2B5EF4-FFF2-40B4-BE49-F238E27FC236}">
                    <a16:creationId xmlns:a16="http://schemas.microsoft.com/office/drawing/2014/main" id="{CABFE5A9-02EC-4AC6-A839-0DB0C04943F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845" name="Group 1844">
              <a:extLst>
                <a:ext uri="{FF2B5EF4-FFF2-40B4-BE49-F238E27FC236}">
                  <a16:creationId xmlns:a16="http://schemas.microsoft.com/office/drawing/2014/main" id="{432D3E5C-828E-4050-9084-207F47F1B06D}"/>
                </a:ext>
              </a:extLst>
            </p:cNvPr>
            <p:cNvGrpSpPr/>
            <p:nvPr/>
          </p:nvGrpSpPr>
          <p:grpSpPr>
            <a:xfrm>
              <a:off x="3469723" y="3767476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846" name="Group 1845">
                <a:extLst>
                  <a:ext uri="{FF2B5EF4-FFF2-40B4-BE49-F238E27FC236}">
                    <a16:creationId xmlns:a16="http://schemas.microsoft.com/office/drawing/2014/main" id="{00DED99D-11B3-4893-9BE8-AF69A490355A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46" name="Cube 1945">
                  <a:extLst>
                    <a:ext uri="{FF2B5EF4-FFF2-40B4-BE49-F238E27FC236}">
                      <a16:creationId xmlns:a16="http://schemas.microsoft.com/office/drawing/2014/main" id="{462155CB-8D34-47B6-B75F-765EFBB5883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7" name="Cube 1946">
                  <a:extLst>
                    <a:ext uri="{FF2B5EF4-FFF2-40B4-BE49-F238E27FC236}">
                      <a16:creationId xmlns:a16="http://schemas.microsoft.com/office/drawing/2014/main" id="{D32075AD-1459-48F4-93E5-3DE8292BE8E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8" name="Cube 1947">
                  <a:extLst>
                    <a:ext uri="{FF2B5EF4-FFF2-40B4-BE49-F238E27FC236}">
                      <a16:creationId xmlns:a16="http://schemas.microsoft.com/office/drawing/2014/main" id="{76F6B5C8-8C6A-4265-8749-034B577ADD8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9" name="Cube 1948">
                  <a:extLst>
                    <a:ext uri="{FF2B5EF4-FFF2-40B4-BE49-F238E27FC236}">
                      <a16:creationId xmlns:a16="http://schemas.microsoft.com/office/drawing/2014/main" id="{434FCAB5-4DFB-4B5B-9FB5-C0B8139AAE3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0" name="Cube 1949">
                  <a:extLst>
                    <a:ext uri="{FF2B5EF4-FFF2-40B4-BE49-F238E27FC236}">
                      <a16:creationId xmlns:a16="http://schemas.microsoft.com/office/drawing/2014/main" id="{474E9841-3DC3-486F-A1C1-A668EE52775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1" name="Cube 1950">
                  <a:extLst>
                    <a:ext uri="{FF2B5EF4-FFF2-40B4-BE49-F238E27FC236}">
                      <a16:creationId xmlns:a16="http://schemas.microsoft.com/office/drawing/2014/main" id="{ACAD566D-AA0B-4A9F-AA3F-37506EAC327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2" name="Cube 1951">
                  <a:extLst>
                    <a:ext uri="{FF2B5EF4-FFF2-40B4-BE49-F238E27FC236}">
                      <a16:creationId xmlns:a16="http://schemas.microsoft.com/office/drawing/2014/main" id="{73DE7E83-CCA5-42C4-AECD-0FF47B533C0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3" name="Cube 1952">
                  <a:extLst>
                    <a:ext uri="{FF2B5EF4-FFF2-40B4-BE49-F238E27FC236}">
                      <a16:creationId xmlns:a16="http://schemas.microsoft.com/office/drawing/2014/main" id="{6196C8BA-D051-469C-BC24-4DE60AE7D4B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4" name="Cube 1953">
                  <a:extLst>
                    <a:ext uri="{FF2B5EF4-FFF2-40B4-BE49-F238E27FC236}">
                      <a16:creationId xmlns:a16="http://schemas.microsoft.com/office/drawing/2014/main" id="{039E4921-91C2-4ABD-B4A6-427B19C1635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5" name="Cube 1954">
                  <a:extLst>
                    <a:ext uri="{FF2B5EF4-FFF2-40B4-BE49-F238E27FC236}">
                      <a16:creationId xmlns:a16="http://schemas.microsoft.com/office/drawing/2014/main" id="{8BA744FC-20DB-4435-9044-B9F10D4C2A7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47" name="Group 1846">
                <a:extLst>
                  <a:ext uri="{FF2B5EF4-FFF2-40B4-BE49-F238E27FC236}">
                    <a16:creationId xmlns:a16="http://schemas.microsoft.com/office/drawing/2014/main" id="{AD5521E6-1196-427E-B0B7-D4906D6739EF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36" name="Cube 1935">
                  <a:extLst>
                    <a:ext uri="{FF2B5EF4-FFF2-40B4-BE49-F238E27FC236}">
                      <a16:creationId xmlns:a16="http://schemas.microsoft.com/office/drawing/2014/main" id="{D65B0BE8-D9A6-4D45-8AC2-EE191E79CD0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7" name="Cube 1936">
                  <a:extLst>
                    <a:ext uri="{FF2B5EF4-FFF2-40B4-BE49-F238E27FC236}">
                      <a16:creationId xmlns:a16="http://schemas.microsoft.com/office/drawing/2014/main" id="{4571DC3D-D75C-49CB-AC2C-B9C5B7E24E5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8" name="Cube 1937">
                  <a:extLst>
                    <a:ext uri="{FF2B5EF4-FFF2-40B4-BE49-F238E27FC236}">
                      <a16:creationId xmlns:a16="http://schemas.microsoft.com/office/drawing/2014/main" id="{B5FD185A-65F6-4932-88CA-2F078B4665D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9" name="Cube 1938">
                  <a:extLst>
                    <a:ext uri="{FF2B5EF4-FFF2-40B4-BE49-F238E27FC236}">
                      <a16:creationId xmlns:a16="http://schemas.microsoft.com/office/drawing/2014/main" id="{4E70BCAE-534F-4FFA-8142-C23E31F3F94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0" name="Cube 1939">
                  <a:extLst>
                    <a:ext uri="{FF2B5EF4-FFF2-40B4-BE49-F238E27FC236}">
                      <a16:creationId xmlns:a16="http://schemas.microsoft.com/office/drawing/2014/main" id="{1718A72A-2D0E-4776-A32D-B5384EDDC92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1" name="Cube 1940">
                  <a:extLst>
                    <a:ext uri="{FF2B5EF4-FFF2-40B4-BE49-F238E27FC236}">
                      <a16:creationId xmlns:a16="http://schemas.microsoft.com/office/drawing/2014/main" id="{D1FFCF43-E5C7-4285-A5C1-BCA16FC327A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2" name="Cube 1941">
                  <a:extLst>
                    <a:ext uri="{FF2B5EF4-FFF2-40B4-BE49-F238E27FC236}">
                      <a16:creationId xmlns:a16="http://schemas.microsoft.com/office/drawing/2014/main" id="{F22CD876-A4D8-45DB-BA2B-566D28AFE38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3" name="Cube 1942">
                  <a:extLst>
                    <a:ext uri="{FF2B5EF4-FFF2-40B4-BE49-F238E27FC236}">
                      <a16:creationId xmlns:a16="http://schemas.microsoft.com/office/drawing/2014/main" id="{12F4E849-64C6-481D-9D4E-7D578CA28D1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4" name="Cube 1943">
                  <a:extLst>
                    <a:ext uri="{FF2B5EF4-FFF2-40B4-BE49-F238E27FC236}">
                      <a16:creationId xmlns:a16="http://schemas.microsoft.com/office/drawing/2014/main" id="{A43E78B0-B9B5-49DB-8966-7FBA755D6D9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5" name="Cube 1944">
                  <a:extLst>
                    <a:ext uri="{FF2B5EF4-FFF2-40B4-BE49-F238E27FC236}">
                      <a16:creationId xmlns:a16="http://schemas.microsoft.com/office/drawing/2014/main" id="{37BA519E-64EE-4C2D-B93B-5B5B14E110C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48" name="Group 1847">
                <a:extLst>
                  <a:ext uri="{FF2B5EF4-FFF2-40B4-BE49-F238E27FC236}">
                    <a16:creationId xmlns:a16="http://schemas.microsoft.com/office/drawing/2014/main" id="{612BABC2-D526-4BB3-8307-5A13AD150C19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26" name="Cube 1925">
                  <a:extLst>
                    <a:ext uri="{FF2B5EF4-FFF2-40B4-BE49-F238E27FC236}">
                      <a16:creationId xmlns:a16="http://schemas.microsoft.com/office/drawing/2014/main" id="{40E91BEA-C414-497D-B406-93FAF15F9A5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7" name="Cube 1926">
                  <a:extLst>
                    <a:ext uri="{FF2B5EF4-FFF2-40B4-BE49-F238E27FC236}">
                      <a16:creationId xmlns:a16="http://schemas.microsoft.com/office/drawing/2014/main" id="{C4554407-D92E-406E-B28A-D179B861727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8" name="Cube 1927">
                  <a:extLst>
                    <a:ext uri="{FF2B5EF4-FFF2-40B4-BE49-F238E27FC236}">
                      <a16:creationId xmlns:a16="http://schemas.microsoft.com/office/drawing/2014/main" id="{DDC4B8C3-FB86-40C6-9593-02610E857C5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9" name="Cube 1928">
                  <a:extLst>
                    <a:ext uri="{FF2B5EF4-FFF2-40B4-BE49-F238E27FC236}">
                      <a16:creationId xmlns:a16="http://schemas.microsoft.com/office/drawing/2014/main" id="{36CBD583-F0C4-4B5D-9803-000191E80B7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0" name="Cube 1929">
                  <a:extLst>
                    <a:ext uri="{FF2B5EF4-FFF2-40B4-BE49-F238E27FC236}">
                      <a16:creationId xmlns:a16="http://schemas.microsoft.com/office/drawing/2014/main" id="{16703D9C-56EB-4130-93BA-7605D801566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1" name="Cube 1930">
                  <a:extLst>
                    <a:ext uri="{FF2B5EF4-FFF2-40B4-BE49-F238E27FC236}">
                      <a16:creationId xmlns:a16="http://schemas.microsoft.com/office/drawing/2014/main" id="{2DE29EAA-59F0-45B7-9485-957A5649738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2" name="Cube 1931">
                  <a:extLst>
                    <a:ext uri="{FF2B5EF4-FFF2-40B4-BE49-F238E27FC236}">
                      <a16:creationId xmlns:a16="http://schemas.microsoft.com/office/drawing/2014/main" id="{BFDA4B48-F736-4953-871C-D44FD3E691B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3" name="Cube 1932">
                  <a:extLst>
                    <a:ext uri="{FF2B5EF4-FFF2-40B4-BE49-F238E27FC236}">
                      <a16:creationId xmlns:a16="http://schemas.microsoft.com/office/drawing/2014/main" id="{35026A27-8859-45C2-8BC1-339A05F0E03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4" name="Cube 1933">
                  <a:extLst>
                    <a:ext uri="{FF2B5EF4-FFF2-40B4-BE49-F238E27FC236}">
                      <a16:creationId xmlns:a16="http://schemas.microsoft.com/office/drawing/2014/main" id="{5ED78F22-4563-4A39-AB01-04E5A77FDDA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5" name="Cube 1934">
                  <a:extLst>
                    <a:ext uri="{FF2B5EF4-FFF2-40B4-BE49-F238E27FC236}">
                      <a16:creationId xmlns:a16="http://schemas.microsoft.com/office/drawing/2014/main" id="{2ADDEB0A-E25D-44D4-BE39-AF70392DD41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49" name="Group 1848">
                <a:extLst>
                  <a:ext uri="{FF2B5EF4-FFF2-40B4-BE49-F238E27FC236}">
                    <a16:creationId xmlns:a16="http://schemas.microsoft.com/office/drawing/2014/main" id="{C4E587FC-5047-4790-8DAF-1D253CA89A84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16" name="Cube 1915">
                  <a:extLst>
                    <a:ext uri="{FF2B5EF4-FFF2-40B4-BE49-F238E27FC236}">
                      <a16:creationId xmlns:a16="http://schemas.microsoft.com/office/drawing/2014/main" id="{D6AFCB96-02FE-462E-9E1E-E8D7574DEFD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7" name="Cube 1916">
                  <a:extLst>
                    <a:ext uri="{FF2B5EF4-FFF2-40B4-BE49-F238E27FC236}">
                      <a16:creationId xmlns:a16="http://schemas.microsoft.com/office/drawing/2014/main" id="{D63C0847-DC24-4C27-AB92-8FBEBC975CA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8" name="Cube 1917">
                  <a:extLst>
                    <a:ext uri="{FF2B5EF4-FFF2-40B4-BE49-F238E27FC236}">
                      <a16:creationId xmlns:a16="http://schemas.microsoft.com/office/drawing/2014/main" id="{EE9CB7AA-ED26-4312-AEB1-1230CA72EDE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9" name="Cube 1918">
                  <a:extLst>
                    <a:ext uri="{FF2B5EF4-FFF2-40B4-BE49-F238E27FC236}">
                      <a16:creationId xmlns:a16="http://schemas.microsoft.com/office/drawing/2014/main" id="{9C1468E1-D6AB-4347-998A-73E19869237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0" name="Cube 1919">
                  <a:extLst>
                    <a:ext uri="{FF2B5EF4-FFF2-40B4-BE49-F238E27FC236}">
                      <a16:creationId xmlns:a16="http://schemas.microsoft.com/office/drawing/2014/main" id="{D2FB633E-A824-4C6E-A29B-82202168169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1" name="Cube 1920">
                  <a:extLst>
                    <a:ext uri="{FF2B5EF4-FFF2-40B4-BE49-F238E27FC236}">
                      <a16:creationId xmlns:a16="http://schemas.microsoft.com/office/drawing/2014/main" id="{F6ABF30C-4935-48EF-BE04-49BD011697B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2" name="Cube 1921">
                  <a:extLst>
                    <a:ext uri="{FF2B5EF4-FFF2-40B4-BE49-F238E27FC236}">
                      <a16:creationId xmlns:a16="http://schemas.microsoft.com/office/drawing/2014/main" id="{07C1ED34-E23D-45B1-946A-A64D2B17440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3" name="Cube 1922">
                  <a:extLst>
                    <a:ext uri="{FF2B5EF4-FFF2-40B4-BE49-F238E27FC236}">
                      <a16:creationId xmlns:a16="http://schemas.microsoft.com/office/drawing/2014/main" id="{A4DBE3DB-0084-408E-9DD9-F39A7D9B8E1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4" name="Cube 1923">
                  <a:extLst>
                    <a:ext uri="{FF2B5EF4-FFF2-40B4-BE49-F238E27FC236}">
                      <a16:creationId xmlns:a16="http://schemas.microsoft.com/office/drawing/2014/main" id="{F213C3AF-0548-4C98-9899-2E8A7C16A4A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5" name="Cube 1924">
                  <a:extLst>
                    <a:ext uri="{FF2B5EF4-FFF2-40B4-BE49-F238E27FC236}">
                      <a16:creationId xmlns:a16="http://schemas.microsoft.com/office/drawing/2014/main" id="{1F3FF430-9000-42F9-B65E-1EA8692AE81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0" name="Group 1849">
                <a:extLst>
                  <a:ext uri="{FF2B5EF4-FFF2-40B4-BE49-F238E27FC236}">
                    <a16:creationId xmlns:a16="http://schemas.microsoft.com/office/drawing/2014/main" id="{9336F3FD-D6A9-4502-89F2-E762F516322E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06" name="Cube 1905">
                  <a:extLst>
                    <a:ext uri="{FF2B5EF4-FFF2-40B4-BE49-F238E27FC236}">
                      <a16:creationId xmlns:a16="http://schemas.microsoft.com/office/drawing/2014/main" id="{BB529BD8-19BC-4296-B1E7-15C4768954F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7" name="Cube 1906">
                  <a:extLst>
                    <a:ext uri="{FF2B5EF4-FFF2-40B4-BE49-F238E27FC236}">
                      <a16:creationId xmlns:a16="http://schemas.microsoft.com/office/drawing/2014/main" id="{EE241EDD-1876-4880-BED5-5A62E029935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8" name="Cube 1907">
                  <a:extLst>
                    <a:ext uri="{FF2B5EF4-FFF2-40B4-BE49-F238E27FC236}">
                      <a16:creationId xmlns:a16="http://schemas.microsoft.com/office/drawing/2014/main" id="{CD9B915B-0545-46C8-AC06-39326191D23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9" name="Cube 1908">
                  <a:extLst>
                    <a:ext uri="{FF2B5EF4-FFF2-40B4-BE49-F238E27FC236}">
                      <a16:creationId xmlns:a16="http://schemas.microsoft.com/office/drawing/2014/main" id="{3CF03A9C-88DA-4613-9325-2B80209A2AF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0" name="Cube 1909">
                  <a:extLst>
                    <a:ext uri="{FF2B5EF4-FFF2-40B4-BE49-F238E27FC236}">
                      <a16:creationId xmlns:a16="http://schemas.microsoft.com/office/drawing/2014/main" id="{14A63A96-FF64-4470-8465-6827F9CCC95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1" name="Cube 1910">
                  <a:extLst>
                    <a:ext uri="{FF2B5EF4-FFF2-40B4-BE49-F238E27FC236}">
                      <a16:creationId xmlns:a16="http://schemas.microsoft.com/office/drawing/2014/main" id="{145D60F9-B45F-4B57-929F-129F72657EC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2" name="Cube 1911">
                  <a:extLst>
                    <a:ext uri="{FF2B5EF4-FFF2-40B4-BE49-F238E27FC236}">
                      <a16:creationId xmlns:a16="http://schemas.microsoft.com/office/drawing/2014/main" id="{1935ACBF-992F-49B4-9613-C200DA27B6E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3" name="Cube 1912">
                  <a:extLst>
                    <a:ext uri="{FF2B5EF4-FFF2-40B4-BE49-F238E27FC236}">
                      <a16:creationId xmlns:a16="http://schemas.microsoft.com/office/drawing/2014/main" id="{46F7E515-97CE-41B2-8440-DDC454FA165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4" name="Cube 1913">
                  <a:extLst>
                    <a:ext uri="{FF2B5EF4-FFF2-40B4-BE49-F238E27FC236}">
                      <a16:creationId xmlns:a16="http://schemas.microsoft.com/office/drawing/2014/main" id="{DFB841A9-6B07-4FB7-A1A0-EC9BB51D456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5" name="Cube 1914">
                  <a:extLst>
                    <a:ext uri="{FF2B5EF4-FFF2-40B4-BE49-F238E27FC236}">
                      <a16:creationId xmlns:a16="http://schemas.microsoft.com/office/drawing/2014/main" id="{40546D55-29F2-4B88-8D2C-DF7F44F23C5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1" name="Group 1850">
                <a:extLst>
                  <a:ext uri="{FF2B5EF4-FFF2-40B4-BE49-F238E27FC236}">
                    <a16:creationId xmlns:a16="http://schemas.microsoft.com/office/drawing/2014/main" id="{1C6A8FC9-BF6D-409B-A48D-740C2BDD94B9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96" name="Cube 1895">
                  <a:extLst>
                    <a:ext uri="{FF2B5EF4-FFF2-40B4-BE49-F238E27FC236}">
                      <a16:creationId xmlns:a16="http://schemas.microsoft.com/office/drawing/2014/main" id="{0C0F6E75-0DFD-4FEF-B017-C42DB59AA83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7" name="Cube 1896">
                  <a:extLst>
                    <a:ext uri="{FF2B5EF4-FFF2-40B4-BE49-F238E27FC236}">
                      <a16:creationId xmlns:a16="http://schemas.microsoft.com/office/drawing/2014/main" id="{12BAF9F4-1382-4851-8076-728E01EE387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8" name="Cube 1897">
                  <a:extLst>
                    <a:ext uri="{FF2B5EF4-FFF2-40B4-BE49-F238E27FC236}">
                      <a16:creationId xmlns:a16="http://schemas.microsoft.com/office/drawing/2014/main" id="{A7BBE016-509C-4D52-9972-ADCDE9E40C5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9" name="Cube 1898">
                  <a:extLst>
                    <a:ext uri="{FF2B5EF4-FFF2-40B4-BE49-F238E27FC236}">
                      <a16:creationId xmlns:a16="http://schemas.microsoft.com/office/drawing/2014/main" id="{092E6B0D-B7B7-478D-A049-5F49DA9B635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0" name="Cube 1899">
                  <a:extLst>
                    <a:ext uri="{FF2B5EF4-FFF2-40B4-BE49-F238E27FC236}">
                      <a16:creationId xmlns:a16="http://schemas.microsoft.com/office/drawing/2014/main" id="{37E539E7-F3C6-4A09-BFD2-1D1CEAEE595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1" name="Cube 1900">
                  <a:extLst>
                    <a:ext uri="{FF2B5EF4-FFF2-40B4-BE49-F238E27FC236}">
                      <a16:creationId xmlns:a16="http://schemas.microsoft.com/office/drawing/2014/main" id="{2E2D5DE0-DFAD-45C0-BB1A-3C57D6BE118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2" name="Cube 1901">
                  <a:extLst>
                    <a:ext uri="{FF2B5EF4-FFF2-40B4-BE49-F238E27FC236}">
                      <a16:creationId xmlns:a16="http://schemas.microsoft.com/office/drawing/2014/main" id="{ECD807F1-9E89-4DB1-9AC7-5F7CFDF87B5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3" name="Cube 1902">
                  <a:extLst>
                    <a:ext uri="{FF2B5EF4-FFF2-40B4-BE49-F238E27FC236}">
                      <a16:creationId xmlns:a16="http://schemas.microsoft.com/office/drawing/2014/main" id="{4A873133-3789-4FDB-A08F-50B9B69F46F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4" name="Cube 1903">
                  <a:extLst>
                    <a:ext uri="{FF2B5EF4-FFF2-40B4-BE49-F238E27FC236}">
                      <a16:creationId xmlns:a16="http://schemas.microsoft.com/office/drawing/2014/main" id="{C467D876-AF13-4DAC-BD1A-160B3972E08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5" name="Cube 1904">
                  <a:extLst>
                    <a:ext uri="{FF2B5EF4-FFF2-40B4-BE49-F238E27FC236}">
                      <a16:creationId xmlns:a16="http://schemas.microsoft.com/office/drawing/2014/main" id="{644B8FAF-A649-4BB7-B831-6719F6FD3B7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2" name="Group 1851">
                <a:extLst>
                  <a:ext uri="{FF2B5EF4-FFF2-40B4-BE49-F238E27FC236}">
                    <a16:creationId xmlns:a16="http://schemas.microsoft.com/office/drawing/2014/main" id="{0C2F1EBB-4421-48D1-9353-D31F337D2156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86" name="Cube 1885">
                  <a:extLst>
                    <a:ext uri="{FF2B5EF4-FFF2-40B4-BE49-F238E27FC236}">
                      <a16:creationId xmlns:a16="http://schemas.microsoft.com/office/drawing/2014/main" id="{CE01D61F-E412-40BC-9350-E355BFAF53F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7" name="Cube 1886">
                  <a:extLst>
                    <a:ext uri="{FF2B5EF4-FFF2-40B4-BE49-F238E27FC236}">
                      <a16:creationId xmlns:a16="http://schemas.microsoft.com/office/drawing/2014/main" id="{E1C76913-3A1A-406B-B53B-7AE418877C8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8" name="Cube 1887">
                  <a:extLst>
                    <a:ext uri="{FF2B5EF4-FFF2-40B4-BE49-F238E27FC236}">
                      <a16:creationId xmlns:a16="http://schemas.microsoft.com/office/drawing/2014/main" id="{3A4F410E-ADD5-402B-A206-15E29269EFB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9" name="Cube 1888">
                  <a:extLst>
                    <a:ext uri="{FF2B5EF4-FFF2-40B4-BE49-F238E27FC236}">
                      <a16:creationId xmlns:a16="http://schemas.microsoft.com/office/drawing/2014/main" id="{05179CCF-85D1-47DA-889F-1D6DB778D3B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0" name="Cube 1889">
                  <a:extLst>
                    <a:ext uri="{FF2B5EF4-FFF2-40B4-BE49-F238E27FC236}">
                      <a16:creationId xmlns:a16="http://schemas.microsoft.com/office/drawing/2014/main" id="{DB1E1BDF-BBDB-4587-948A-1FA34238B21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1" name="Cube 1890">
                  <a:extLst>
                    <a:ext uri="{FF2B5EF4-FFF2-40B4-BE49-F238E27FC236}">
                      <a16:creationId xmlns:a16="http://schemas.microsoft.com/office/drawing/2014/main" id="{9D031BDF-2373-4686-A785-482DB715F33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2" name="Cube 1891">
                  <a:extLst>
                    <a:ext uri="{FF2B5EF4-FFF2-40B4-BE49-F238E27FC236}">
                      <a16:creationId xmlns:a16="http://schemas.microsoft.com/office/drawing/2014/main" id="{19D0E725-80CD-4443-A341-59DAB9E9661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3" name="Cube 1892">
                  <a:extLst>
                    <a:ext uri="{FF2B5EF4-FFF2-40B4-BE49-F238E27FC236}">
                      <a16:creationId xmlns:a16="http://schemas.microsoft.com/office/drawing/2014/main" id="{30B0F74E-704D-41C6-AE19-A37C49A95CB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4" name="Cube 1893">
                  <a:extLst>
                    <a:ext uri="{FF2B5EF4-FFF2-40B4-BE49-F238E27FC236}">
                      <a16:creationId xmlns:a16="http://schemas.microsoft.com/office/drawing/2014/main" id="{F7157EA2-3D2B-4054-A647-7116F8A1ECB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5" name="Cube 1894">
                  <a:extLst>
                    <a:ext uri="{FF2B5EF4-FFF2-40B4-BE49-F238E27FC236}">
                      <a16:creationId xmlns:a16="http://schemas.microsoft.com/office/drawing/2014/main" id="{D6432C84-369E-4598-B28B-7E0BE954144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3" name="Group 1852">
                <a:extLst>
                  <a:ext uri="{FF2B5EF4-FFF2-40B4-BE49-F238E27FC236}">
                    <a16:creationId xmlns:a16="http://schemas.microsoft.com/office/drawing/2014/main" id="{DA9BB87D-B8A8-4925-875B-863106C62410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76" name="Cube 1875">
                  <a:extLst>
                    <a:ext uri="{FF2B5EF4-FFF2-40B4-BE49-F238E27FC236}">
                      <a16:creationId xmlns:a16="http://schemas.microsoft.com/office/drawing/2014/main" id="{82B5A128-9FC9-46F6-8C4B-9CFF779D77E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7" name="Cube 1876">
                  <a:extLst>
                    <a:ext uri="{FF2B5EF4-FFF2-40B4-BE49-F238E27FC236}">
                      <a16:creationId xmlns:a16="http://schemas.microsoft.com/office/drawing/2014/main" id="{957F6B89-1AD3-45F3-A38E-A2C85125D7C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8" name="Cube 1877">
                  <a:extLst>
                    <a:ext uri="{FF2B5EF4-FFF2-40B4-BE49-F238E27FC236}">
                      <a16:creationId xmlns:a16="http://schemas.microsoft.com/office/drawing/2014/main" id="{1701302C-A337-4F32-96D9-49F93AC5BE1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9" name="Cube 1878">
                  <a:extLst>
                    <a:ext uri="{FF2B5EF4-FFF2-40B4-BE49-F238E27FC236}">
                      <a16:creationId xmlns:a16="http://schemas.microsoft.com/office/drawing/2014/main" id="{F5EA353D-25F8-4155-9BE7-12AF01232A6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0" name="Cube 1879">
                  <a:extLst>
                    <a:ext uri="{FF2B5EF4-FFF2-40B4-BE49-F238E27FC236}">
                      <a16:creationId xmlns:a16="http://schemas.microsoft.com/office/drawing/2014/main" id="{9D45D757-2A59-41F1-97D4-172E18D1069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1" name="Cube 1880">
                  <a:extLst>
                    <a:ext uri="{FF2B5EF4-FFF2-40B4-BE49-F238E27FC236}">
                      <a16:creationId xmlns:a16="http://schemas.microsoft.com/office/drawing/2014/main" id="{A679BA94-5DA2-458A-88E6-6FFE20248AB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2" name="Cube 1881">
                  <a:extLst>
                    <a:ext uri="{FF2B5EF4-FFF2-40B4-BE49-F238E27FC236}">
                      <a16:creationId xmlns:a16="http://schemas.microsoft.com/office/drawing/2014/main" id="{C9F38E36-DD18-43C1-9B6D-D58A510DCF3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3" name="Cube 1882">
                  <a:extLst>
                    <a:ext uri="{FF2B5EF4-FFF2-40B4-BE49-F238E27FC236}">
                      <a16:creationId xmlns:a16="http://schemas.microsoft.com/office/drawing/2014/main" id="{2E5FAE40-F456-4081-941E-E44DB7431F5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4" name="Cube 1883">
                  <a:extLst>
                    <a:ext uri="{FF2B5EF4-FFF2-40B4-BE49-F238E27FC236}">
                      <a16:creationId xmlns:a16="http://schemas.microsoft.com/office/drawing/2014/main" id="{7AC3C218-516E-4AD4-8A90-F90CE70AF3B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5" name="Cube 1884">
                  <a:extLst>
                    <a:ext uri="{FF2B5EF4-FFF2-40B4-BE49-F238E27FC236}">
                      <a16:creationId xmlns:a16="http://schemas.microsoft.com/office/drawing/2014/main" id="{FE69898D-777E-4FD8-A691-E1E2E15B78D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4" name="Group 1853">
                <a:extLst>
                  <a:ext uri="{FF2B5EF4-FFF2-40B4-BE49-F238E27FC236}">
                    <a16:creationId xmlns:a16="http://schemas.microsoft.com/office/drawing/2014/main" id="{5DE29FD5-13FE-4E16-B41C-66858B773CCD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66" name="Cube 1865">
                  <a:extLst>
                    <a:ext uri="{FF2B5EF4-FFF2-40B4-BE49-F238E27FC236}">
                      <a16:creationId xmlns:a16="http://schemas.microsoft.com/office/drawing/2014/main" id="{A04FDC4B-B6FC-4ED8-B4FE-5806B08E025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7" name="Cube 1866">
                  <a:extLst>
                    <a:ext uri="{FF2B5EF4-FFF2-40B4-BE49-F238E27FC236}">
                      <a16:creationId xmlns:a16="http://schemas.microsoft.com/office/drawing/2014/main" id="{95B779CE-CA51-4490-BBE6-D378ACB30BD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8" name="Cube 1867">
                  <a:extLst>
                    <a:ext uri="{FF2B5EF4-FFF2-40B4-BE49-F238E27FC236}">
                      <a16:creationId xmlns:a16="http://schemas.microsoft.com/office/drawing/2014/main" id="{F80E4AE9-951A-4FAC-9AF1-A2E164F9AA9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9" name="Cube 1868">
                  <a:extLst>
                    <a:ext uri="{FF2B5EF4-FFF2-40B4-BE49-F238E27FC236}">
                      <a16:creationId xmlns:a16="http://schemas.microsoft.com/office/drawing/2014/main" id="{09F4EFFE-DB54-42F3-9D8E-F293821AC5C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0" name="Cube 1869">
                  <a:extLst>
                    <a:ext uri="{FF2B5EF4-FFF2-40B4-BE49-F238E27FC236}">
                      <a16:creationId xmlns:a16="http://schemas.microsoft.com/office/drawing/2014/main" id="{37BF9B7D-36BC-4136-831B-016D6A4FFB4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1" name="Cube 1870">
                  <a:extLst>
                    <a:ext uri="{FF2B5EF4-FFF2-40B4-BE49-F238E27FC236}">
                      <a16:creationId xmlns:a16="http://schemas.microsoft.com/office/drawing/2014/main" id="{473F5368-3696-4ED7-911F-E44C2B7EE80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2" name="Cube 1871">
                  <a:extLst>
                    <a:ext uri="{FF2B5EF4-FFF2-40B4-BE49-F238E27FC236}">
                      <a16:creationId xmlns:a16="http://schemas.microsoft.com/office/drawing/2014/main" id="{F1A711F4-92B8-4C7B-A492-02CC73470DB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3" name="Cube 1872">
                  <a:extLst>
                    <a:ext uri="{FF2B5EF4-FFF2-40B4-BE49-F238E27FC236}">
                      <a16:creationId xmlns:a16="http://schemas.microsoft.com/office/drawing/2014/main" id="{8B0634B4-090F-4AF8-BB9F-60E7A726D52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4" name="Cube 1873">
                  <a:extLst>
                    <a:ext uri="{FF2B5EF4-FFF2-40B4-BE49-F238E27FC236}">
                      <a16:creationId xmlns:a16="http://schemas.microsoft.com/office/drawing/2014/main" id="{6CE9289F-A10B-4244-936C-8EF05350F12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5" name="Cube 1874">
                  <a:extLst>
                    <a:ext uri="{FF2B5EF4-FFF2-40B4-BE49-F238E27FC236}">
                      <a16:creationId xmlns:a16="http://schemas.microsoft.com/office/drawing/2014/main" id="{43D3DDC8-A7E9-405A-B1AA-C6FD38EFEF0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5" name="Group 1854">
                <a:extLst>
                  <a:ext uri="{FF2B5EF4-FFF2-40B4-BE49-F238E27FC236}">
                    <a16:creationId xmlns:a16="http://schemas.microsoft.com/office/drawing/2014/main" id="{BA2110E1-B64A-4734-A35A-DFD3FCAE80C4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56" name="Cube 1855">
                  <a:extLst>
                    <a:ext uri="{FF2B5EF4-FFF2-40B4-BE49-F238E27FC236}">
                      <a16:creationId xmlns:a16="http://schemas.microsoft.com/office/drawing/2014/main" id="{0083FC7A-4756-4CEB-A89F-D170D0C33A6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57" name="Cube 1856">
                  <a:extLst>
                    <a:ext uri="{FF2B5EF4-FFF2-40B4-BE49-F238E27FC236}">
                      <a16:creationId xmlns:a16="http://schemas.microsoft.com/office/drawing/2014/main" id="{8EFED6AE-9FC5-4EAF-84AB-293AEF90385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58" name="Cube 1857">
                  <a:extLst>
                    <a:ext uri="{FF2B5EF4-FFF2-40B4-BE49-F238E27FC236}">
                      <a16:creationId xmlns:a16="http://schemas.microsoft.com/office/drawing/2014/main" id="{DB74B23D-C839-4148-BDB6-E197AAF0B57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59" name="Cube 1858">
                  <a:extLst>
                    <a:ext uri="{FF2B5EF4-FFF2-40B4-BE49-F238E27FC236}">
                      <a16:creationId xmlns:a16="http://schemas.microsoft.com/office/drawing/2014/main" id="{B43C8F07-1EC2-4BEB-9C29-A01AE55972D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0" name="Cube 1859">
                  <a:extLst>
                    <a:ext uri="{FF2B5EF4-FFF2-40B4-BE49-F238E27FC236}">
                      <a16:creationId xmlns:a16="http://schemas.microsoft.com/office/drawing/2014/main" id="{134801DB-D602-41E6-BD6D-F822ED21529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1" name="Cube 1860">
                  <a:extLst>
                    <a:ext uri="{FF2B5EF4-FFF2-40B4-BE49-F238E27FC236}">
                      <a16:creationId xmlns:a16="http://schemas.microsoft.com/office/drawing/2014/main" id="{065F6019-7ABF-410F-AB25-6ADA5E0ABB2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2" name="Cube 1861">
                  <a:extLst>
                    <a:ext uri="{FF2B5EF4-FFF2-40B4-BE49-F238E27FC236}">
                      <a16:creationId xmlns:a16="http://schemas.microsoft.com/office/drawing/2014/main" id="{84460F92-BFEA-4490-B03E-18CBD595B5F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3" name="Cube 1862">
                  <a:extLst>
                    <a:ext uri="{FF2B5EF4-FFF2-40B4-BE49-F238E27FC236}">
                      <a16:creationId xmlns:a16="http://schemas.microsoft.com/office/drawing/2014/main" id="{1818867E-1C7D-439E-A595-22368BED99A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4" name="Cube 1863">
                  <a:extLst>
                    <a:ext uri="{FF2B5EF4-FFF2-40B4-BE49-F238E27FC236}">
                      <a16:creationId xmlns:a16="http://schemas.microsoft.com/office/drawing/2014/main" id="{7B728918-7833-4A55-88E4-FC736C7DC1F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5" name="Cube 1864">
                  <a:extLst>
                    <a:ext uri="{FF2B5EF4-FFF2-40B4-BE49-F238E27FC236}">
                      <a16:creationId xmlns:a16="http://schemas.microsoft.com/office/drawing/2014/main" id="{3EAD0A51-BBA8-4CFF-B9EB-02C6EC0D8A4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54334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277" grpId="0" animBg="1"/>
      <p:bldP spid="400" grpId="0"/>
      <p:bldP spid="669" grpId="0"/>
      <p:bldP spid="14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242</Words>
  <Application>Microsoft Office PowerPoint</Application>
  <PresentationFormat>Custom</PresentationFormat>
  <Paragraphs>79</Paragraphs>
  <Slides>15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59</cp:revision>
  <dcterms:created xsi:type="dcterms:W3CDTF">2021-08-02T08:22:19Z</dcterms:created>
  <dcterms:modified xsi:type="dcterms:W3CDTF">2022-03-14T06:50:55Z</dcterms:modified>
</cp:coreProperties>
</file>