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83" r:id="rId4"/>
    <p:sldId id="292" r:id="rId5"/>
    <p:sldId id="293" r:id="rId6"/>
    <p:sldId id="294" r:id="rId7"/>
    <p:sldId id="295" r:id="rId8"/>
    <p:sldId id="284" r:id="rId9"/>
    <p:sldId id="285" r:id="rId10"/>
    <p:sldId id="300" r:id="rId11"/>
    <p:sldId id="301" r:id="rId12"/>
    <p:sldId id="302" r:id="rId13"/>
    <p:sldId id="303" r:id="rId14"/>
    <p:sldId id="280" r:id="rId15"/>
  </p:sldIdLst>
  <p:sldSz cx="12190413" cy="6859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1620"/>
        <p:guide pos="2880"/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A29C4-2E26-4E83-A626-DE3CF0AC95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3B69F-24B7-4D26-951C-B47E69F49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7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3B69F-24B7-4D26-951C-B47E69F497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5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1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3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47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8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13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58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18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2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4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07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28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6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4" y="273116"/>
            <a:ext cx="6814779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436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2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1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slide" Target="slide4.xml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slide" Target="slide4.xml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324233" y="1242245"/>
            <a:ext cx="8677851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000" b="1" spc="50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</a:t>
            </a:r>
            <a:r>
              <a:rPr lang="en-US" sz="6000" b="1" spc="50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000" b="1" spc="50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ĐẾN VỚI TIẾT HỌC</a:t>
            </a:r>
            <a:endParaRPr sz="6000" b="1" spc="50" dirty="0">
              <a:ln w="12700" cmpd="sng">
                <a:noFill/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图片 21">
            <a:extLst>
              <a:ext uri="{FF2B5EF4-FFF2-40B4-BE49-F238E27FC236}">
                <a16:creationId xmlns:a16="http://schemas.microsoft.com/office/drawing/2014/main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94" y="4611946"/>
            <a:ext cx="3221436" cy="2275503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3012" y="-24759"/>
            <a:ext cx="3221436" cy="227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2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 on gify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413" y="5301208"/>
            <a:ext cx="2276186" cy="22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403F564-9A63-471B-B086-522DA2F7A083}"/>
              </a:ext>
            </a:extLst>
          </p:cNvPr>
          <p:cNvGrpSpPr/>
          <p:nvPr/>
        </p:nvGrpSpPr>
        <p:grpSpPr>
          <a:xfrm>
            <a:off x="375019" y="188640"/>
            <a:ext cx="7736412" cy="635000"/>
            <a:chOff x="1253941" y="554838"/>
            <a:chExt cx="7736412" cy="635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4054AD3-9C03-4DDD-98D8-6D3E6310ACA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FBF88B2-C616-488B-9A53-4C223A547184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+mj-lt"/>
                    <a:cs typeface="Times New Roman" pitchFamily="18" charset="0"/>
                  </a:rPr>
                  <a:t>7</a:t>
                </a:r>
                <a:endParaRPr lang="vi-VN" sz="2800" b="1" dirty="0">
                  <a:solidFill>
                    <a:sysClr val="windowText" lastClr="000000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3132E6C-0D34-47D6-9FE8-78C2EF5B9F36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D6BA76-F853-4D76-A4EB-E9822EE21926}"/>
                </a:ext>
              </a:extLst>
            </p:cNvPr>
            <p:cNvSpPr txBox="1"/>
            <p:nvPr/>
          </p:nvSpPr>
          <p:spPr>
            <a:xfrm>
              <a:off x="1992799" y="578204"/>
              <a:ext cx="69975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Chọn số tương ứng với cách đọc:</a:t>
              </a:r>
              <a:endParaRPr lang="vi-VN" sz="3200" b="1" dirty="0">
                <a:latin typeface="+mj-lt"/>
                <a:cs typeface="Times New Roman" pitchFamily="18" charset="0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C80B9B-696E-45CB-8093-45679C14C623}"/>
              </a:ext>
            </a:extLst>
          </p:cNvPr>
          <p:cNvCxnSpPr>
            <a:cxnSpLocks/>
          </p:cNvCxnSpPr>
          <p:nvPr/>
        </p:nvCxnSpPr>
        <p:spPr>
          <a:xfrm>
            <a:off x="1304007" y="683043"/>
            <a:ext cx="66634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4062EB0B-73E6-47E9-A230-2A12845FDD95}"/>
              </a:ext>
            </a:extLst>
          </p:cNvPr>
          <p:cNvGrpSpPr/>
          <p:nvPr/>
        </p:nvGrpSpPr>
        <p:grpSpPr>
          <a:xfrm>
            <a:off x="1066006" y="3005273"/>
            <a:ext cx="1080120" cy="1034121"/>
            <a:chOff x="1846734" y="1340768"/>
            <a:chExt cx="1728192" cy="16245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9E80C2-083C-4192-B738-385F43C44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92C797-60DB-4902-8D87-0084D1C7A808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B4AE80-3B4F-45C0-BA12-2725E3CB3DD8}"/>
              </a:ext>
            </a:extLst>
          </p:cNvPr>
          <p:cNvGrpSpPr/>
          <p:nvPr/>
        </p:nvGrpSpPr>
        <p:grpSpPr>
          <a:xfrm>
            <a:off x="2903381" y="3005273"/>
            <a:ext cx="1080120" cy="1034121"/>
            <a:chOff x="1846734" y="1340768"/>
            <a:chExt cx="1728192" cy="16245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B495C6-E4F8-4CA7-A8BE-1E35A2FB5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2A0C1D-7371-4D41-8451-C18F6E5D6AC4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107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5AC517-57BE-4C65-AB1D-5FFFBFFD4398}"/>
              </a:ext>
            </a:extLst>
          </p:cNvPr>
          <p:cNvGrpSpPr/>
          <p:nvPr/>
        </p:nvGrpSpPr>
        <p:grpSpPr>
          <a:xfrm>
            <a:off x="8415506" y="3005273"/>
            <a:ext cx="1080120" cy="1034121"/>
            <a:chOff x="1846734" y="1340768"/>
            <a:chExt cx="1728192" cy="16245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45893D2-72F4-4C18-A96E-98855DB9B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196B92-D999-4883-B712-D78D826DE296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105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4482AA-F41F-4F0E-AEF6-829524CDF76F}"/>
              </a:ext>
            </a:extLst>
          </p:cNvPr>
          <p:cNvGrpSpPr/>
          <p:nvPr/>
        </p:nvGrpSpPr>
        <p:grpSpPr>
          <a:xfrm>
            <a:off x="6578131" y="3005273"/>
            <a:ext cx="1080120" cy="1034121"/>
            <a:chOff x="1846734" y="1340768"/>
            <a:chExt cx="1728192" cy="16245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DE2D765-94F2-4468-A03F-14B760C0E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209EA3-0B4C-4967-9021-07F4C97B7170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108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CE06F0-B66E-430D-BA1D-387AE51662FD}"/>
              </a:ext>
            </a:extLst>
          </p:cNvPr>
          <p:cNvGrpSpPr/>
          <p:nvPr/>
        </p:nvGrpSpPr>
        <p:grpSpPr>
          <a:xfrm>
            <a:off x="4740756" y="3005273"/>
            <a:ext cx="1080120" cy="1034121"/>
            <a:chOff x="1846734" y="1340768"/>
            <a:chExt cx="1728192" cy="16245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D4E002B-2985-46C8-8A8E-1CABB065B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7D0F4A-5A18-49FF-94F0-91EB3852EDF3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103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D9E871C-B510-4336-B4D0-4DBC08856D38}"/>
              </a:ext>
            </a:extLst>
          </p:cNvPr>
          <p:cNvGrpSpPr/>
          <p:nvPr/>
        </p:nvGrpSpPr>
        <p:grpSpPr>
          <a:xfrm>
            <a:off x="10252881" y="3005273"/>
            <a:ext cx="1080120" cy="1034121"/>
            <a:chOff x="1846734" y="1340768"/>
            <a:chExt cx="1728192" cy="1624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9D9A25A-7182-458F-8324-6EC9965CD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396302-A0BA-421F-84AF-B33ED9863397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106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: Rounded Corners 35">
            <a:extLst>
              <a:ext uri="{FF2B5EF4-FFF2-40B4-BE49-F238E27FC236}">
                <a16:creationId xmlns:a16="http://schemas.microsoft.com/office/drawing/2014/main" id="{B2BE7420-7EA5-4811-9A59-FBD5EC86AA54}"/>
              </a:ext>
            </a:extLst>
          </p:cNvPr>
          <p:cNvSpPr/>
          <p:nvPr/>
        </p:nvSpPr>
        <p:spPr>
          <a:xfrm>
            <a:off x="443210" y="1183773"/>
            <a:ext cx="3391370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Một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trăm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linh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bảy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8" name="Rectangle: Rounded Corners 55">
            <a:extLst>
              <a:ext uri="{FF2B5EF4-FFF2-40B4-BE49-F238E27FC236}">
                <a16:creationId xmlns:a16="http://schemas.microsoft.com/office/drawing/2014/main" id="{972BEB8D-2780-40AB-838D-4A9D04983916}"/>
              </a:ext>
            </a:extLst>
          </p:cNvPr>
          <p:cNvSpPr/>
          <p:nvPr/>
        </p:nvSpPr>
        <p:spPr>
          <a:xfrm>
            <a:off x="4281201" y="1209066"/>
            <a:ext cx="3415931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Một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trăm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linh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năm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9" name="Rectangle: Rounded Corners 56">
            <a:extLst>
              <a:ext uri="{FF2B5EF4-FFF2-40B4-BE49-F238E27FC236}">
                <a16:creationId xmlns:a16="http://schemas.microsoft.com/office/drawing/2014/main" id="{4C18F37A-4444-42CB-A425-C69E57FA8940}"/>
              </a:ext>
            </a:extLst>
          </p:cNvPr>
          <p:cNvSpPr/>
          <p:nvPr/>
        </p:nvSpPr>
        <p:spPr>
          <a:xfrm>
            <a:off x="8143753" y="1231111"/>
            <a:ext cx="3388959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Một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trăm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linh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sáu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0" name="Rectangle: Rounded Corners 57">
            <a:extLst>
              <a:ext uri="{FF2B5EF4-FFF2-40B4-BE49-F238E27FC236}">
                <a16:creationId xmlns:a16="http://schemas.microsoft.com/office/drawing/2014/main" id="{1523EB9A-B70E-4174-959D-F025C50C2A89}"/>
              </a:ext>
            </a:extLst>
          </p:cNvPr>
          <p:cNvSpPr/>
          <p:nvPr/>
        </p:nvSpPr>
        <p:spPr>
          <a:xfrm>
            <a:off x="312468" y="5170039"/>
            <a:ext cx="3391370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Một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trăm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mười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1" name="Rectangle: Rounded Corners 58">
            <a:extLst>
              <a:ext uri="{FF2B5EF4-FFF2-40B4-BE49-F238E27FC236}">
                <a16:creationId xmlns:a16="http://schemas.microsoft.com/office/drawing/2014/main" id="{98DBB5BC-0A7B-4B66-9443-DBE45CE67102}"/>
              </a:ext>
            </a:extLst>
          </p:cNvPr>
          <p:cNvSpPr/>
          <p:nvPr/>
        </p:nvSpPr>
        <p:spPr>
          <a:xfrm>
            <a:off x="4281201" y="5182394"/>
            <a:ext cx="3415931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Một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trăm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linh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2" name="Rectangle: Rounded Corners 59">
            <a:extLst>
              <a:ext uri="{FF2B5EF4-FFF2-40B4-BE49-F238E27FC236}">
                <a16:creationId xmlns:a16="http://schemas.microsoft.com/office/drawing/2014/main" id="{7F508FC9-F15E-4A61-A0F8-C35D713B794D}"/>
              </a:ext>
            </a:extLst>
          </p:cNvPr>
          <p:cNvSpPr/>
          <p:nvPr/>
        </p:nvSpPr>
        <p:spPr>
          <a:xfrm>
            <a:off x="8183438" y="5170038"/>
            <a:ext cx="3388959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err="1">
                <a:solidFill>
                  <a:srgbClr val="002060"/>
                </a:solidFill>
              </a:rPr>
              <a:t>Một</a:t>
            </a: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en-US" sz="2800" smtClean="0">
                <a:solidFill>
                  <a:srgbClr val="002060"/>
                </a:solidFill>
              </a:rPr>
              <a:t>trăm </a:t>
            </a:r>
            <a:r>
              <a:rPr lang="en-US" sz="2800" dirty="0" err="1">
                <a:solidFill>
                  <a:srgbClr val="002060"/>
                </a:solidFill>
              </a:rPr>
              <a:t>linh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tám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46" name="Straight Connector 45"/>
          <p:cNvCxnSpPr>
            <a:stCxn id="27" idx="2"/>
            <a:endCxn id="13" idx="0"/>
          </p:cNvCxnSpPr>
          <p:nvPr/>
        </p:nvCxnSpPr>
        <p:spPr>
          <a:xfrm>
            <a:off x="2138895" y="1979150"/>
            <a:ext cx="1304546" cy="1026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8" idx="2"/>
            <a:endCxn id="16" idx="0"/>
          </p:cNvCxnSpPr>
          <p:nvPr/>
        </p:nvCxnSpPr>
        <p:spPr>
          <a:xfrm>
            <a:off x="5989167" y="2004443"/>
            <a:ext cx="2966399" cy="10008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9" idx="2"/>
            <a:endCxn id="25" idx="0"/>
          </p:cNvCxnSpPr>
          <p:nvPr/>
        </p:nvCxnSpPr>
        <p:spPr>
          <a:xfrm>
            <a:off x="9838233" y="2026488"/>
            <a:ext cx="954708" cy="978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1564002" y="4088829"/>
            <a:ext cx="402087" cy="11306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1" idx="0"/>
            <a:endCxn id="22" idx="2"/>
          </p:cNvCxnSpPr>
          <p:nvPr/>
        </p:nvCxnSpPr>
        <p:spPr>
          <a:xfrm flipH="1" flipV="1">
            <a:off x="5280816" y="4039394"/>
            <a:ext cx="708351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2" idx="0"/>
            <a:endCxn id="19" idx="2"/>
          </p:cNvCxnSpPr>
          <p:nvPr/>
        </p:nvCxnSpPr>
        <p:spPr>
          <a:xfrm flipH="1" flipV="1">
            <a:off x="7118191" y="4039394"/>
            <a:ext cx="2759727" cy="11306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350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526E1C-EDBD-40DD-94EF-D0B31E793D99}"/>
              </a:ext>
            </a:extLst>
          </p:cNvPr>
          <p:cNvGrpSpPr/>
          <p:nvPr/>
        </p:nvGrpSpPr>
        <p:grpSpPr>
          <a:xfrm>
            <a:off x="328022" y="341369"/>
            <a:ext cx="2660902" cy="660313"/>
            <a:chOff x="308345" y="188640"/>
            <a:chExt cx="2660902" cy="6603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0A28387-81AB-4643-BC94-691063B961EC}"/>
                </a:ext>
              </a:extLst>
            </p:cNvPr>
            <p:cNvGrpSpPr/>
            <p:nvPr/>
          </p:nvGrpSpPr>
          <p:grpSpPr>
            <a:xfrm>
              <a:off x="308345" y="201712"/>
              <a:ext cx="2660902" cy="636213"/>
              <a:chOff x="1253941" y="554838"/>
              <a:chExt cx="2660902" cy="63621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A78647D-5A74-4926-90FD-35C361687352}"/>
                  </a:ext>
                </a:extLst>
              </p:cNvPr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6F668AEC-5492-4DBC-9189-C4DD307A16AD}"/>
                    </a:ext>
                  </a:extLst>
                </p:cNvPr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F1C0E02-9A8D-4AD9-988D-B50D1207107C}"/>
                    </a:ext>
                  </a:extLst>
                </p:cNvPr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24D1A8-C2A3-405A-8D8F-5DA3D6FDCD6B}"/>
                  </a:ext>
                </a:extLst>
              </p:cNvPr>
              <p:cNvSpPr txBox="1"/>
              <p:nvPr/>
            </p:nvSpPr>
            <p:spPr>
              <a:xfrm>
                <a:off x="2101865" y="606276"/>
                <a:ext cx="1812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Số   ?</a:t>
                </a:r>
                <a:endParaRPr lang="vi-VN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A26B9E-06D3-4056-98D8-77BEC765373C}"/>
                </a:ext>
              </a:extLst>
            </p:cNvPr>
            <p:cNvSpPr/>
            <p:nvPr/>
          </p:nvSpPr>
          <p:spPr>
            <a:xfrm>
              <a:off x="1257892" y="188640"/>
              <a:ext cx="804866" cy="6603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104FD6-EF4C-4AD5-8809-04A488BA2B4F}"/>
              </a:ext>
            </a:extLst>
          </p:cNvPr>
          <p:cNvCxnSpPr>
            <a:cxnSpLocks/>
          </p:cNvCxnSpPr>
          <p:nvPr/>
        </p:nvCxnSpPr>
        <p:spPr>
          <a:xfrm>
            <a:off x="491870" y="1061449"/>
            <a:ext cx="21603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AD4CF0-3815-4F65-A8C7-1AE23A386C13}"/>
              </a:ext>
            </a:extLst>
          </p:cNvPr>
          <p:cNvGrpSpPr/>
          <p:nvPr/>
        </p:nvGrpSpPr>
        <p:grpSpPr>
          <a:xfrm>
            <a:off x="781750" y="2948570"/>
            <a:ext cx="10354016" cy="960859"/>
            <a:chOff x="781750" y="2578249"/>
            <a:chExt cx="10354016" cy="96085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5A80F68-1F44-4D62-BD15-220D61731955}"/>
                </a:ext>
              </a:extLst>
            </p:cNvPr>
            <p:cNvGrpSpPr/>
            <p:nvPr/>
          </p:nvGrpSpPr>
          <p:grpSpPr>
            <a:xfrm>
              <a:off x="838622" y="2578249"/>
              <a:ext cx="10297144" cy="288032"/>
              <a:chOff x="838622" y="2578249"/>
              <a:chExt cx="10297144" cy="288032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A68B969-82B2-4C7D-9CD0-BC39625AC3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622" y="2708920"/>
                <a:ext cx="1029714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C98044B-E8EC-43D4-8CDD-469DAEC9E3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7892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A4C0F0A-726A-4BF2-8219-EB7CE7DEB3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7424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66D45BC-9221-4A99-B052-70D24E6F28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6488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F5BB187-44A8-4475-8C9A-572F243421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6020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6D7486E-3A0E-4222-A7D0-9DEE4C31F7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6956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4D360C1-4FC2-45C5-BEE3-5B5AC01F2D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5552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B7FA91A-45F5-4925-91B4-01D3A5F8A4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084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7C370DA-E090-431E-9E1A-F780974101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24616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E99CA77-268B-4B88-842A-6A674F3FCA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34148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C0A7970-02AD-4C0E-A927-4D39E20608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43678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0D1F03-63AC-43C6-99CF-F9A6126BE9E0}"/>
                </a:ext>
              </a:extLst>
            </p:cNvPr>
            <p:cNvSpPr txBox="1"/>
            <p:nvPr/>
          </p:nvSpPr>
          <p:spPr>
            <a:xfrm>
              <a:off x="781750" y="3015888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101</a:t>
              </a:r>
              <a:endParaRPr lang="en-US" sz="28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6E442C-3DBF-401D-A1E8-4BE0CE95E624}"/>
                </a:ext>
              </a:extLst>
            </p:cNvPr>
            <p:cNvSpPr txBox="1"/>
            <p:nvPr/>
          </p:nvSpPr>
          <p:spPr>
            <a:xfrm>
              <a:off x="1846734" y="299695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102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204ECA-668C-49BD-BA66-E2A5D17B66C6}"/>
                </a:ext>
              </a:extLst>
            </p:cNvPr>
            <p:cNvSpPr txBox="1"/>
            <p:nvPr/>
          </p:nvSpPr>
          <p:spPr>
            <a:xfrm>
              <a:off x="8980403" y="3003536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109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4BB352-8042-4590-A8BA-8F84FEEADCFC}"/>
                </a:ext>
              </a:extLst>
            </p:cNvPr>
            <p:cNvSpPr txBox="1"/>
            <p:nvPr/>
          </p:nvSpPr>
          <p:spPr>
            <a:xfrm>
              <a:off x="9984287" y="3015888"/>
              <a:ext cx="759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110</a:t>
              </a:r>
              <a:endParaRPr lang="en-US" sz="2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2FA441-91A8-4236-A3D6-EFFE7BD1E54E}"/>
                </a:ext>
              </a:extLst>
            </p:cNvPr>
            <p:cNvSpPr txBox="1"/>
            <p:nvPr/>
          </p:nvSpPr>
          <p:spPr>
            <a:xfrm>
              <a:off x="4876006" y="2995037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105</a:t>
              </a:r>
            </a:p>
          </p:txBody>
        </p:sp>
      </p:grpSp>
      <p:sp>
        <p:nvSpPr>
          <p:cNvPr id="28" name="Rectangle: Rounded Corners 59">
            <a:extLst>
              <a:ext uri="{FF2B5EF4-FFF2-40B4-BE49-F238E27FC236}">
                <a16:creationId xmlns:a16="http://schemas.microsoft.com/office/drawing/2014/main" id="{9244F6AE-CAF0-4129-9D5B-5CB65AC4C8EA}"/>
              </a:ext>
            </a:extLst>
          </p:cNvPr>
          <p:cNvSpPr/>
          <p:nvPr/>
        </p:nvSpPr>
        <p:spPr>
          <a:xfrm>
            <a:off x="2918734" y="3407083"/>
            <a:ext cx="576064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9" name="Rectangle: Rounded Corners 60">
            <a:extLst>
              <a:ext uri="{FF2B5EF4-FFF2-40B4-BE49-F238E27FC236}">
                <a16:creationId xmlns:a16="http://schemas.microsoft.com/office/drawing/2014/main" id="{45DF972E-7302-4610-9669-09769F0413BC}"/>
              </a:ext>
            </a:extLst>
          </p:cNvPr>
          <p:cNvSpPr/>
          <p:nvPr/>
        </p:nvSpPr>
        <p:spPr>
          <a:xfrm>
            <a:off x="3899267" y="3420300"/>
            <a:ext cx="576064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0" name="Rectangle: Rounded Corners 61">
            <a:extLst>
              <a:ext uri="{FF2B5EF4-FFF2-40B4-BE49-F238E27FC236}">
                <a16:creationId xmlns:a16="http://schemas.microsoft.com/office/drawing/2014/main" id="{5C0785A6-7960-4D6F-81A3-38A7CDA41C7D}"/>
              </a:ext>
            </a:extLst>
          </p:cNvPr>
          <p:cNvSpPr/>
          <p:nvPr/>
        </p:nvSpPr>
        <p:spPr>
          <a:xfrm>
            <a:off x="5969422" y="3415160"/>
            <a:ext cx="576064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1" name="Rectangle: Rounded Corners 62">
            <a:extLst>
              <a:ext uri="{FF2B5EF4-FFF2-40B4-BE49-F238E27FC236}">
                <a16:creationId xmlns:a16="http://schemas.microsoft.com/office/drawing/2014/main" id="{8E22FED3-DF83-4168-A12D-ACF725635429}"/>
              </a:ext>
            </a:extLst>
          </p:cNvPr>
          <p:cNvSpPr/>
          <p:nvPr/>
        </p:nvSpPr>
        <p:spPr>
          <a:xfrm>
            <a:off x="7012522" y="3430581"/>
            <a:ext cx="576064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2" name="Rectangle: Rounded Corners 63">
            <a:extLst>
              <a:ext uri="{FF2B5EF4-FFF2-40B4-BE49-F238E27FC236}">
                <a16:creationId xmlns:a16="http://schemas.microsoft.com/office/drawing/2014/main" id="{DE9EB4DE-7885-47C5-80B3-FCEB7692073A}"/>
              </a:ext>
            </a:extLst>
          </p:cNvPr>
          <p:cNvSpPr/>
          <p:nvPr/>
        </p:nvSpPr>
        <p:spPr>
          <a:xfrm>
            <a:off x="8090712" y="3435409"/>
            <a:ext cx="576064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3" name="Rectangle: Rounded Corners 64">
            <a:extLst>
              <a:ext uri="{FF2B5EF4-FFF2-40B4-BE49-F238E27FC236}">
                <a16:creationId xmlns:a16="http://schemas.microsoft.com/office/drawing/2014/main" id="{FD71955C-9712-40E1-B6F7-5A725BDEE8A3}"/>
              </a:ext>
            </a:extLst>
          </p:cNvPr>
          <p:cNvSpPr/>
          <p:nvPr/>
        </p:nvSpPr>
        <p:spPr>
          <a:xfrm>
            <a:off x="2784656" y="3377866"/>
            <a:ext cx="864096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103</a:t>
            </a:r>
          </a:p>
        </p:txBody>
      </p:sp>
      <p:sp>
        <p:nvSpPr>
          <p:cNvPr id="34" name="Rectangle: Rounded Corners 65">
            <a:extLst>
              <a:ext uri="{FF2B5EF4-FFF2-40B4-BE49-F238E27FC236}">
                <a16:creationId xmlns:a16="http://schemas.microsoft.com/office/drawing/2014/main" id="{C77567F6-CCB3-4B99-BEC1-02CD2FDC568D}"/>
              </a:ext>
            </a:extLst>
          </p:cNvPr>
          <p:cNvSpPr/>
          <p:nvPr/>
        </p:nvSpPr>
        <p:spPr>
          <a:xfrm>
            <a:off x="3793819" y="3410019"/>
            <a:ext cx="864096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104</a:t>
            </a:r>
          </a:p>
        </p:txBody>
      </p:sp>
      <p:sp>
        <p:nvSpPr>
          <p:cNvPr id="35" name="Rectangle: Rounded Corners 66">
            <a:extLst>
              <a:ext uri="{FF2B5EF4-FFF2-40B4-BE49-F238E27FC236}">
                <a16:creationId xmlns:a16="http://schemas.microsoft.com/office/drawing/2014/main" id="{A9C1F8BE-F263-459F-AE4E-6A39FA335EEB}"/>
              </a:ext>
            </a:extLst>
          </p:cNvPr>
          <p:cNvSpPr/>
          <p:nvPr/>
        </p:nvSpPr>
        <p:spPr>
          <a:xfrm>
            <a:off x="5863771" y="3404879"/>
            <a:ext cx="864096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106</a:t>
            </a:r>
          </a:p>
        </p:txBody>
      </p:sp>
      <p:sp>
        <p:nvSpPr>
          <p:cNvPr id="36" name="Rectangle: Rounded Corners 67">
            <a:extLst>
              <a:ext uri="{FF2B5EF4-FFF2-40B4-BE49-F238E27FC236}">
                <a16:creationId xmlns:a16="http://schemas.microsoft.com/office/drawing/2014/main" id="{30C5B70D-50B3-4B83-8B2F-D5D45E3D2352}"/>
              </a:ext>
            </a:extLst>
          </p:cNvPr>
          <p:cNvSpPr/>
          <p:nvPr/>
        </p:nvSpPr>
        <p:spPr>
          <a:xfrm>
            <a:off x="6901394" y="3420300"/>
            <a:ext cx="864096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107</a:t>
            </a:r>
          </a:p>
        </p:txBody>
      </p:sp>
      <p:sp>
        <p:nvSpPr>
          <p:cNvPr id="37" name="Rectangle: Rounded Corners 68">
            <a:extLst>
              <a:ext uri="{FF2B5EF4-FFF2-40B4-BE49-F238E27FC236}">
                <a16:creationId xmlns:a16="http://schemas.microsoft.com/office/drawing/2014/main" id="{8DAFED48-E2F6-4EA3-9D15-96BFBBDB7030}"/>
              </a:ext>
            </a:extLst>
          </p:cNvPr>
          <p:cNvSpPr/>
          <p:nvPr/>
        </p:nvSpPr>
        <p:spPr>
          <a:xfrm>
            <a:off x="7946696" y="3405964"/>
            <a:ext cx="864096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108</a:t>
            </a:r>
          </a:p>
        </p:txBody>
      </p:sp>
    </p:spTree>
    <p:extLst>
      <p:ext uri="{BB962C8B-B14F-4D97-AF65-F5344CB8AC3E}">
        <p14:creationId xmlns:p14="http://schemas.microsoft.com/office/powerpoint/2010/main" val="1660261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6339D3-7D6A-4106-ADD6-B94C00420754}"/>
              </a:ext>
            </a:extLst>
          </p:cNvPr>
          <p:cNvGrpSpPr/>
          <p:nvPr/>
        </p:nvGrpSpPr>
        <p:grpSpPr>
          <a:xfrm>
            <a:off x="380206" y="266077"/>
            <a:ext cx="7391400" cy="717179"/>
            <a:chOff x="964563" y="552715"/>
            <a:chExt cx="7428228" cy="7637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DF2ED1-F4CB-49C3-A42C-26150B3CDFB3}"/>
                </a:ext>
              </a:extLst>
            </p:cNvPr>
            <p:cNvSpPr txBox="1"/>
            <p:nvPr/>
          </p:nvSpPr>
          <p:spPr>
            <a:xfrm>
              <a:off x="1851037" y="552715"/>
              <a:ext cx="6541754" cy="62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 “Lấy cho đủ số lượng”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61D76BB-8C37-43A4-A827-C9D15BC4F37E}"/>
                </a:ext>
              </a:extLst>
            </p:cNvPr>
            <p:cNvGrpSpPr/>
            <p:nvPr/>
          </p:nvGrpSpPr>
          <p:grpSpPr>
            <a:xfrm>
              <a:off x="964563" y="557947"/>
              <a:ext cx="742101" cy="758470"/>
              <a:chOff x="1568019" y="971728"/>
              <a:chExt cx="623614" cy="68128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B8406EB-2131-4AF7-BFA9-64A2CC240636}"/>
                  </a:ext>
                </a:extLst>
              </p:cNvPr>
              <p:cNvSpPr/>
              <p:nvPr/>
            </p:nvSpPr>
            <p:spPr>
              <a:xfrm>
                <a:off x="1696724" y="1105109"/>
                <a:ext cx="373586" cy="424808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endParaRPr lang="vi-V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6729BF2-D73C-4E49-AB6F-3E8376503494}"/>
                  </a:ext>
                </a:extLst>
              </p:cNvPr>
              <p:cNvSpPr/>
              <p:nvPr/>
            </p:nvSpPr>
            <p:spPr>
              <a:xfrm>
                <a:off x="1568019" y="971728"/>
                <a:ext cx="623614" cy="681286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7A0B2B-6130-4F6D-8CC0-331A6BC4CB36}"/>
              </a:ext>
            </a:extLst>
          </p:cNvPr>
          <p:cNvCxnSpPr>
            <a:cxnSpLocks/>
          </p:cNvCxnSpPr>
          <p:nvPr/>
        </p:nvCxnSpPr>
        <p:spPr>
          <a:xfrm>
            <a:off x="1262285" y="762794"/>
            <a:ext cx="63569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E663B3-86AA-4E31-9B3F-0756CF538A04}"/>
              </a:ext>
            </a:extLst>
          </p:cNvPr>
          <p:cNvGrpSpPr/>
          <p:nvPr/>
        </p:nvGrpSpPr>
        <p:grpSpPr>
          <a:xfrm>
            <a:off x="152003" y="1259512"/>
            <a:ext cx="11886406" cy="4354691"/>
            <a:chOff x="0" y="1245384"/>
            <a:chExt cx="12190413" cy="436881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DD1EA4D-408E-4837-9FD5-35F7E7D8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5384"/>
              <a:ext cx="12190413" cy="436881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95244B-DE1F-4243-8BB4-CF16B29D4C94}"/>
                </a:ext>
              </a:extLst>
            </p:cNvPr>
            <p:cNvSpPr/>
            <p:nvPr/>
          </p:nvSpPr>
          <p:spPr>
            <a:xfrm>
              <a:off x="0" y="1245384"/>
              <a:ext cx="6247606" cy="889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58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7267" y="356731"/>
            <a:ext cx="65501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 cố - </a:t>
            </a:r>
            <a:r>
              <a:rPr lang="vi-VN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 </a:t>
            </a:r>
            <a:r>
              <a:rPr lang="vi-VN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3606" y="1677194"/>
            <a:ext cx="7086600" cy="3657600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386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542" y="-685006"/>
            <a:ext cx="3099420" cy="3100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33528"/>
            <a:ext cx="1917095" cy="19260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40674" y="2415132"/>
            <a:ext cx="54168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5416">
            <a:off x="10680536" y="238569"/>
            <a:ext cx="1323581" cy="2514805"/>
          </a:xfrm>
          <a:prstGeom prst="rect">
            <a:avLst/>
          </a:prstGeom>
        </p:spPr>
      </p:pic>
      <p:sp>
        <p:nvSpPr>
          <p:cNvPr id="8" name="A"/>
          <p:cNvSpPr/>
          <p:nvPr/>
        </p:nvSpPr>
        <p:spPr>
          <a:xfrm>
            <a:off x="1142206" y="4813537"/>
            <a:ext cx="4896163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just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"/>
          <p:cNvSpPr/>
          <p:nvPr/>
        </p:nvSpPr>
        <p:spPr>
          <a:xfrm>
            <a:off x="1142206" y="3375825"/>
            <a:ext cx="4896163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just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6656343" y="3338119"/>
            <a:ext cx="4702308" cy="100633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just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"/>
          <p:cNvSpPr/>
          <p:nvPr/>
        </p:nvSpPr>
        <p:spPr>
          <a:xfrm>
            <a:off x="6656342" y="4850843"/>
            <a:ext cx="4839627" cy="100894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just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2405547" y="624296"/>
            <a:ext cx="8013627" cy="200351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5515395" y="5075174"/>
            <a:ext cx="522974" cy="5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10835677" y="3637462"/>
            <a:ext cx="522974" cy="5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562895" y="3637462"/>
            <a:ext cx="522974" cy="5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10972996" y="5105623"/>
            <a:ext cx="522974" cy="5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779738" y="-632624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932138" y="-479430"/>
            <a:ext cx="609600" cy="609600"/>
          </a:xfrm>
          <a:prstGeom prst="rect">
            <a:avLst/>
          </a:prstGeom>
        </p:spPr>
      </p:pic>
      <p:pic>
        <p:nvPicPr>
          <p:cNvPr id="20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084538" y="-327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1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1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544">
            <a:off x="10651455" y="190285"/>
            <a:ext cx="1319847" cy="2654491"/>
          </a:xfrm>
          <a:prstGeom prst="rect">
            <a:avLst/>
          </a:prstGeom>
        </p:spPr>
      </p:pic>
      <p:pic>
        <p:nvPicPr>
          <p:cNvPr id="19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pic>
        <p:nvPicPr>
          <p:cNvPr id="20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779738" y="-632624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932138" y="-479430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084538" y="-327030"/>
            <a:ext cx="609600" cy="609600"/>
          </a:xfrm>
          <a:prstGeom prst="rect">
            <a:avLst/>
          </a:prstGeom>
        </p:spPr>
      </p:pic>
      <p:sp>
        <p:nvSpPr>
          <p:cNvPr id="23" name="A"/>
          <p:cNvSpPr/>
          <p:nvPr/>
        </p:nvSpPr>
        <p:spPr>
          <a:xfrm>
            <a:off x="6857206" y="3353594"/>
            <a:ext cx="3114763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just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C"/>
          <p:cNvSpPr/>
          <p:nvPr/>
        </p:nvSpPr>
        <p:spPr>
          <a:xfrm>
            <a:off x="2771206" y="3321044"/>
            <a:ext cx="3114763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just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Ba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"/>
          <p:cNvSpPr/>
          <p:nvPr/>
        </p:nvSpPr>
        <p:spPr>
          <a:xfrm>
            <a:off x="2771205" y="4796062"/>
            <a:ext cx="3114763" cy="100633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just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"/>
          <p:cNvSpPr/>
          <p:nvPr/>
        </p:nvSpPr>
        <p:spPr>
          <a:xfrm>
            <a:off x="6864903" y="4874727"/>
            <a:ext cx="3078797" cy="100894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just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owchart: Terminator 26"/>
          <p:cNvSpPr/>
          <p:nvPr/>
        </p:nvSpPr>
        <p:spPr>
          <a:xfrm>
            <a:off x="2405547" y="624296"/>
            <a:ext cx="8013627" cy="200351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9448995" y="3615231"/>
            <a:ext cx="522974" cy="5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439489" y="5115302"/>
            <a:ext cx="522974" cy="5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410495" y="3582681"/>
            <a:ext cx="522974" cy="5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448996" y="5121098"/>
            <a:ext cx="522974" cy="522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4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815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15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4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1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5" grpId="0" bldLvl="0" animBg="1"/>
      <p:bldP spid="26" grpId="0" bldLvl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681">
            <a:off x="10382404" y="1241"/>
            <a:ext cx="1731818" cy="3773025"/>
          </a:xfrm>
          <a:prstGeom prst="rect">
            <a:avLst/>
          </a:prstGeom>
        </p:spPr>
      </p:pic>
      <p:pic>
        <p:nvPicPr>
          <p:cNvPr id="16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779738" y="-632624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932138" y="-479430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084538" y="-327030"/>
            <a:ext cx="609600" cy="609600"/>
          </a:xfrm>
          <a:prstGeom prst="rect">
            <a:avLst/>
          </a:prstGeom>
        </p:spPr>
      </p:pic>
      <p:sp>
        <p:nvSpPr>
          <p:cNvPr id="15" name="A"/>
          <p:cNvSpPr/>
          <p:nvPr/>
        </p:nvSpPr>
        <p:spPr>
          <a:xfrm>
            <a:off x="5771837" y="4749154"/>
            <a:ext cx="2610163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290</a:t>
            </a:r>
          </a:p>
        </p:txBody>
      </p:sp>
      <p:sp>
        <p:nvSpPr>
          <p:cNvPr id="20" name="C"/>
          <p:cNvSpPr/>
          <p:nvPr/>
        </p:nvSpPr>
        <p:spPr>
          <a:xfrm>
            <a:off x="2362200" y="3378460"/>
            <a:ext cx="2610163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390</a:t>
            </a:r>
          </a:p>
        </p:txBody>
      </p:sp>
      <p:sp>
        <p:nvSpPr>
          <p:cNvPr id="21" name="B"/>
          <p:cNvSpPr/>
          <p:nvPr/>
        </p:nvSpPr>
        <p:spPr>
          <a:xfrm>
            <a:off x="5764812" y="3353594"/>
            <a:ext cx="2506818" cy="100633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490</a:t>
            </a:r>
          </a:p>
        </p:txBody>
      </p:sp>
      <p:sp>
        <p:nvSpPr>
          <p:cNvPr id="22" name="D"/>
          <p:cNvSpPr/>
          <p:nvPr/>
        </p:nvSpPr>
        <p:spPr>
          <a:xfrm>
            <a:off x="2361406" y="4749154"/>
            <a:ext cx="2580023" cy="100894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295</a:t>
            </a:r>
          </a:p>
        </p:txBody>
      </p:sp>
      <p:sp>
        <p:nvSpPr>
          <p:cNvPr id="23" name="Flowchart: Terminator 22"/>
          <p:cNvSpPr/>
          <p:nvPr/>
        </p:nvSpPr>
        <p:spPr>
          <a:xfrm>
            <a:off x="380206" y="642758"/>
            <a:ext cx="9918627" cy="2003519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7859026" y="5010791"/>
            <a:ext cx="522974" cy="5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7748656" y="3652937"/>
            <a:ext cx="522974" cy="5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496889" y="3640097"/>
            <a:ext cx="522974" cy="5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418456" y="5003934"/>
            <a:ext cx="522974" cy="5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06" y="1007312"/>
            <a:ext cx="8266635" cy="8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815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15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4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815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bldLvl="0" animBg="1"/>
      <p:bldP spid="20" grpId="0" bldLvl="0" animBg="1"/>
      <p:bldP spid="21" grpId="0" bldLvl="0" animBg="1"/>
      <p:bldP spid="22" grpId="0" bldLvl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852">
            <a:off x="10015628" y="209753"/>
            <a:ext cx="2174850" cy="3384815"/>
          </a:xfrm>
          <a:prstGeom prst="rect">
            <a:avLst/>
          </a:prstGeom>
        </p:spPr>
      </p:pic>
      <p:sp>
        <p:nvSpPr>
          <p:cNvPr id="20" name="A"/>
          <p:cNvSpPr/>
          <p:nvPr/>
        </p:nvSpPr>
        <p:spPr>
          <a:xfrm>
            <a:off x="1142206" y="4813537"/>
            <a:ext cx="4896163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just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"/>
          <p:cNvSpPr/>
          <p:nvPr/>
        </p:nvSpPr>
        <p:spPr>
          <a:xfrm>
            <a:off x="1142206" y="3375825"/>
            <a:ext cx="4896163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just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"/>
          <p:cNvSpPr/>
          <p:nvPr/>
        </p:nvSpPr>
        <p:spPr>
          <a:xfrm>
            <a:off x="6656343" y="3338119"/>
            <a:ext cx="4702308" cy="100633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just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"/>
          <p:cNvSpPr/>
          <p:nvPr/>
        </p:nvSpPr>
        <p:spPr>
          <a:xfrm>
            <a:off x="6656342" y="4850843"/>
            <a:ext cx="4839627" cy="100894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just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2405547" y="624296"/>
            <a:ext cx="8013627" cy="200351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5515395" y="5075174"/>
            <a:ext cx="522974" cy="5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10835677" y="3637462"/>
            <a:ext cx="522974" cy="5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562895" y="3637462"/>
            <a:ext cx="522974" cy="5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10972996" y="5105623"/>
            <a:ext cx="522974" cy="5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pic>
        <p:nvPicPr>
          <p:cNvPr id="30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79738" y="-632624"/>
            <a:ext cx="609600" cy="609600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932138" y="-479430"/>
            <a:ext cx="609600" cy="609600"/>
          </a:xfrm>
          <a:prstGeom prst="rect">
            <a:avLst/>
          </a:prstGeom>
        </p:spPr>
      </p:pic>
      <p:pic>
        <p:nvPicPr>
          <p:cNvPr id="32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84538" y="-327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9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15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15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0" grpId="0" bldLvl="0" animBg="1"/>
      <p:bldP spid="21" grpId="0" bldLvl="0" animBg="1"/>
      <p:bldP spid="22" grpId="0" bldLvl="0" animBg="1"/>
      <p:bldP spid="23" grpId="0" bldLvl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8506" y="1905794"/>
            <a:ext cx="8153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SỐ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8108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006" y="3048794"/>
            <a:ext cx="7239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ĐẾM THEO ĐƠN VỊ</a:t>
            </a:r>
          </a:p>
        </p:txBody>
      </p:sp>
    </p:spTree>
    <p:extLst>
      <p:ext uri="{BB962C8B-B14F-4D97-AF65-F5344CB8AC3E}">
        <p14:creationId xmlns:p14="http://schemas.microsoft.com/office/powerpoint/2010/main" val="19422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A7B0B6-514A-4092-B816-07D46A7F110B}"/>
              </a:ext>
            </a:extLst>
          </p:cNvPr>
          <p:cNvGrpSpPr/>
          <p:nvPr/>
        </p:nvGrpSpPr>
        <p:grpSpPr>
          <a:xfrm>
            <a:off x="959720" y="1147862"/>
            <a:ext cx="1391081" cy="1413318"/>
            <a:chOff x="1062627" y="1197049"/>
            <a:chExt cx="2642727" cy="2384648"/>
          </a:xfrm>
          <a:solidFill>
            <a:srgbClr val="70AD47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695F8A-CC7A-4A8A-BFF3-CADBF031EA76}"/>
                </a:ext>
              </a:extLst>
            </p:cNvPr>
            <p:cNvGrpSpPr/>
            <p:nvPr/>
          </p:nvGrpSpPr>
          <p:grpSpPr>
            <a:xfrm>
              <a:off x="1062627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103" name="Cube 102">
                <a:extLst>
                  <a:ext uri="{FF2B5EF4-FFF2-40B4-BE49-F238E27FC236}">
                    <a16:creationId xmlns:a16="http://schemas.microsoft.com/office/drawing/2014/main" id="{CB202233-DFEE-47B7-968A-FE6D9CA35D4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4" name="Cube 103">
                <a:extLst>
                  <a:ext uri="{FF2B5EF4-FFF2-40B4-BE49-F238E27FC236}">
                    <a16:creationId xmlns:a16="http://schemas.microsoft.com/office/drawing/2014/main" id="{0C2E2EE9-061F-415A-BFB2-272B908D5B43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5" name="Cube 104">
                <a:extLst>
                  <a:ext uri="{FF2B5EF4-FFF2-40B4-BE49-F238E27FC236}">
                    <a16:creationId xmlns:a16="http://schemas.microsoft.com/office/drawing/2014/main" id="{3D653BA8-9E71-4E2E-973A-587C6BC9A3B8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Cube 105">
                <a:extLst>
                  <a:ext uri="{FF2B5EF4-FFF2-40B4-BE49-F238E27FC236}">
                    <a16:creationId xmlns:a16="http://schemas.microsoft.com/office/drawing/2014/main" id="{55B801A1-431E-47B4-8326-AB7291FB7281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Cube 106">
                <a:extLst>
                  <a:ext uri="{FF2B5EF4-FFF2-40B4-BE49-F238E27FC236}">
                    <a16:creationId xmlns:a16="http://schemas.microsoft.com/office/drawing/2014/main" id="{FDCE7C1C-5CBD-481D-A5CD-8869B2FAACF9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Cube 107">
                <a:extLst>
                  <a:ext uri="{FF2B5EF4-FFF2-40B4-BE49-F238E27FC236}">
                    <a16:creationId xmlns:a16="http://schemas.microsoft.com/office/drawing/2014/main" id="{27E77C36-AD3A-43E4-89E5-470796A77C1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Cube 108">
                <a:extLst>
                  <a:ext uri="{FF2B5EF4-FFF2-40B4-BE49-F238E27FC236}">
                    <a16:creationId xmlns:a16="http://schemas.microsoft.com/office/drawing/2014/main" id="{441A57BE-22AB-4F93-A701-5375C2469DBA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0" name="Cube 109">
                <a:extLst>
                  <a:ext uri="{FF2B5EF4-FFF2-40B4-BE49-F238E27FC236}">
                    <a16:creationId xmlns:a16="http://schemas.microsoft.com/office/drawing/2014/main" id="{F0B761E2-7494-4B30-8B60-0591A17E9954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1" name="Cube 110">
                <a:extLst>
                  <a:ext uri="{FF2B5EF4-FFF2-40B4-BE49-F238E27FC236}">
                    <a16:creationId xmlns:a16="http://schemas.microsoft.com/office/drawing/2014/main" id="{F20B3527-705C-46B5-B8AF-AE7EDEC5610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2" name="Cube 111">
                <a:extLst>
                  <a:ext uri="{FF2B5EF4-FFF2-40B4-BE49-F238E27FC236}">
                    <a16:creationId xmlns:a16="http://schemas.microsoft.com/office/drawing/2014/main" id="{E9803538-D1AF-449D-BF91-551A95D66C36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838844-945A-4D88-8697-FD573E387FB7}"/>
                </a:ext>
              </a:extLst>
            </p:cNvPr>
            <p:cNvGrpSpPr/>
            <p:nvPr/>
          </p:nvGrpSpPr>
          <p:grpSpPr>
            <a:xfrm>
              <a:off x="1318290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93" name="Cube 92">
                <a:extLst>
                  <a:ext uri="{FF2B5EF4-FFF2-40B4-BE49-F238E27FC236}">
                    <a16:creationId xmlns:a16="http://schemas.microsoft.com/office/drawing/2014/main" id="{702A5189-45CF-4EEA-A7C8-05E772C1606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id="{6A711CDA-27A4-49FC-98F2-70CFECEF4A5B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7063B512-B003-4D7E-A189-E5264FEB7E12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63CCE129-0829-4E4D-8013-1BB735FF1A26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Cube 96">
                <a:extLst>
                  <a:ext uri="{FF2B5EF4-FFF2-40B4-BE49-F238E27FC236}">
                    <a16:creationId xmlns:a16="http://schemas.microsoft.com/office/drawing/2014/main" id="{5FC1EC2D-FCA8-4A74-A7E1-C6457070E0E4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id="{7BC35CF4-3432-4A2E-9C94-C0F2FFAC263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Cube 98">
                <a:extLst>
                  <a:ext uri="{FF2B5EF4-FFF2-40B4-BE49-F238E27FC236}">
                    <a16:creationId xmlns:a16="http://schemas.microsoft.com/office/drawing/2014/main" id="{3E8088B9-6B82-4B68-B608-CB0D4BCA5B15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Cube 99">
                <a:extLst>
                  <a:ext uri="{FF2B5EF4-FFF2-40B4-BE49-F238E27FC236}">
                    <a16:creationId xmlns:a16="http://schemas.microsoft.com/office/drawing/2014/main" id="{3FCD5DFD-476A-439C-A319-E90F7C3A68D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Cube 100">
                <a:extLst>
                  <a:ext uri="{FF2B5EF4-FFF2-40B4-BE49-F238E27FC236}">
                    <a16:creationId xmlns:a16="http://schemas.microsoft.com/office/drawing/2014/main" id="{D2B050E7-002E-4A44-8D4D-7679288FD975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2" name="Cube 101">
                <a:extLst>
                  <a:ext uri="{FF2B5EF4-FFF2-40B4-BE49-F238E27FC236}">
                    <a16:creationId xmlns:a16="http://schemas.microsoft.com/office/drawing/2014/main" id="{08C7C679-4262-4E0E-B0A2-BDA1E2445718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87319D8-EA4B-43D0-A95B-3651C6B7FEEB}"/>
                </a:ext>
              </a:extLst>
            </p:cNvPr>
            <p:cNvGrpSpPr/>
            <p:nvPr/>
          </p:nvGrpSpPr>
          <p:grpSpPr>
            <a:xfrm>
              <a:off x="1573953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83" name="Cube 82">
                <a:extLst>
                  <a:ext uri="{FF2B5EF4-FFF2-40B4-BE49-F238E27FC236}">
                    <a16:creationId xmlns:a16="http://schemas.microsoft.com/office/drawing/2014/main" id="{AC2FA166-6495-47EB-93B4-E5A743C88685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Cube 83">
                <a:extLst>
                  <a:ext uri="{FF2B5EF4-FFF2-40B4-BE49-F238E27FC236}">
                    <a16:creationId xmlns:a16="http://schemas.microsoft.com/office/drawing/2014/main" id="{E58AD217-D7A9-40C3-B387-654B277083B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A63D6D06-3809-405D-A136-D0882BE649C9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id="{A78A5BBA-2CCF-4566-BAC1-E00D0E680D7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Cube 86">
                <a:extLst>
                  <a:ext uri="{FF2B5EF4-FFF2-40B4-BE49-F238E27FC236}">
                    <a16:creationId xmlns:a16="http://schemas.microsoft.com/office/drawing/2014/main" id="{367DA54C-2FCB-4470-A2F3-E1DC330422A7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8" name="Cube 87">
                <a:extLst>
                  <a:ext uri="{FF2B5EF4-FFF2-40B4-BE49-F238E27FC236}">
                    <a16:creationId xmlns:a16="http://schemas.microsoft.com/office/drawing/2014/main" id="{08E9C20F-25E2-4CF7-BCDB-6BE55814B653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9" name="Cube 88">
                <a:extLst>
                  <a:ext uri="{FF2B5EF4-FFF2-40B4-BE49-F238E27FC236}">
                    <a16:creationId xmlns:a16="http://schemas.microsoft.com/office/drawing/2014/main" id="{288B92F7-A3BD-4E6D-8A71-5DBEC278B5B2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id="{EECB6140-7777-4620-9889-7CEB0E177A0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Cube 90">
                <a:extLst>
                  <a:ext uri="{FF2B5EF4-FFF2-40B4-BE49-F238E27FC236}">
                    <a16:creationId xmlns:a16="http://schemas.microsoft.com/office/drawing/2014/main" id="{24916C77-3EFE-42A2-9D6E-C36092DD69E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Cube 91">
                <a:extLst>
                  <a:ext uri="{FF2B5EF4-FFF2-40B4-BE49-F238E27FC236}">
                    <a16:creationId xmlns:a16="http://schemas.microsoft.com/office/drawing/2014/main" id="{12B3CCF2-1A55-47C4-88A2-493FDCC4FDCA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4E9883-B203-4ECF-8FA1-0A2D90705B31}"/>
                </a:ext>
              </a:extLst>
            </p:cNvPr>
            <p:cNvGrpSpPr/>
            <p:nvPr/>
          </p:nvGrpSpPr>
          <p:grpSpPr>
            <a:xfrm>
              <a:off x="1829616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73" name="Cube 72">
                <a:extLst>
                  <a:ext uri="{FF2B5EF4-FFF2-40B4-BE49-F238E27FC236}">
                    <a16:creationId xmlns:a16="http://schemas.microsoft.com/office/drawing/2014/main" id="{4A7723A0-ED51-459E-BADD-8D003CF2A688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F43DEE98-47A4-4EB2-9266-2670A2871D3E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48561096-EBF9-4797-BC1A-9AEFF3407E7F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851636E8-6872-4441-9867-399238F102F9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id="{52947619-62ED-49C3-8D88-889559750269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id="{4F549FC1-786F-4737-8D8B-FD8117ED2D46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Cube 78">
                <a:extLst>
                  <a:ext uri="{FF2B5EF4-FFF2-40B4-BE49-F238E27FC236}">
                    <a16:creationId xmlns:a16="http://schemas.microsoft.com/office/drawing/2014/main" id="{2EAE9A9B-B275-4FEB-949E-3E8981A396F5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Cube 79">
                <a:extLst>
                  <a:ext uri="{FF2B5EF4-FFF2-40B4-BE49-F238E27FC236}">
                    <a16:creationId xmlns:a16="http://schemas.microsoft.com/office/drawing/2014/main" id="{16CFFBA9-3F99-4621-8D0D-69FF4CD4A835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9D9ADFC4-FFD2-497C-A59B-B23429514566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id="{431F5DBF-4427-4770-8E13-9A92BE40087B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3EC01BB-D12F-472B-A6D7-E07AF092855F}"/>
                </a:ext>
              </a:extLst>
            </p:cNvPr>
            <p:cNvGrpSpPr/>
            <p:nvPr/>
          </p:nvGrpSpPr>
          <p:grpSpPr>
            <a:xfrm>
              <a:off x="2085279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63" name="Cube 62">
                <a:extLst>
                  <a:ext uri="{FF2B5EF4-FFF2-40B4-BE49-F238E27FC236}">
                    <a16:creationId xmlns:a16="http://schemas.microsoft.com/office/drawing/2014/main" id="{AF7EED69-3714-451E-AF39-53E1A12E288C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id="{62F46273-49E9-4F00-B4D5-F3B85546987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" name="Cube 64">
                <a:extLst>
                  <a:ext uri="{FF2B5EF4-FFF2-40B4-BE49-F238E27FC236}">
                    <a16:creationId xmlns:a16="http://schemas.microsoft.com/office/drawing/2014/main" id="{7A45C266-77A6-4820-8606-4FBB273054D2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" name="Cube 65">
                <a:extLst>
                  <a:ext uri="{FF2B5EF4-FFF2-40B4-BE49-F238E27FC236}">
                    <a16:creationId xmlns:a16="http://schemas.microsoft.com/office/drawing/2014/main" id="{EC1FD1EC-A6A7-49D4-861E-13A860AEB85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A31EC0F9-2B58-4269-B677-BED6106F7DA6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8" name="Cube 67">
                <a:extLst>
                  <a:ext uri="{FF2B5EF4-FFF2-40B4-BE49-F238E27FC236}">
                    <a16:creationId xmlns:a16="http://schemas.microsoft.com/office/drawing/2014/main" id="{DDA5ADEF-C3DC-4C88-B75F-FE26A0D24182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9" name="Cube 68">
                <a:extLst>
                  <a:ext uri="{FF2B5EF4-FFF2-40B4-BE49-F238E27FC236}">
                    <a16:creationId xmlns:a16="http://schemas.microsoft.com/office/drawing/2014/main" id="{B17A1A09-808A-4EF6-A5F6-FCFE56704F5F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0" name="Cube 69">
                <a:extLst>
                  <a:ext uri="{FF2B5EF4-FFF2-40B4-BE49-F238E27FC236}">
                    <a16:creationId xmlns:a16="http://schemas.microsoft.com/office/drawing/2014/main" id="{EBBEDD61-E33D-4C97-B6E3-2E13DDE97F57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Cube 70">
                <a:extLst>
                  <a:ext uri="{FF2B5EF4-FFF2-40B4-BE49-F238E27FC236}">
                    <a16:creationId xmlns:a16="http://schemas.microsoft.com/office/drawing/2014/main" id="{0146FDAE-3F4D-45B3-BA02-4A89CD8B020C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id="{B788F195-6E90-451C-964B-66603147E26D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6F9F44-D26D-4202-A424-06419BF79D9A}"/>
                </a:ext>
              </a:extLst>
            </p:cNvPr>
            <p:cNvGrpSpPr/>
            <p:nvPr/>
          </p:nvGrpSpPr>
          <p:grpSpPr>
            <a:xfrm>
              <a:off x="2340942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53" name="Cube 52">
                <a:extLst>
                  <a:ext uri="{FF2B5EF4-FFF2-40B4-BE49-F238E27FC236}">
                    <a16:creationId xmlns:a16="http://schemas.microsoft.com/office/drawing/2014/main" id="{ADCA1097-71E5-4C53-9310-85F89D95D3BF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id="{ABC4AE01-6063-4011-ADEC-6194C712FC00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:a16="http://schemas.microsoft.com/office/drawing/2014/main" id="{D3BB5D33-6145-455F-AE0D-4924FEDFAE79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6" name="Cube 55">
                <a:extLst>
                  <a:ext uri="{FF2B5EF4-FFF2-40B4-BE49-F238E27FC236}">
                    <a16:creationId xmlns:a16="http://schemas.microsoft.com/office/drawing/2014/main" id="{8C5A1755-0CC3-4D7D-9D84-8AE24A1EDC64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7" name="Cube 56">
                <a:extLst>
                  <a:ext uri="{FF2B5EF4-FFF2-40B4-BE49-F238E27FC236}">
                    <a16:creationId xmlns:a16="http://schemas.microsoft.com/office/drawing/2014/main" id="{01A021C0-F859-4665-B1A8-1F872716CBF8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" name="Cube 57">
                <a:extLst>
                  <a:ext uri="{FF2B5EF4-FFF2-40B4-BE49-F238E27FC236}">
                    <a16:creationId xmlns:a16="http://schemas.microsoft.com/office/drawing/2014/main" id="{69B519D7-0CAC-4998-87CF-D09AA09B662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" name="Cube 58">
                <a:extLst>
                  <a:ext uri="{FF2B5EF4-FFF2-40B4-BE49-F238E27FC236}">
                    <a16:creationId xmlns:a16="http://schemas.microsoft.com/office/drawing/2014/main" id="{644E91E2-F0CD-4EE7-BD73-139694D9285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" name="Cube 59">
                <a:extLst>
                  <a:ext uri="{FF2B5EF4-FFF2-40B4-BE49-F238E27FC236}">
                    <a16:creationId xmlns:a16="http://schemas.microsoft.com/office/drawing/2014/main" id="{FF90B72B-15E4-4C65-96FE-B0FB7932342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1" name="Cube 60">
                <a:extLst>
                  <a:ext uri="{FF2B5EF4-FFF2-40B4-BE49-F238E27FC236}">
                    <a16:creationId xmlns:a16="http://schemas.microsoft.com/office/drawing/2014/main" id="{82587203-1009-4048-8C01-94E5799B47A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id="{1BED4293-89B9-4A59-877D-5439E392B84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3F38A1-D7D2-45EC-8A5B-E6AFE451A008}"/>
                </a:ext>
              </a:extLst>
            </p:cNvPr>
            <p:cNvGrpSpPr/>
            <p:nvPr/>
          </p:nvGrpSpPr>
          <p:grpSpPr>
            <a:xfrm>
              <a:off x="2596605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43" name="Cube 42">
                <a:extLst>
                  <a:ext uri="{FF2B5EF4-FFF2-40B4-BE49-F238E27FC236}">
                    <a16:creationId xmlns:a16="http://schemas.microsoft.com/office/drawing/2014/main" id="{498EB57B-3A0B-4750-8656-C5BDA3933C8A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" name="Cube 43">
                <a:extLst>
                  <a:ext uri="{FF2B5EF4-FFF2-40B4-BE49-F238E27FC236}">
                    <a16:creationId xmlns:a16="http://schemas.microsoft.com/office/drawing/2014/main" id="{8DFC4D7F-1E2E-4437-BE77-EC88F5055B19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5" name="Cube 44">
                <a:extLst>
                  <a:ext uri="{FF2B5EF4-FFF2-40B4-BE49-F238E27FC236}">
                    <a16:creationId xmlns:a16="http://schemas.microsoft.com/office/drawing/2014/main" id="{79B29382-0B2E-4FD0-9D40-92CEA539820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" name="Cube 45">
                <a:extLst>
                  <a:ext uri="{FF2B5EF4-FFF2-40B4-BE49-F238E27FC236}">
                    <a16:creationId xmlns:a16="http://schemas.microsoft.com/office/drawing/2014/main" id="{04972669-9F1D-4C63-A52F-E9BACD702B44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" name="Cube 46">
                <a:extLst>
                  <a:ext uri="{FF2B5EF4-FFF2-40B4-BE49-F238E27FC236}">
                    <a16:creationId xmlns:a16="http://schemas.microsoft.com/office/drawing/2014/main" id="{D10D0C54-F929-4887-AB3F-B19C199B99AA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8" name="Cube 47">
                <a:extLst>
                  <a:ext uri="{FF2B5EF4-FFF2-40B4-BE49-F238E27FC236}">
                    <a16:creationId xmlns:a16="http://schemas.microsoft.com/office/drawing/2014/main" id="{94574760-BFF2-40FD-BD72-8AF6A3F0D7A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9" name="Cube 48">
                <a:extLst>
                  <a:ext uri="{FF2B5EF4-FFF2-40B4-BE49-F238E27FC236}">
                    <a16:creationId xmlns:a16="http://schemas.microsoft.com/office/drawing/2014/main" id="{92FF7F11-7DEF-47C3-B363-52C5010937AE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0" name="Cube 49">
                <a:extLst>
                  <a:ext uri="{FF2B5EF4-FFF2-40B4-BE49-F238E27FC236}">
                    <a16:creationId xmlns:a16="http://schemas.microsoft.com/office/drawing/2014/main" id="{C4AD0A64-7EBB-4293-B2CE-58061F5545F4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1" name="Cube 50">
                <a:extLst>
                  <a:ext uri="{FF2B5EF4-FFF2-40B4-BE49-F238E27FC236}">
                    <a16:creationId xmlns:a16="http://schemas.microsoft.com/office/drawing/2014/main" id="{7E9000B1-0D55-446A-99D2-3670091807E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id="{A4EC6A3D-9336-4B09-B269-E0072B181480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B9949C7-1F8E-4408-AA31-234FFEAD25ED}"/>
                </a:ext>
              </a:extLst>
            </p:cNvPr>
            <p:cNvGrpSpPr/>
            <p:nvPr/>
          </p:nvGrpSpPr>
          <p:grpSpPr>
            <a:xfrm>
              <a:off x="2852268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33" name="Cube 32">
                <a:extLst>
                  <a:ext uri="{FF2B5EF4-FFF2-40B4-BE49-F238E27FC236}">
                    <a16:creationId xmlns:a16="http://schemas.microsoft.com/office/drawing/2014/main" id="{6507A738-BAB6-4310-98D2-DD71FEF0D32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id="{1F855D12-1FB0-41AD-9DEA-F2C4525A7B7F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38EB090D-3A03-49FC-8750-15AE88391B6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0142BD36-86A0-4405-AE48-D2CC818FC7B3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5D9EA0F6-71D0-4424-A9DE-F2D259CDA18E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1381A2CB-2466-4FDF-98AB-92EB1799F607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id="{09C3FD15-AF06-4458-8349-A9B1C68AF29D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8223C244-7F4F-43F7-AD9B-68B333DC2A82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254EFBBF-333E-4FC6-ACC1-2B2A85E40316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41A4B973-C9A5-4737-97F5-EE6BDB22F9E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83A6659-F211-4793-ACF3-7A790CE3A26F}"/>
                </a:ext>
              </a:extLst>
            </p:cNvPr>
            <p:cNvGrpSpPr/>
            <p:nvPr/>
          </p:nvGrpSpPr>
          <p:grpSpPr>
            <a:xfrm>
              <a:off x="3107931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84192A0A-15E9-4A09-9D95-D9A3412B594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86C8BCC3-8C29-4A2C-A843-0B395B7F3688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C477B660-FFD7-47D5-B482-6F97E3A1D2C6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E8492C17-31D6-43B4-A56E-F0358A64C18D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8172F85C-4824-45AD-B85D-E110A86ECFB6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2B15E7A3-783E-4B44-95B9-A5230BEE1E9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5F2D9862-E6A3-4361-ABDA-E209F3D564EB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" name="Cube 29">
                <a:extLst>
                  <a:ext uri="{FF2B5EF4-FFF2-40B4-BE49-F238E27FC236}">
                    <a16:creationId xmlns:a16="http://schemas.microsoft.com/office/drawing/2014/main" id="{57F8D539-0C06-473A-A9CB-202FA48725CB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id="{351B091F-84F3-4661-89FB-C4281C5CB18E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" name="Cube 31">
                <a:extLst>
                  <a:ext uri="{FF2B5EF4-FFF2-40B4-BE49-F238E27FC236}">
                    <a16:creationId xmlns:a16="http://schemas.microsoft.com/office/drawing/2014/main" id="{3918692E-C847-460F-AB21-62C4DF66FFB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6DEF0E-B81E-4F07-A3B0-41E6A0AA2CD4}"/>
                </a:ext>
              </a:extLst>
            </p:cNvPr>
            <p:cNvGrpSpPr/>
            <p:nvPr/>
          </p:nvGrpSpPr>
          <p:grpSpPr>
            <a:xfrm>
              <a:off x="3363590" y="1197049"/>
              <a:ext cx="341764" cy="2384648"/>
              <a:chOff x="6388582" y="1268760"/>
              <a:chExt cx="341764" cy="2232248"/>
            </a:xfrm>
            <a:grp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825BDBDF-C5FC-439F-B754-2F65F236F721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F241661A-595B-4C9B-BD7D-3B68F2859029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00BB29DF-1E03-479E-B2CE-99FA7673E44F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83B51FDB-5699-46CB-A387-02B671F9996E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0BE76195-F5B5-4C96-A4FB-D1F300114C00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" name="Cube 17">
                <a:extLst>
                  <a:ext uri="{FF2B5EF4-FFF2-40B4-BE49-F238E27FC236}">
                    <a16:creationId xmlns:a16="http://schemas.microsoft.com/office/drawing/2014/main" id="{D72385C2-9AE4-4A76-9C68-8475EF7A1B53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B251B40A-1299-4B2E-BD04-0C036A99C6D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76C48391-1A54-4BC3-A858-F2DED792987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B0F844DA-50C8-4F92-B1F7-5A5F782BD841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769B4823-ADEB-47F2-A484-B451CA7799E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88441BC-83E1-44DA-AE92-198B53BD9722}"/>
              </a:ext>
            </a:extLst>
          </p:cNvPr>
          <p:cNvSpPr/>
          <p:nvPr/>
        </p:nvSpPr>
        <p:spPr>
          <a:xfrm>
            <a:off x="3922977" y="188640"/>
            <a:ext cx="43444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3</a:t>
            </a:r>
            <a:r>
              <a:rPr lang="vi-VN" sz="3200" b="1" cap="all" spc="0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. ĐẾM THEO </a:t>
            </a:r>
            <a:r>
              <a:rPr lang="vi-VN" sz="32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ĐƠN VỊ</a:t>
            </a:r>
            <a:endParaRPr lang="en-US" sz="32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A6832DE-6145-4757-8B36-0752AA6CBB2B}"/>
              </a:ext>
            </a:extLst>
          </p:cNvPr>
          <p:cNvSpPr txBox="1"/>
          <p:nvPr/>
        </p:nvSpPr>
        <p:spPr>
          <a:xfrm>
            <a:off x="769086" y="2637238"/>
            <a:ext cx="18004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dirty="0"/>
              <a:t>Một trăm</a:t>
            </a:r>
          </a:p>
          <a:p>
            <a:pPr algn="ctr"/>
            <a:r>
              <a:rPr lang="vi-VN" sz="3200" dirty="0"/>
              <a:t>100</a:t>
            </a:r>
            <a:endParaRPr lang="en-US" sz="3200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0A7B0B6-514A-4092-B816-07D46A7F110B}"/>
              </a:ext>
            </a:extLst>
          </p:cNvPr>
          <p:cNvGrpSpPr/>
          <p:nvPr/>
        </p:nvGrpSpPr>
        <p:grpSpPr>
          <a:xfrm>
            <a:off x="4876006" y="1170658"/>
            <a:ext cx="1391081" cy="1413318"/>
            <a:chOff x="1062627" y="1197049"/>
            <a:chExt cx="2642727" cy="2384648"/>
          </a:xfrm>
          <a:solidFill>
            <a:srgbClr val="70AD47"/>
          </a:solidFill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D695F8A-CC7A-4A8A-BFF3-CADBF031EA76}"/>
                </a:ext>
              </a:extLst>
            </p:cNvPr>
            <p:cNvGrpSpPr/>
            <p:nvPr/>
          </p:nvGrpSpPr>
          <p:grpSpPr>
            <a:xfrm>
              <a:off x="1062627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16" name="Cube 215">
                <a:extLst>
                  <a:ext uri="{FF2B5EF4-FFF2-40B4-BE49-F238E27FC236}">
                    <a16:creationId xmlns:a16="http://schemas.microsoft.com/office/drawing/2014/main" id="{CB202233-DFEE-47B7-968A-FE6D9CA35D4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7" name="Cube 216">
                <a:extLst>
                  <a:ext uri="{FF2B5EF4-FFF2-40B4-BE49-F238E27FC236}">
                    <a16:creationId xmlns:a16="http://schemas.microsoft.com/office/drawing/2014/main" id="{0C2E2EE9-061F-415A-BFB2-272B908D5B43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8" name="Cube 217">
                <a:extLst>
                  <a:ext uri="{FF2B5EF4-FFF2-40B4-BE49-F238E27FC236}">
                    <a16:creationId xmlns:a16="http://schemas.microsoft.com/office/drawing/2014/main" id="{3D653BA8-9E71-4E2E-973A-587C6BC9A3B8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9" name="Cube 218">
                <a:extLst>
                  <a:ext uri="{FF2B5EF4-FFF2-40B4-BE49-F238E27FC236}">
                    <a16:creationId xmlns:a16="http://schemas.microsoft.com/office/drawing/2014/main" id="{55B801A1-431E-47B4-8326-AB7291FB7281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0" name="Cube 219">
                <a:extLst>
                  <a:ext uri="{FF2B5EF4-FFF2-40B4-BE49-F238E27FC236}">
                    <a16:creationId xmlns:a16="http://schemas.microsoft.com/office/drawing/2014/main" id="{FDCE7C1C-5CBD-481D-A5CD-8869B2FAACF9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1" name="Cube 220">
                <a:extLst>
                  <a:ext uri="{FF2B5EF4-FFF2-40B4-BE49-F238E27FC236}">
                    <a16:creationId xmlns:a16="http://schemas.microsoft.com/office/drawing/2014/main" id="{27E77C36-AD3A-43E4-89E5-470796A77C1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2" name="Cube 221">
                <a:extLst>
                  <a:ext uri="{FF2B5EF4-FFF2-40B4-BE49-F238E27FC236}">
                    <a16:creationId xmlns:a16="http://schemas.microsoft.com/office/drawing/2014/main" id="{441A57BE-22AB-4F93-A701-5375C2469DBA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3" name="Cube 222">
                <a:extLst>
                  <a:ext uri="{FF2B5EF4-FFF2-40B4-BE49-F238E27FC236}">
                    <a16:creationId xmlns:a16="http://schemas.microsoft.com/office/drawing/2014/main" id="{F0B761E2-7494-4B30-8B60-0591A17E9954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4" name="Cube 223">
                <a:extLst>
                  <a:ext uri="{FF2B5EF4-FFF2-40B4-BE49-F238E27FC236}">
                    <a16:creationId xmlns:a16="http://schemas.microsoft.com/office/drawing/2014/main" id="{F20B3527-705C-46B5-B8AF-AE7EDEC5610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5" name="Cube 224">
                <a:extLst>
                  <a:ext uri="{FF2B5EF4-FFF2-40B4-BE49-F238E27FC236}">
                    <a16:creationId xmlns:a16="http://schemas.microsoft.com/office/drawing/2014/main" id="{E9803538-D1AF-449D-BF91-551A95D66C36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42838844-945A-4D88-8697-FD573E387FB7}"/>
                </a:ext>
              </a:extLst>
            </p:cNvPr>
            <p:cNvGrpSpPr/>
            <p:nvPr/>
          </p:nvGrpSpPr>
          <p:grpSpPr>
            <a:xfrm>
              <a:off x="1318290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06" name="Cube 205">
                <a:extLst>
                  <a:ext uri="{FF2B5EF4-FFF2-40B4-BE49-F238E27FC236}">
                    <a16:creationId xmlns:a16="http://schemas.microsoft.com/office/drawing/2014/main" id="{702A5189-45CF-4EEA-A7C8-05E772C1606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7" name="Cube 206">
                <a:extLst>
                  <a:ext uri="{FF2B5EF4-FFF2-40B4-BE49-F238E27FC236}">
                    <a16:creationId xmlns:a16="http://schemas.microsoft.com/office/drawing/2014/main" id="{6A711CDA-27A4-49FC-98F2-70CFECEF4A5B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8" name="Cube 207">
                <a:extLst>
                  <a:ext uri="{FF2B5EF4-FFF2-40B4-BE49-F238E27FC236}">
                    <a16:creationId xmlns:a16="http://schemas.microsoft.com/office/drawing/2014/main" id="{7063B512-B003-4D7E-A189-E5264FEB7E12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9" name="Cube 208">
                <a:extLst>
                  <a:ext uri="{FF2B5EF4-FFF2-40B4-BE49-F238E27FC236}">
                    <a16:creationId xmlns:a16="http://schemas.microsoft.com/office/drawing/2014/main" id="{63CCE129-0829-4E4D-8013-1BB735FF1A26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0" name="Cube 209">
                <a:extLst>
                  <a:ext uri="{FF2B5EF4-FFF2-40B4-BE49-F238E27FC236}">
                    <a16:creationId xmlns:a16="http://schemas.microsoft.com/office/drawing/2014/main" id="{5FC1EC2D-FCA8-4A74-A7E1-C6457070E0E4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1" name="Cube 210">
                <a:extLst>
                  <a:ext uri="{FF2B5EF4-FFF2-40B4-BE49-F238E27FC236}">
                    <a16:creationId xmlns:a16="http://schemas.microsoft.com/office/drawing/2014/main" id="{7BC35CF4-3432-4A2E-9C94-C0F2FFAC263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2" name="Cube 211">
                <a:extLst>
                  <a:ext uri="{FF2B5EF4-FFF2-40B4-BE49-F238E27FC236}">
                    <a16:creationId xmlns:a16="http://schemas.microsoft.com/office/drawing/2014/main" id="{3E8088B9-6B82-4B68-B608-CB0D4BCA5B15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3" name="Cube 212">
                <a:extLst>
                  <a:ext uri="{FF2B5EF4-FFF2-40B4-BE49-F238E27FC236}">
                    <a16:creationId xmlns:a16="http://schemas.microsoft.com/office/drawing/2014/main" id="{3FCD5DFD-476A-439C-A319-E90F7C3A68D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4" name="Cube 213">
                <a:extLst>
                  <a:ext uri="{FF2B5EF4-FFF2-40B4-BE49-F238E27FC236}">
                    <a16:creationId xmlns:a16="http://schemas.microsoft.com/office/drawing/2014/main" id="{D2B050E7-002E-4A44-8D4D-7679288FD975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5" name="Cube 214">
                <a:extLst>
                  <a:ext uri="{FF2B5EF4-FFF2-40B4-BE49-F238E27FC236}">
                    <a16:creationId xmlns:a16="http://schemas.microsoft.com/office/drawing/2014/main" id="{08C7C679-4262-4E0E-B0A2-BDA1E2445718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87319D8-EA4B-43D0-A95B-3651C6B7FEEB}"/>
                </a:ext>
              </a:extLst>
            </p:cNvPr>
            <p:cNvGrpSpPr/>
            <p:nvPr/>
          </p:nvGrpSpPr>
          <p:grpSpPr>
            <a:xfrm>
              <a:off x="1573953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196" name="Cube 195">
                <a:extLst>
                  <a:ext uri="{FF2B5EF4-FFF2-40B4-BE49-F238E27FC236}">
                    <a16:creationId xmlns:a16="http://schemas.microsoft.com/office/drawing/2014/main" id="{AC2FA166-6495-47EB-93B4-E5A743C88685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7" name="Cube 196">
                <a:extLst>
                  <a:ext uri="{FF2B5EF4-FFF2-40B4-BE49-F238E27FC236}">
                    <a16:creationId xmlns:a16="http://schemas.microsoft.com/office/drawing/2014/main" id="{E58AD217-D7A9-40C3-B387-654B277083B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8" name="Cube 197">
                <a:extLst>
                  <a:ext uri="{FF2B5EF4-FFF2-40B4-BE49-F238E27FC236}">
                    <a16:creationId xmlns:a16="http://schemas.microsoft.com/office/drawing/2014/main" id="{A63D6D06-3809-405D-A136-D0882BE649C9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A78A5BBA-2CCF-4566-BAC1-E00D0E680D7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0" name="Cube 199">
                <a:extLst>
                  <a:ext uri="{FF2B5EF4-FFF2-40B4-BE49-F238E27FC236}">
                    <a16:creationId xmlns:a16="http://schemas.microsoft.com/office/drawing/2014/main" id="{367DA54C-2FCB-4470-A2F3-E1DC330422A7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08E9C20F-25E2-4CF7-BCDB-6BE55814B653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2" name="Cube 201">
                <a:extLst>
                  <a:ext uri="{FF2B5EF4-FFF2-40B4-BE49-F238E27FC236}">
                    <a16:creationId xmlns:a16="http://schemas.microsoft.com/office/drawing/2014/main" id="{288B92F7-A3BD-4E6D-8A71-5DBEC278B5B2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EECB6140-7777-4620-9889-7CEB0E177A0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4" name="Cube 203">
                <a:extLst>
                  <a:ext uri="{FF2B5EF4-FFF2-40B4-BE49-F238E27FC236}">
                    <a16:creationId xmlns:a16="http://schemas.microsoft.com/office/drawing/2014/main" id="{24916C77-3EFE-42A2-9D6E-C36092DD69E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5" name="Cube 204">
                <a:extLst>
                  <a:ext uri="{FF2B5EF4-FFF2-40B4-BE49-F238E27FC236}">
                    <a16:creationId xmlns:a16="http://schemas.microsoft.com/office/drawing/2014/main" id="{12B3CCF2-1A55-47C4-88A2-493FDCC4FDCA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24E9883-B203-4ECF-8FA1-0A2D90705B31}"/>
                </a:ext>
              </a:extLst>
            </p:cNvPr>
            <p:cNvGrpSpPr/>
            <p:nvPr/>
          </p:nvGrpSpPr>
          <p:grpSpPr>
            <a:xfrm>
              <a:off x="1829616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id="{4A7723A0-ED51-459E-BADD-8D003CF2A688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7" name="Cube 186">
                <a:extLst>
                  <a:ext uri="{FF2B5EF4-FFF2-40B4-BE49-F238E27FC236}">
                    <a16:creationId xmlns:a16="http://schemas.microsoft.com/office/drawing/2014/main" id="{F43DEE98-47A4-4EB2-9266-2670A2871D3E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8" name="Cube 187">
                <a:extLst>
                  <a:ext uri="{FF2B5EF4-FFF2-40B4-BE49-F238E27FC236}">
                    <a16:creationId xmlns:a16="http://schemas.microsoft.com/office/drawing/2014/main" id="{48561096-EBF9-4797-BC1A-9AEFF3407E7F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9" name="Cube 188">
                <a:extLst>
                  <a:ext uri="{FF2B5EF4-FFF2-40B4-BE49-F238E27FC236}">
                    <a16:creationId xmlns:a16="http://schemas.microsoft.com/office/drawing/2014/main" id="{851636E8-6872-4441-9867-399238F102F9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0" name="Cube 189">
                <a:extLst>
                  <a:ext uri="{FF2B5EF4-FFF2-40B4-BE49-F238E27FC236}">
                    <a16:creationId xmlns:a16="http://schemas.microsoft.com/office/drawing/2014/main" id="{52947619-62ED-49C3-8D88-889559750269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1" name="Cube 190">
                <a:extLst>
                  <a:ext uri="{FF2B5EF4-FFF2-40B4-BE49-F238E27FC236}">
                    <a16:creationId xmlns:a16="http://schemas.microsoft.com/office/drawing/2014/main" id="{4F549FC1-786F-4737-8D8B-FD8117ED2D46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2" name="Cube 191">
                <a:extLst>
                  <a:ext uri="{FF2B5EF4-FFF2-40B4-BE49-F238E27FC236}">
                    <a16:creationId xmlns:a16="http://schemas.microsoft.com/office/drawing/2014/main" id="{2EAE9A9B-B275-4FEB-949E-3E8981A396F5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3" name="Cube 192">
                <a:extLst>
                  <a:ext uri="{FF2B5EF4-FFF2-40B4-BE49-F238E27FC236}">
                    <a16:creationId xmlns:a16="http://schemas.microsoft.com/office/drawing/2014/main" id="{16CFFBA9-3F99-4621-8D0D-69FF4CD4A835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4" name="Cube 193">
                <a:extLst>
                  <a:ext uri="{FF2B5EF4-FFF2-40B4-BE49-F238E27FC236}">
                    <a16:creationId xmlns:a16="http://schemas.microsoft.com/office/drawing/2014/main" id="{9D9ADFC4-FFD2-497C-A59B-B23429514566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5" name="Cube 194">
                <a:extLst>
                  <a:ext uri="{FF2B5EF4-FFF2-40B4-BE49-F238E27FC236}">
                    <a16:creationId xmlns:a16="http://schemas.microsoft.com/office/drawing/2014/main" id="{431F5DBF-4427-4770-8E13-9A92BE40087B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3EC01BB-D12F-472B-A6D7-E07AF092855F}"/>
                </a:ext>
              </a:extLst>
            </p:cNvPr>
            <p:cNvGrpSpPr/>
            <p:nvPr/>
          </p:nvGrpSpPr>
          <p:grpSpPr>
            <a:xfrm>
              <a:off x="2085279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176" name="Cube 175">
                <a:extLst>
                  <a:ext uri="{FF2B5EF4-FFF2-40B4-BE49-F238E27FC236}">
                    <a16:creationId xmlns:a16="http://schemas.microsoft.com/office/drawing/2014/main" id="{AF7EED69-3714-451E-AF39-53E1A12E288C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7" name="Cube 176">
                <a:extLst>
                  <a:ext uri="{FF2B5EF4-FFF2-40B4-BE49-F238E27FC236}">
                    <a16:creationId xmlns:a16="http://schemas.microsoft.com/office/drawing/2014/main" id="{62F46273-49E9-4F00-B4D5-F3B85546987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8" name="Cube 177">
                <a:extLst>
                  <a:ext uri="{FF2B5EF4-FFF2-40B4-BE49-F238E27FC236}">
                    <a16:creationId xmlns:a16="http://schemas.microsoft.com/office/drawing/2014/main" id="{7A45C266-77A6-4820-8606-4FBB273054D2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9" name="Cube 178">
                <a:extLst>
                  <a:ext uri="{FF2B5EF4-FFF2-40B4-BE49-F238E27FC236}">
                    <a16:creationId xmlns:a16="http://schemas.microsoft.com/office/drawing/2014/main" id="{EC1FD1EC-A6A7-49D4-861E-13A860AEB85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0" name="Cube 179">
                <a:extLst>
                  <a:ext uri="{FF2B5EF4-FFF2-40B4-BE49-F238E27FC236}">
                    <a16:creationId xmlns:a16="http://schemas.microsoft.com/office/drawing/2014/main" id="{A31EC0F9-2B58-4269-B677-BED6106F7DA6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1" name="Cube 180">
                <a:extLst>
                  <a:ext uri="{FF2B5EF4-FFF2-40B4-BE49-F238E27FC236}">
                    <a16:creationId xmlns:a16="http://schemas.microsoft.com/office/drawing/2014/main" id="{DDA5ADEF-C3DC-4C88-B75F-FE26A0D24182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B17A1A09-808A-4EF6-A5F6-FCFE56704F5F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3" name="Cube 182">
                <a:extLst>
                  <a:ext uri="{FF2B5EF4-FFF2-40B4-BE49-F238E27FC236}">
                    <a16:creationId xmlns:a16="http://schemas.microsoft.com/office/drawing/2014/main" id="{EBBEDD61-E33D-4C97-B6E3-2E13DDE97F57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4" name="Cube 183">
                <a:extLst>
                  <a:ext uri="{FF2B5EF4-FFF2-40B4-BE49-F238E27FC236}">
                    <a16:creationId xmlns:a16="http://schemas.microsoft.com/office/drawing/2014/main" id="{0146FDAE-3F4D-45B3-BA02-4A89CD8B020C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5" name="Cube 184">
                <a:extLst>
                  <a:ext uri="{FF2B5EF4-FFF2-40B4-BE49-F238E27FC236}">
                    <a16:creationId xmlns:a16="http://schemas.microsoft.com/office/drawing/2014/main" id="{B788F195-6E90-451C-964B-66603147E26D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F6F9F44-D26D-4202-A424-06419BF79D9A}"/>
                </a:ext>
              </a:extLst>
            </p:cNvPr>
            <p:cNvGrpSpPr/>
            <p:nvPr/>
          </p:nvGrpSpPr>
          <p:grpSpPr>
            <a:xfrm>
              <a:off x="2340942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166" name="Cube 165">
                <a:extLst>
                  <a:ext uri="{FF2B5EF4-FFF2-40B4-BE49-F238E27FC236}">
                    <a16:creationId xmlns:a16="http://schemas.microsoft.com/office/drawing/2014/main" id="{ADCA1097-71E5-4C53-9310-85F89D95D3BF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7" name="Cube 166">
                <a:extLst>
                  <a:ext uri="{FF2B5EF4-FFF2-40B4-BE49-F238E27FC236}">
                    <a16:creationId xmlns:a16="http://schemas.microsoft.com/office/drawing/2014/main" id="{ABC4AE01-6063-4011-ADEC-6194C712FC00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8" name="Cube 167">
                <a:extLst>
                  <a:ext uri="{FF2B5EF4-FFF2-40B4-BE49-F238E27FC236}">
                    <a16:creationId xmlns:a16="http://schemas.microsoft.com/office/drawing/2014/main" id="{D3BB5D33-6145-455F-AE0D-4924FEDFAE79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9" name="Cube 168">
                <a:extLst>
                  <a:ext uri="{FF2B5EF4-FFF2-40B4-BE49-F238E27FC236}">
                    <a16:creationId xmlns:a16="http://schemas.microsoft.com/office/drawing/2014/main" id="{8C5A1755-0CC3-4D7D-9D84-8AE24A1EDC64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01A021C0-F859-4665-B1A8-1F872716CBF8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1" name="Cube 170">
                <a:extLst>
                  <a:ext uri="{FF2B5EF4-FFF2-40B4-BE49-F238E27FC236}">
                    <a16:creationId xmlns:a16="http://schemas.microsoft.com/office/drawing/2014/main" id="{69B519D7-0CAC-4998-87CF-D09AA09B662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2" name="Cube 171">
                <a:extLst>
                  <a:ext uri="{FF2B5EF4-FFF2-40B4-BE49-F238E27FC236}">
                    <a16:creationId xmlns:a16="http://schemas.microsoft.com/office/drawing/2014/main" id="{644E91E2-F0CD-4EE7-BD73-139694D9285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3" name="Cube 172">
                <a:extLst>
                  <a:ext uri="{FF2B5EF4-FFF2-40B4-BE49-F238E27FC236}">
                    <a16:creationId xmlns:a16="http://schemas.microsoft.com/office/drawing/2014/main" id="{FF90B72B-15E4-4C65-96FE-B0FB7932342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4" name="Cube 173">
                <a:extLst>
                  <a:ext uri="{FF2B5EF4-FFF2-40B4-BE49-F238E27FC236}">
                    <a16:creationId xmlns:a16="http://schemas.microsoft.com/office/drawing/2014/main" id="{82587203-1009-4048-8C01-94E5799B47A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5" name="Cube 174">
                <a:extLst>
                  <a:ext uri="{FF2B5EF4-FFF2-40B4-BE49-F238E27FC236}">
                    <a16:creationId xmlns:a16="http://schemas.microsoft.com/office/drawing/2014/main" id="{1BED4293-89B9-4A59-877D-5439E392B84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B03F38A1-D7D2-45EC-8A5B-E6AFE451A008}"/>
                </a:ext>
              </a:extLst>
            </p:cNvPr>
            <p:cNvGrpSpPr/>
            <p:nvPr/>
          </p:nvGrpSpPr>
          <p:grpSpPr>
            <a:xfrm>
              <a:off x="2596605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156" name="Cube 155">
                <a:extLst>
                  <a:ext uri="{FF2B5EF4-FFF2-40B4-BE49-F238E27FC236}">
                    <a16:creationId xmlns:a16="http://schemas.microsoft.com/office/drawing/2014/main" id="{498EB57B-3A0B-4750-8656-C5BDA3933C8A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7" name="Cube 156">
                <a:extLst>
                  <a:ext uri="{FF2B5EF4-FFF2-40B4-BE49-F238E27FC236}">
                    <a16:creationId xmlns:a16="http://schemas.microsoft.com/office/drawing/2014/main" id="{8DFC4D7F-1E2E-4437-BE77-EC88F5055B19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8" name="Cube 157">
                <a:extLst>
                  <a:ext uri="{FF2B5EF4-FFF2-40B4-BE49-F238E27FC236}">
                    <a16:creationId xmlns:a16="http://schemas.microsoft.com/office/drawing/2014/main" id="{79B29382-0B2E-4FD0-9D40-92CEA539820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9" name="Cube 158">
                <a:extLst>
                  <a:ext uri="{FF2B5EF4-FFF2-40B4-BE49-F238E27FC236}">
                    <a16:creationId xmlns:a16="http://schemas.microsoft.com/office/drawing/2014/main" id="{04972669-9F1D-4C63-A52F-E9BACD702B44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0" name="Cube 159">
                <a:extLst>
                  <a:ext uri="{FF2B5EF4-FFF2-40B4-BE49-F238E27FC236}">
                    <a16:creationId xmlns:a16="http://schemas.microsoft.com/office/drawing/2014/main" id="{D10D0C54-F929-4887-AB3F-B19C199B99AA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1" name="Cube 160">
                <a:extLst>
                  <a:ext uri="{FF2B5EF4-FFF2-40B4-BE49-F238E27FC236}">
                    <a16:creationId xmlns:a16="http://schemas.microsoft.com/office/drawing/2014/main" id="{94574760-BFF2-40FD-BD72-8AF6A3F0D7A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2" name="Cube 161">
                <a:extLst>
                  <a:ext uri="{FF2B5EF4-FFF2-40B4-BE49-F238E27FC236}">
                    <a16:creationId xmlns:a16="http://schemas.microsoft.com/office/drawing/2014/main" id="{92FF7F11-7DEF-47C3-B363-52C5010937AE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3" name="Cube 162">
                <a:extLst>
                  <a:ext uri="{FF2B5EF4-FFF2-40B4-BE49-F238E27FC236}">
                    <a16:creationId xmlns:a16="http://schemas.microsoft.com/office/drawing/2014/main" id="{C4AD0A64-7EBB-4293-B2CE-58061F5545F4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4" name="Cube 163">
                <a:extLst>
                  <a:ext uri="{FF2B5EF4-FFF2-40B4-BE49-F238E27FC236}">
                    <a16:creationId xmlns:a16="http://schemas.microsoft.com/office/drawing/2014/main" id="{7E9000B1-0D55-446A-99D2-3670091807E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5" name="Cube 164">
                <a:extLst>
                  <a:ext uri="{FF2B5EF4-FFF2-40B4-BE49-F238E27FC236}">
                    <a16:creationId xmlns:a16="http://schemas.microsoft.com/office/drawing/2014/main" id="{A4EC6A3D-9336-4B09-B269-E0072B181480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AB9949C7-1F8E-4408-AA31-234FFEAD25ED}"/>
                </a:ext>
              </a:extLst>
            </p:cNvPr>
            <p:cNvGrpSpPr/>
            <p:nvPr/>
          </p:nvGrpSpPr>
          <p:grpSpPr>
            <a:xfrm>
              <a:off x="2852268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146" name="Cube 145">
                <a:extLst>
                  <a:ext uri="{FF2B5EF4-FFF2-40B4-BE49-F238E27FC236}">
                    <a16:creationId xmlns:a16="http://schemas.microsoft.com/office/drawing/2014/main" id="{6507A738-BAB6-4310-98D2-DD71FEF0D32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7" name="Cube 146">
                <a:extLst>
                  <a:ext uri="{FF2B5EF4-FFF2-40B4-BE49-F238E27FC236}">
                    <a16:creationId xmlns:a16="http://schemas.microsoft.com/office/drawing/2014/main" id="{1F855D12-1FB0-41AD-9DEA-F2C4525A7B7F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8" name="Cube 147">
                <a:extLst>
                  <a:ext uri="{FF2B5EF4-FFF2-40B4-BE49-F238E27FC236}">
                    <a16:creationId xmlns:a16="http://schemas.microsoft.com/office/drawing/2014/main" id="{38EB090D-3A03-49FC-8750-15AE88391B6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9" name="Cube 148">
                <a:extLst>
                  <a:ext uri="{FF2B5EF4-FFF2-40B4-BE49-F238E27FC236}">
                    <a16:creationId xmlns:a16="http://schemas.microsoft.com/office/drawing/2014/main" id="{0142BD36-86A0-4405-AE48-D2CC818FC7B3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0" name="Cube 149">
                <a:extLst>
                  <a:ext uri="{FF2B5EF4-FFF2-40B4-BE49-F238E27FC236}">
                    <a16:creationId xmlns:a16="http://schemas.microsoft.com/office/drawing/2014/main" id="{5D9EA0F6-71D0-4424-A9DE-F2D259CDA18E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1" name="Cube 150">
                <a:extLst>
                  <a:ext uri="{FF2B5EF4-FFF2-40B4-BE49-F238E27FC236}">
                    <a16:creationId xmlns:a16="http://schemas.microsoft.com/office/drawing/2014/main" id="{1381A2CB-2466-4FDF-98AB-92EB1799F607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2" name="Cube 151">
                <a:extLst>
                  <a:ext uri="{FF2B5EF4-FFF2-40B4-BE49-F238E27FC236}">
                    <a16:creationId xmlns:a16="http://schemas.microsoft.com/office/drawing/2014/main" id="{09C3FD15-AF06-4458-8349-A9B1C68AF29D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3" name="Cube 152">
                <a:extLst>
                  <a:ext uri="{FF2B5EF4-FFF2-40B4-BE49-F238E27FC236}">
                    <a16:creationId xmlns:a16="http://schemas.microsoft.com/office/drawing/2014/main" id="{8223C244-7F4F-43F7-AD9B-68B333DC2A82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4" name="Cube 153">
                <a:extLst>
                  <a:ext uri="{FF2B5EF4-FFF2-40B4-BE49-F238E27FC236}">
                    <a16:creationId xmlns:a16="http://schemas.microsoft.com/office/drawing/2014/main" id="{254EFBBF-333E-4FC6-ACC1-2B2A85E40316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5" name="Cube 154">
                <a:extLst>
                  <a:ext uri="{FF2B5EF4-FFF2-40B4-BE49-F238E27FC236}">
                    <a16:creationId xmlns:a16="http://schemas.microsoft.com/office/drawing/2014/main" id="{41A4B973-C9A5-4737-97F5-EE6BDB22F9E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83A6659-F211-4793-ACF3-7A790CE3A26F}"/>
                </a:ext>
              </a:extLst>
            </p:cNvPr>
            <p:cNvGrpSpPr/>
            <p:nvPr/>
          </p:nvGrpSpPr>
          <p:grpSpPr>
            <a:xfrm>
              <a:off x="3107931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136" name="Cube 135">
                <a:extLst>
                  <a:ext uri="{FF2B5EF4-FFF2-40B4-BE49-F238E27FC236}">
                    <a16:creationId xmlns:a16="http://schemas.microsoft.com/office/drawing/2014/main" id="{84192A0A-15E9-4A09-9D95-D9A3412B594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7" name="Cube 136">
                <a:extLst>
                  <a:ext uri="{FF2B5EF4-FFF2-40B4-BE49-F238E27FC236}">
                    <a16:creationId xmlns:a16="http://schemas.microsoft.com/office/drawing/2014/main" id="{86C8BCC3-8C29-4A2C-A843-0B395B7F3688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8" name="Cube 137">
                <a:extLst>
                  <a:ext uri="{FF2B5EF4-FFF2-40B4-BE49-F238E27FC236}">
                    <a16:creationId xmlns:a16="http://schemas.microsoft.com/office/drawing/2014/main" id="{C477B660-FFD7-47D5-B482-6F97E3A1D2C6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9" name="Cube 138">
                <a:extLst>
                  <a:ext uri="{FF2B5EF4-FFF2-40B4-BE49-F238E27FC236}">
                    <a16:creationId xmlns:a16="http://schemas.microsoft.com/office/drawing/2014/main" id="{E8492C17-31D6-43B4-A56E-F0358A64C18D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0" name="Cube 139">
                <a:extLst>
                  <a:ext uri="{FF2B5EF4-FFF2-40B4-BE49-F238E27FC236}">
                    <a16:creationId xmlns:a16="http://schemas.microsoft.com/office/drawing/2014/main" id="{8172F85C-4824-45AD-B85D-E110A86ECFB6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1" name="Cube 140">
                <a:extLst>
                  <a:ext uri="{FF2B5EF4-FFF2-40B4-BE49-F238E27FC236}">
                    <a16:creationId xmlns:a16="http://schemas.microsoft.com/office/drawing/2014/main" id="{2B15E7A3-783E-4B44-95B9-A5230BEE1E9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2" name="Cube 141">
                <a:extLst>
                  <a:ext uri="{FF2B5EF4-FFF2-40B4-BE49-F238E27FC236}">
                    <a16:creationId xmlns:a16="http://schemas.microsoft.com/office/drawing/2014/main" id="{5F2D9862-E6A3-4361-ABDA-E209F3D564EB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3" name="Cube 142">
                <a:extLst>
                  <a:ext uri="{FF2B5EF4-FFF2-40B4-BE49-F238E27FC236}">
                    <a16:creationId xmlns:a16="http://schemas.microsoft.com/office/drawing/2014/main" id="{57F8D539-0C06-473A-A9CB-202FA48725CB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4" name="Cube 143">
                <a:extLst>
                  <a:ext uri="{FF2B5EF4-FFF2-40B4-BE49-F238E27FC236}">
                    <a16:creationId xmlns:a16="http://schemas.microsoft.com/office/drawing/2014/main" id="{351B091F-84F3-4661-89FB-C4281C5CB18E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5" name="Cube 144">
                <a:extLst>
                  <a:ext uri="{FF2B5EF4-FFF2-40B4-BE49-F238E27FC236}">
                    <a16:creationId xmlns:a16="http://schemas.microsoft.com/office/drawing/2014/main" id="{3918692E-C847-460F-AB21-62C4DF66FFB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46DEF0E-B81E-4F07-A3B0-41E6A0AA2CD4}"/>
                </a:ext>
              </a:extLst>
            </p:cNvPr>
            <p:cNvGrpSpPr/>
            <p:nvPr/>
          </p:nvGrpSpPr>
          <p:grpSpPr>
            <a:xfrm>
              <a:off x="3363590" y="1197049"/>
              <a:ext cx="341764" cy="2384648"/>
              <a:chOff x="6388582" y="1268760"/>
              <a:chExt cx="341764" cy="2232248"/>
            </a:xfrm>
            <a:grp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26" name="Cube 125">
                <a:extLst>
                  <a:ext uri="{FF2B5EF4-FFF2-40B4-BE49-F238E27FC236}">
                    <a16:creationId xmlns:a16="http://schemas.microsoft.com/office/drawing/2014/main" id="{825BDBDF-C5FC-439F-B754-2F65F236F721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7" name="Cube 126">
                <a:extLst>
                  <a:ext uri="{FF2B5EF4-FFF2-40B4-BE49-F238E27FC236}">
                    <a16:creationId xmlns:a16="http://schemas.microsoft.com/office/drawing/2014/main" id="{F241661A-595B-4C9B-BD7D-3B68F2859029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8" name="Cube 127">
                <a:extLst>
                  <a:ext uri="{FF2B5EF4-FFF2-40B4-BE49-F238E27FC236}">
                    <a16:creationId xmlns:a16="http://schemas.microsoft.com/office/drawing/2014/main" id="{00BB29DF-1E03-479E-B2CE-99FA7673E44F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9" name="Cube 128">
                <a:extLst>
                  <a:ext uri="{FF2B5EF4-FFF2-40B4-BE49-F238E27FC236}">
                    <a16:creationId xmlns:a16="http://schemas.microsoft.com/office/drawing/2014/main" id="{83B51FDB-5699-46CB-A387-02B671F9996E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0" name="Cube 129">
                <a:extLst>
                  <a:ext uri="{FF2B5EF4-FFF2-40B4-BE49-F238E27FC236}">
                    <a16:creationId xmlns:a16="http://schemas.microsoft.com/office/drawing/2014/main" id="{0BE76195-F5B5-4C96-A4FB-D1F300114C00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1" name="Cube 130">
                <a:extLst>
                  <a:ext uri="{FF2B5EF4-FFF2-40B4-BE49-F238E27FC236}">
                    <a16:creationId xmlns:a16="http://schemas.microsoft.com/office/drawing/2014/main" id="{D72385C2-9AE4-4A76-9C68-8475EF7A1B53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2" name="Cube 131">
                <a:extLst>
                  <a:ext uri="{FF2B5EF4-FFF2-40B4-BE49-F238E27FC236}">
                    <a16:creationId xmlns:a16="http://schemas.microsoft.com/office/drawing/2014/main" id="{B251B40A-1299-4B2E-BD04-0C036A99C6D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3" name="Cube 132">
                <a:extLst>
                  <a:ext uri="{FF2B5EF4-FFF2-40B4-BE49-F238E27FC236}">
                    <a16:creationId xmlns:a16="http://schemas.microsoft.com/office/drawing/2014/main" id="{76C48391-1A54-4BC3-A858-F2DED792987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4" name="Cube 133">
                <a:extLst>
                  <a:ext uri="{FF2B5EF4-FFF2-40B4-BE49-F238E27FC236}">
                    <a16:creationId xmlns:a16="http://schemas.microsoft.com/office/drawing/2014/main" id="{B0F844DA-50C8-4F92-B1F7-5A5F782BD841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5" name="Cube 134">
                <a:extLst>
                  <a:ext uri="{FF2B5EF4-FFF2-40B4-BE49-F238E27FC236}">
                    <a16:creationId xmlns:a16="http://schemas.microsoft.com/office/drawing/2014/main" id="{769B4823-ADEB-47F2-A484-B451CA7799E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DA6832DE-6145-4757-8B36-0752AA6CBB2B}"/>
              </a:ext>
            </a:extLst>
          </p:cNvPr>
          <p:cNvSpPr txBox="1"/>
          <p:nvPr/>
        </p:nvSpPr>
        <p:spPr>
          <a:xfrm>
            <a:off x="3965412" y="2660034"/>
            <a:ext cx="33489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dirty="0"/>
              <a:t>Một trăm linh một</a:t>
            </a:r>
          </a:p>
          <a:p>
            <a:pPr algn="ctr"/>
            <a:r>
              <a:rPr lang="vi-VN" sz="3200" dirty="0"/>
              <a:t>101</a:t>
            </a:r>
            <a:endParaRPr lang="en-US" sz="3200" dirty="0"/>
          </a:p>
        </p:txBody>
      </p:sp>
      <p:sp>
        <p:nvSpPr>
          <p:cNvPr id="227" name="Cube 226">
            <a:extLst>
              <a:ext uri="{FF2B5EF4-FFF2-40B4-BE49-F238E27FC236}">
                <a16:creationId xmlns:a16="http://schemas.microsoft.com/office/drawing/2014/main" id="{825BDBDF-C5FC-439F-B754-2F65F236F721}"/>
              </a:ext>
            </a:extLst>
          </p:cNvPr>
          <p:cNvSpPr/>
          <p:nvPr/>
        </p:nvSpPr>
        <p:spPr>
          <a:xfrm>
            <a:off x="6476206" y="2409950"/>
            <a:ext cx="179898" cy="182364"/>
          </a:xfrm>
          <a:prstGeom prst="cube">
            <a:avLst/>
          </a:prstGeom>
          <a:solidFill>
            <a:srgbClr val="70AD47"/>
          </a:solidFill>
          <a:ln w="28575">
            <a:solidFill>
              <a:srgbClr val="38582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F0A7B0B6-514A-4092-B816-07D46A7F110B}"/>
              </a:ext>
            </a:extLst>
          </p:cNvPr>
          <p:cNvGrpSpPr/>
          <p:nvPr/>
        </p:nvGrpSpPr>
        <p:grpSpPr>
          <a:xfrm>
            <a:off x="9219406" y="1125067"/>
            <a:ext cx="1391081" cy="1413318"/>
            <a:chOff x="1062627" y="1197049"/>
            <a:chExt cx="2642727" cy="2384648"/>
          </a:xfrm>
          <a:solidFill>
            <a:srgbClr val="70AD47"/>
          </a:solidFill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1D695F8A-CC7A-4A8A-BFF3-CADBF031EA76}"/>
                </a:ext>
              </a:extLst>
            </p:cNvPr>
            <p:cNvGrpSpPr/>
            <p:nvPr/>
          </p:nvGrpSpPr>
          <p:grpSpPr>
            <a:xfrm>
              <a:off x="1062627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329" name="Cube 328">
                <a:extLst>
                  <a:ext uri="{FF2B5EF4-FFF2-40B4-BE49-F238E27FC236}">
                    <a16:creationId xmlns:a16="http://schemas.microsoft.com/office/drawing/2014/main" id="{CB202233-DFEE-47B7-968A-FE6D9CA35D4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0" name="Cube 329">
                <a:extLst>
                  <a:ext uri="{FF2B5EF4-FFF2-40B4-BE49-F238E27FC236}">
                    <a16:creationId xmlns:a16="http://schemas.microsoft.com/office/drawing/2014/main" id="{0C2E2EE9-061F-415A-BFB2-272B908D5B43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1" name="Cube 330">
                <a:extLst>
                  <a:ext uri="{FF2B5EF4-FFF2-40B4-BE49-F238E27FC236}">
                    <a16:creationId xmlns:a16="http://schemas.microsoft.com/office/drawing/2014/main" id="{3D653BA8-9E71-4E2E-973A-587C6BC9A3B8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2" name="Cube 331">
                <a:extLst>
                  <a:ext uri="{FF2B5EF4-FFF2-40B4-BE49-F238E27FC236}">
                    <a16:creationId xmlns:a16="http://schemas.microsoft.com/office/drawing/2014/main" id="{55B801A1-431E-47B4-8326-AB7291FB7281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3" name="Cube 332">
                <a:extLst>
                  <a:ext uri="{FF2B5EF4-FFF2-40B4-BE49-F238E27FC236}">
                    <a16:creationId xmlns:a16="http://schemas.microsoft.com/office/drawing/2014/main" id="{FDCE7C1C-5CBD-481D-A5CD-8869B2FAACF9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4" name="Cube 333">
                <a:extLst>
                  <a:ext uri="{FF2B5EF4-FFF2-40B4-BE49-F238E27FC236}">
                    <a16:creationId xmlns:a16="http://schemas.microsoft.com/office/drawing/2014/main" id="{27E77C36-AD3A-43E4-89E5-470796A77C1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5" name="Cube 334">
                <a:extLst>
                  <a:ext uri="{FF2B5EF4-FFF2-40B4-BE49-F238E27FC236}">
                    <a16:creationId xmlns:a16="http://schemas.microsoft.com/office/drawing/2014/main" id="{441A57BE-22AB-4F93-A701-5375C2469DBA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6" name="Cube 335">
                <a:extLst>
                  <a:ext uri="{FF2B5EF4-FFF2-40B4-BE49-F238E27FC236}">
                    <a16:creationId xmlns:a16="http://schemas.microsoft.com/office/drawing/2014/main" id="{F0B761E2-7494-4B30-8B60-0591A17E9954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7" name="Cube 336">
                <a:extLst>
                  <a:ext uri="{FF2B5EF4-FFF2-40B4-BE49-F238E27FC236}">
                    <a16:creationId xmlns:a16="http://schemas.microsoft.com/office/drawing/2014/main" id="{F20B3527-705C-46B5-B8AF-AE7EDEC5610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8" name="Cube 337">
                <a:extLst>
                  <a:ext uri="{FF2B5EF4-FFF2-40B4-BE49-F238E27FC236}">
                    <a16:creationId xmlns:a16="http://schemas.microsoft.com/office/drawing/2014/main" id="{E9803538-D1AF-449D-BF91-551A95D66C36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42838844-945A-4D88-8697-FD573E387FB7}"/>
                </a:ext>
              </a:extLst>
            </p:cNvPr>
            <p:cNvGrpSpPr/>
            <p:nvPr/>
          </p:nvGrpSpPr>
          <p:grpSpPr>
            <a:xfrm>
              <a:off x="1318290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319" name="Cube 318">
                <a:extLst>
                  <a:ext uri="{FF2B5EF4-FFF2-40B4-BE49-F238E27FC236}">
                    <a16:creationId xmlns:a16="http://schemas.microsoft.com/office/drawing/2014/main" id="{702A5189-45CF-4EEA-A7C8-05E772C1606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0" name="Cube 319">
                <a:extLst>
                  <a:ext uri="{FF2B5EF4-FFF2-40B4-BE49-F238E27FC236}">
                    <a16:creationId xmlns:a16="http://schemas.microsoft.com/office/drawing/2014/main" id="{6A711CDA-27A4-49FC-98F2-70CFECEF4A5B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1" name="Cube 320">
                <a:extLst>
                  <a:ext uri="{FF2B5EF4-FFF2-40B4-BE49-F238E27FC236}">
                    <a16:creationId xmlns:a16="http://schemas.microsoft.com/office/drawing/2014/main" id="{7063B512-B003-4D7E-A189-E5264FEB7E12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2" name="Cube 321">
                <a:extLst>
                  <a:ext uri="{FF2B5EF4-FFF2-40B4-BE49-F238E27FC236}">
                    <a16:creationId xmlns:a16="http://schemas.microsoft.com/office/drawing/2014/main" id="{63CCE129-0829-4E4D-8013-1BB735FF1A26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3" name="Cube 322">
                <a:extLst>
                  <a:ext uri="{FF2B5EF4-FFF2-40B4-BE49-F238E27FC236}">
                    <a16:creationId xmlns:a16="http://schemas.microsoft.com/office/drawing/2014/main" id="{5FC1EC2D-FCA8-4A74-A7E1-C6457070E0E4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4" name="Cube 323">
                <a:extLst>
                  <a:ext uri="{FF2B5EF4-FFF2-40B4-BE49-F238E27FC236}">
                    <a16:creationId xmlns:a16="http://schemas.microsoft.com/office/drawing/2014/main" id="{7BC35CF4-3432-4A2E-9C94-C0F2FFAC263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5" name="Cube 324">
                <a:extLst>
                  <a:ext uri="{FF2B5EF4-FFF2-40B4-BE49-F238E27FC236}">
                    <a16:creationId xmlns:a16="http://schemas.microsoft.com/office/drawing/2014/main" id="{3E8088B9-6B82-4B68-B608-CB0D4BCA5B15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6" name="Cube 325">
                <a:extLst>
                  <a:ext uri="{FF2B5EF4-FFF2-40B4-BE49-F238E27FC236}">
                    <a16:creationId xmlns:a16="http://schemas.microsoft.com/office/drawing/2014/main" id="{3FCD5DFD-476A-439C-A319-E90F7C3A68D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7" name="Cube 326">
                <a:extLst>
                  <a:ext uri="{FF2B5EF4-FFF2-40B4-BE49-F238E27FC236}">
                    <a16:creationId xmlns:a16="http://schemas.microsoft.com/office/drawing/2014/main" id="{D2B050E7-002E-4A44-8D4D-7679288FD975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8" name="Cube 327">
                <a:extLst>
                  <a:ext uri="{FF2B5EF4-FFF2-40B4-BE49-F238E27FC236}">
                    <a16:creationId xmlns:a16="http://schemas.microsoft.com/office/drawing/2014/main" id="{08C7C679-4262-4E0E-B0A2-BDA1E2445718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487319D8-EA4B-43D0-A95B-3651C6B7FEEB}"/>
                </a:ext>
              </a:extLst>
            </p:cNvPr>
            <p:cNvGrpSpPr/>
            <p:nvPr/>
          </p:nvGrpSpPr>
          <p:grpSpPr>
            <a:xfrm>
              <a:off x="1573953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309" name="Cube 308">
                <a:extLst>
                  <a:ext uri="{FF2B5EF4-FFF2-40B4-BE49-F238E27FC236}">
                    <a16:creationId xmlns:a16="http://schemas.microsoft.com/office/drawing/2014/main" id="{AC2FA166-6495-47EB-93B4-E5A743C88685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0" name="Cube 309">
                <a:extLst>
                  <a:ext uri="{FF2B5EF4-FFF2-40B4-BE49-F238E27FC236}">
                    <a16:creationId xmlns:a16="http://schemas.microsoft.com/office/drawing/2014/main" id="{E58AD217-D7A9-40C3-B387-654B277083B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1" name="Cube 310">
                <a:extLst>
                  <a:ext uri="{FF2B5EF4-FFF2-40B4-BE49-F238E27FC236}">
                    <a16:creationId xmlns:a16="http://schemas.microsoft.com/office/drawing/2014/main" id="{A63D6D06-3809-405D-A136-D0882BE649C9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2" name="Cube 311">
                <a:extLst>
                  <a:ext uri="{FF2B5EF4-FFF2-40B4-BE49-F238E27FC236}">
                    <a16:creationId xmlns:a16="http://schemas.microsoft.com/office/drawing/2014/main" id="{A78A5BBA-2CCF-4566-BAC1-E00D0E680D7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3" name="Cube 312">
                <a:extLst>
                  <a:ext uri="{FF2B5EF4-FFF2-40B4-BE49-F238E27FC236}">
                    <a16:creationId xmlns:a16="http://schemas.microsoft.com/office/drawing/2014/main" id="{367DA54C-2FCB-4470-A2F3-E1DC330422A7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4" name="Cube 313">
                <a:extLst>
                  <a:ext uri="{FF2B5EF4-FFF2-40B4-BE49-F238E27FC236}">
                    <a16:creationId xmlns:a16="http://schemas.microsoft.com/office/drawing/2014/main" id="{08E9C20F-25E2-4CF7-BCDB-6BE55814B653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5" name="Cube 314">
                <a:extLst>
                  <a:ext uri="{FF2B5EF4-FFF2-40B4-BE49-F238E27FC236}">
                    <a16:creationId xmlns:a16="http://schemas.microsoft.com/office/drawing/2014/main" id="{288B92F7-A3BD-4E6D-8A71-5DBEC278B5B2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6" name="Cube 315">
                <a:extLst>
                  <a:ext uri="{FF2B5EF4-FFF2-40B4-BE49-F238E27FC236}">
                    <a16:creationId xmlns:a16="http://schemas.microsoft.com/office/drawing/2014/main" id="{EECB6140-7777-4620-9889-7CEB0E177A0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7" name="Cube 316">
                <a:extLst>
                  <a:ext uri="{FF2B5EF4-FFF2-40B4-BE49-F238E27FC236}">
                    <a16:creationId xmlns:a16="http://schemas.microsoft.com/office/drawing/2014/main" id="{24916C77-3EFE-42A2-9D6E-C36092DD69E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8" name="Cube 317">
                <a:extLst>
                  <a:ext uri="{FF2B5EF4-FFF2-40B4-BE49-F238E27FC236}">
                    <a16:creationId xmlns:a16="http://schemas.microsoft.com/office/drawing/2014/main" id="{12B3CCF2-1A55-47C4-88A2-493FDCC4FDCA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D24E9883-B203-4ECF-8FA1-0A2D90705B31}"/>
                </a:ext>
              </a:extLst>
            </p:cNvPr>
            <p:cNvGrpSpPr/>
            <p:nvPr/>
          </p:nvGrpSpPr>
          <p:grpSpPr>
            <a:xfrm>
              <a:off x="1829616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99" name="Cube 298">
                <a:extLst>
                  <a:ext uri="{FF2B5EF4-FFF2-40B4-BE49-F238E27FC236}">
                    <a16:creationId xmlns:a16="http://schemas.microsoft.com/office/drawing/2014/main" id="{4A7723A0-ED51-459E-BADD-8D003CF2A688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0" name="Cube 299">
                <a:extLst>
                  <a:ext uri="{FF2B5EF4-FFF2-40B4-BE49-F238E27FC236}">
                    <a16:creationId xmlns:a16="http://schemas.microsoft.com/office/drawing/2014/main" id="{F43DEE98-47A4-4EB2-9266-2670A2871D3E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1" name="Cube 300">
                <a:extLst>
                  <a:ext uri="{FF2B5EF4-FFF2-40B4-BE49-F238E27FC236}">
                    <a16:creationId xmlns:a16="http://schemas.microsoft.com/office/drawing/2014/main" id="{48561096-EBF9-4797-BC1A-9AEFF3407E7F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2" name="Cube 301">
                <a:extLst>
                  <a:ext uri="{FF2B5EF4-FFF2-40B4-BE49-F238E27FC236}">
                    <a16:creationId xmlns:a16="http://schemas.microsoft.com/office/drawing/2014/main" id="{851636E8-6872-4441-9867-399238F102F9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3" name="Cube 302">
                <a:extLst>
                  <a:ext uri="{FF2B5EF4-FFF2-40B4-BE49-F238E27FC236}">
                    <a16:creationId xmlns:a16="http://schemas.microsoft.com/office/drawing/2014/main" id="{52947619-62ED-49C3-8D88-889559750269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4" name="Cube 303">
                <a:extLst>
                  <a:ext uri="{FF2B5EF4-FFF2-40B4-BE49-F238E27FC236}">
                    <a16:creationId xmlns:a16="http://schemas.microsoft.com/office/drawing/2014/main" id="{4F549FC1-786F-4737-8D8B-FD8117ED2D46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5" name="Cube 304">
                <a:extLst>
                  <a:ext uri="{FF2B5EF4-FFF2-40B4-BE49-F238E27FC236}">
                    <a16:creationId xmlns:a16="http://schemas.microsoft.com/office/drawing/2014/main" id="{2EAE9A9B-B275-4FEB-949E-3E8981A396F5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6" name="Cube 305">
                <a:extLst>
                  <a:ext uri="{FF2B5EF4-FFF2-40B4-BE49-F238E27FC236}">
                    <a16:creationId xmlns:a16="http://schemas.microsoft.com/office/drawing/2014/main" id="{16CFFBA9-3F99-4621-8D0D-69FF4CD4A835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7" name="Cube 306">
                <a:extLst>
                  <a:ext uri="{FF2B5EF4-FFF2-40B4-BE49-F238E27FC236}">
                    <a16:creationId xmlns:a16="http://schemas.microsoft.com/office/drawing/2014/main" id="{9D9ADFC4-FFD2-497C-A59B-B23429514566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8" name="Cube 307">
                <a:extLst>
                  <a:ext uri="{FF2B5EF4-FFF2-40B4-BE49-F238E27FC236}">
                    <a16:creationId xmlns:a16="http://schemas.microsoft.com/office/drawing/2014/main" id="{431F5DBF-4427-4770-8E13-9A92BE40087B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43EC01BB-D12F-472B-A6D7-E07AF092855F}"/>
                </a:ext>
              </a:extLst>
            </p:cNvPr>
            <p:cNvGrpSpPr/>
            <p:nvPr/>
          </p:nvGrpSpPr>
          <p:grpSpPr>
            <a:xfrm>
              <a:off x="2085279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89" name="Cube 288">
                <a:extLst>
                  <a:ext uri="{FF2B5EF4-FFF2-40B4-BE49-F238E27FC236}">
                    <a16:creationId xmlns:a16="http://schemas.microsoft.com/office/drawing/2014/main" id="{AF7EED69-3714-451E-AF39-53E1A12E288C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0" name="Cube 289">
                <a:extLst>
                  <a:ext uri="{FF2B5EF4-FFF2-40B4-BE49-F238E27FC236}">
                    <a16:creationId xmlns:a16="http://schemas.microsoft.com/office/drawing/2014/main" id="{62F46273-49E9-4F00-B4D5-F3B85546987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1" name="Cube 290">
                <a:extLst>
                  <a:ext uri="{FF2B5EF4-FFF2-40B4-BE49-F238E27FC236}">
                    <a16:creationId xmlns:a16="http://schemas.microsoft.com/office/drawing/2014/main" id="{7A45C266-77A6-4820-8606-4FBB273054D2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2" name="Cube 291">
                <a:extLst>
                  <a:ext uri="{FF2B5EF4-FFF2-40B4-BE49-F238E27FC236}">
                    <a16:creationId xmlns:a16="http://schemas.microsoft.com/office/drawing/2014/main" id="{EC1FD1EC-A6A7-49D4-861E-13A860AEB85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3" name="Cube 292">
                <a:extLst>
                  <a:ext uri="{FF2B5EF4-FFF2-40B4-BE49-F238E27FC236}">
                    <a16:creationId xmlns:a16="http://schemas.microsoft.com/office/drawing/2014/main" id="{A31EC0F9-2B58-4269-B677-BED6106F7DA6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4" name="Cube 293">
                <a:extLst>
                  <a:ext uri="{FF2B5EF4-FFF2-40B4-BE49-F238E27FC236}">
                    <a16:creationId xmlns:a16="http://schemas.microsoft.com/office/drawing/2014/main" id="{DDA5ADEF-C3DC-4C88-B75F-FE26A0D24182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5" name="Cube 294">
                <a:extLst>
                  <a:ext uri="{FF2B5EF4-FFF2-40B4-BE49-F238E27FC236}">
                    <a16:creationId xmlns:a16="http://schemas.microsoft.com/office/drawing/2014/main" id="{B17A1A09-808A-4EF6-A5F6-FCFE56704F5F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6" name="Cube 295">
                <a:extLst>
                  <a:ext uri="{FF2B5EF4-FFF2-40B4-BE49-F238E27FC236}">
                    <a16:creationId xmlns:a16="http://schemas.microsoft.com/office/drawing/2014/main" id="{EBBEDD61-E33D-4C97-B6E3-2E13DDE97F57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7" name="Cube 296">
                <a:extLst>
                  <a:ext uri="{FF2B5EF4-FFF2-40B4-BE49-F238E27FC236}">
                    <a16:creationId xmlns:a16="http://schemas.microsoft.com/office/drawing/2014/main" id="{0146FDAE-3F4D-45B3-BA02-4A89CD8B020C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8" name="Cube 297">
                <a:extLst>
                  <a:ext uri="{FF2B5EF4-FFF2-40B4-BE49-F238E27FC236}">
                    <a16:creationId xmlns:a16="http://schemas.microsoft.com/office/drawing/2014/main" id="{B788F195-6E90-451C-964B-66603147E26D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BF6F9F44-D26D-4202-A424-06419BF79D9A}"/>
                </a:ext>
              </a:extLst>
            </p:cNvPr>
            <p:cNvGrpSpPr/>
            <p:nvPr/>
          </p:nvGrpSpPr>
          <p:grpSpPr>
            <a:xfrm>
              <a:off x="2340942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79" name="Cube 278">
                <a:extLst>
                  <a:ext uri="{FF2B5EF4-FFF2-40B4-BE49-F238E27FC236}">
                    <a16:creationId xmlns:a16="http://schemas.microsoft.com/office/drawing/2014/main" id="{ADCA1097-71E5-4C53-9310-85F89D95D3BF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0" name="Cube 279">
                <a:extLst>
                  <a:ext uri="{FF2B5EF4-FFF2-40B4-BE49-F238E27FC236}">
                    <a16:creationId xmlns:a16="http://schemas.microsoft.com/office/drawing/2014/main" id="{ABC4AE01-6063-4011-ADEC-6194C712FC00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1" name="Cube 280">
                <a:extLst>
                  <a:ext uri="{FF2B5EF4-FFF2-40B4-BE49-F238E27FC236}">
                    <a16:creationId xmlns:a16="http://schemas.microsoft.com/office/drawing/2014/main" id="{D3BB5D33-6145-455F-AE0D-4924FEDFAE79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2" name="Cube 281">
                <a:extLst>
                  <a:ext uri="{FF2B5EF4-FFF2-40B4-BE49-F238E27FC236}">
                    <a16:creationId xmlns:a16="http://schemas.microsoft.com/office/drawing/2014/main" id="{8C5A1755-0CC3-4D7D-9D84-8AE24A1EDC64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3" name="Cube 282">
                <a:extLst>
                  <a:ext uri="{FF2B5EF4-FFF2-40B4-BE49-F238E27FC236}">
                    <a16:creationId xmlns:a16="http://schemas.microsoft.com/office/drawing/2014/main" id="{01A021C0-F859-4665-B1A8-1F872716CBF8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4" name="Cube 283">
                <a:extLst>
                  <a:ext uri="{FF2B5EF4-FFF2-40B4-BE49-F238E27FC236}">
                    <a16:creationId xmlns:a16="http://schemas.microsoft.com/office/drawing/2014/main" id="{69B519D7-0CAC-4998-87CF-D09AA09B662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5" name="Cube 284">
                <a:extLst>
                  <a:ext uri="{FF2B5EF4-FFF2-40B4-BE49-F238E27FC236}">
                    <a16:creationId xmlns:a16="http://schemas.microsoft.com/office/drawing/2014/main" id="{644E91E2-F0CD-4EE7-BD73-139694D9285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6" name="Cube 285">
                <a:extLst>
                  <a:ext uri="{FF2B5EF4-FFF2-40B4-BE49-F238E27FC236}">
                    <a16:creationId xmlns:a16="http://schemas.microsoft.com/office/drawing/2014/main" id="{FF90B72B-15E4-4C65-96FE-B0FB7932342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7" name="Cube 286">
                <a:extLst>
                  <a:ext uri="{FF2B5EF4-FFF2-40B4-BE49-F238E27FC236}">
                    <a16:creationId xmlns:a16="http://schemas.microsoft.com/office/drawing/2014/main" id="{82587203-1009-4048-8C01-94E5799B47A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8" name="Cube 287">
                <a:extLst>
                  <a:ext uri="{FF2B5EF4-FFF2-40B4-BE49-F238E27FC236}">
                    <a16:creationId xmlns:a16="http://schemas.microsoft.com/office/drawing/2014/main" id="{1BED4293-89B9-4A59-877D-5439E392B84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B03F38A1-D7D2-45EC-8A5B-E6AFE451A008}"/>
                </a:ext>
              </a:extLst>
            </p:cNvPr>
            <p:cNvGrpSpPr/>
            <p:nvPr/>
          </p:nvGrpSpPr>
          <p:grpSpPr>
            <a:xfrm>
              <a:off x="2596605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69" name="Cube 268">
                <a:extLst>
                  <a:ext uri="{FF2B5EF4-FFF2-40B4-BE49-F238E27FC236}">
                    <a16:creationId xmlns:a16="http://schemas.microsoft.com/office/drawing/2014/main" id="{498EB57B-3A0B-4750-8656-C5BDA3933C8A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0" name="Cube 269">
                <a:extLst>
                  <a:ext uri="{FF2B5EF4-FFF2-40B4-BE49-F238E27FC236}">
                    <a16:creationId xmlns:a16="http://schemas.microsoft.com/office/drawing/2014/main" id="{8DFC4D7F-1E2E-4437-BE77-EC88F5055B19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1" name="Cube 270">
                <a:extLst>
                  <a:ext uri="{FF2B5EF4-FFF2-40B4-BE49-F238E27FC236}">
                    <a16:creationId xmlns:a16="http://schemas.microsoft.com/office/drawing/2014/main" id="{79B29382-0B2E-4FD0-9D40-92CEA539820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2" name="Cube 271">
                <a:extLst>
                  <a:ext uri="{FF2B5EF4-FFF2-40B4-BE49-F238E27FC236}">
                    <a16:creationId xmlns:a16="http://schemas.microsoft.com/office/drawing/2014/main" id="{04972669-9F1D-4C63-A52F-E9BACD702B44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3" name="Cube 272">
                <a:extLst>
                  <a:ext uri="{FF2B5EF4-FFF2-40B4-BE49-F238E27FC236}">
                    <a16:creationId xmlns:a16="http://schemas.microsoft.com/office/drawing/2014/main" id="{D10D0C54-F929-4887-AB3F-B19C199B99AA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4" name="Cube 273">
                <a:extLst>
                  <a:ext uri="{FF2B5EF4-FFF2-40B4-BE49-F238E27FC236}">
                    <a16:creationId xmlns:a16="http://schemas.microsoft.com/office/drawing/2014/main" id="{94574760-BFF2-40FD-BD72-8AF6A3F0D7A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5" name="Cube 274">
                <a:extLst>
                  <a:ext uri="{FF2B5EF4-FFF2-40B4-BE49-F238E27FC236}">
                    <a16:creationId xmlns:a16="http://schemas.microsoft.com/office/drawing/2014/main" id="{92FF7F11-7DEF-47C3-B363-52C5010937AE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6" name="Cube 275">
                <a:extLst>
                  <a:ext uri="{FF2B5EF4-FFF2-40B4-BE49-F238E27FC236}">
                    <a16:creationId xmlns:a16="http://schemas.microsoft.com/office/drawing/2014/main" id="{C4AD0A64-7EBB-4293-B2CE-58061F5545F4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7" name="Cube 276">
                <a:extLst>
                  <a:ext uri="{FF2B5EF4-FFF2-40B4-BE49-F238E27FC236}">
                    <a16:creationId xmlns:a16="http://schemas.microsoft.com/office/drawing/2014/main" id="{7E9000B1-0D55-446A-99D2-3670091807E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8" name="Cube 277">
                <a:extLst>
                  <a:ext uri="{FF2B5EF4-FFF2-40B4-BE49-F238E27FC236}">
                    <a16:creationId xmlns:a16="http://schemas.microsoft.com/office/drawing/2014/main" id="{A4EC6A3D-9336-4B09-B269-E0072B181480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AB9949C7-1F8E-4408-AA31-234FFEAD25ED}"/>
                </a:ext>
              </a:extLst>
            </p:cNvPr>
            <p:cNvGrpSpPr/>
            <p:nvPr/>
          </p:nvGrpSpPr>
          <p:grpSpPr>
            <a:xfrm>
              <a:off x="2852268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59" name="Cube 258">
                <a:extLst>
                  <a:ext uri="{FF2B5EF4-FFF2-40B4-BE49-F238E27FC236}">
                    <a16:creationId xmlns:a16="http://schemas.microsoft.com/office/drawing/2014/main" id="{6507A738-BAB6-4310-98D2-DD71FEF0D32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0" name="Cube 259">
                <a:extLst>
                  <a:ext uri="{FF2B5EF4-FFF2-40B4-BE49-F238E27FC236}">
                    <a16:creationId xmlns:a16="http://schemas.microsoft.com/office/drawing/2014/main" id="{1F855D12-1FB0-41AD-9DEA-F2C4525A7B7F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1" name="Cube 260">
                <a:extLst>
                  <a:ext uri="{FF2B5EF4-FFF2-40B4-BE49-F238E27FC236}">
                    <a16:creationId xmlns:a16="http://schemas.microsoft.com/office/drawing/2014/main" id="{38EB090D-3A03-49FC-8750-15AE88391B6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2" name="Cube 261">
                <a:extLst>
                  <a:ext uri="{FF2B5EF4-FFF2-40B4-BE49-F238E27FC236}">
                    <a16:creationId xmlns:a16="http://schemas.microsoft.com/office/drawing/2014/main" id="{0142BD36-86A0-4405-AE48-D2CC818FC7B3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3" name="Cube 262">
                <a:extLst>
                  <a:ext uri="{FF2B5EF4-FFF2-40B4-BE49-F238E27FC236}">
                    <a16:creationId xmlns:a16="http://schemas.microsoft.com/office/drawing/2014/main" id="{5D9EA0F6-71D0-4424-A9DE-F2D259CDA18E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4" name="Cube 263">
                <a:extLst>
                  <a:ext uri="{FF2B5EF4-FFF2-40B4-BE49-F238E27FC236}">
                    <a16:creationId xmlns:a16="http://schemas.microsoft.com/office/drawing/2014/main" id="{1381A2CB-2466-4FDF-98AB-92EB1799F607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5" name="Cube 264">
                <a:extLst>
                  <a:ext uri="{FF2B5EF4-FFF2-40B4-BE49-F238E27FC236}">
                    <a16:creationId xmlns:a16="http://schemas.microsoft.com/office/drawing/2014/main" id="{09C3FD15-AF06-4458-8349-A9B1C68AF29D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6" name="Cube 265">
                <a:extLst>
                  <a:ext uri="{FF2B5EF4-FFF2-40B4-BE49-F238E27FC236}">
                    <a16:creationId xmlns:a16="http://schemas.microsoft.com/office/drawing/2014/main" id="{8223C244-7F4F-43F7-AD9B-68B333DC2A82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7" name="Cube 266">
                <a:extLst>
                  <a:ext uri="{FF2B5EF4-FFF2-40B4-BE49-F238E27FC236}">
                    <a16:creationId xmlns:a16="http://schemas.microsoft.com/office/drawing/2014/main" id="{254EFBBF-333E-4FC6-ACC1-2B2A85E40316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8" name="Cube 267">
                <a:extLst>
                  <a:ext uri="{FF2B5EF4-FFF2-40B4-BE49-F238E27FC236}">
                    <a16:creationId xmlns:a16="http://schemas.microsoft.com/office/drawing/2014/main" id="{41A4B973-C9A5-4737-97F5-EE6BDB22F9E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B83A6659-F211-4793-ACF3-7A790CE3A26F}"/>
                </a:ext>
              </a:extLst>
            </p:cNvPr>
            <p:cNvGrpSpPr/>
            <p:nvPr/>
          </p:nvGrpSpPr>
          <p:grpSpPr>
            <a:xfrm>
              <a:off x="3107931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49" name="Cube 248">
                <a:extLst>
                  <a:ext uri="{FF2B5EF4-FFF2-40B4-BE49-F238E27FC236}">
                    <a16:creationId xmlns:a16="http://schemas.microsoft.com/office/drawing/2014/main" id="{84192A0A-15E9-4A09-9D95-D9A3412B594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0" name="Cube 249">
                <a:extLst>
                  <a:ext uri="{FF2B5EF4-FFF2-40B4-BE49-F238E27FC236}">
                    <a16:creationId xmlns:a16="http://schemas.microsoft.com/office/drawing/2014/main" id="{86C8BCC3-8C29-4A2C-A843-0B395B7F3688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C477B660-FFD7-47D5-B482-6F97E3A1D2C6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E8492C17-31D6-43B4-A56E-F0358A64C18D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8172F85C-4824-45AD-B85D-E110A86ECFB6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2B15E7A3-783E-4B44-95B9-A5230BEE1E9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5F2D9862-E6A3-4361-ABDA-E209F3D564EB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6" name="Cube 255">
                <a:extLst>
                  <a:ext uri="{FF2B5EF4-FFF2-40B4-BE49-F238E27FC236}">
                    <a16:creationId xmlns:a16="http://schemas.microsoft.com/office/drawing/2014/main" id="{57F8D539-0C06-473A-A9CB-202FA48725CB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7" name="Cube 256">
                <a:extLst>
                  <a:ext uri="{FF2B5EF4-FFF2-40B4-BE49-F238E27FC236}">
                    <a16:creationId xmlns:a16="http://schemas.microsoft.com/office/drawing/2014/main" id="{351B091F-84F3-4661-89FB-C4281C5CB18E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8" name="Cube 257">
                <a:extLst>
                  <a:ext uri="{FF2B5EF4-FFF2-40B4-BE49-F238E27FC236}">
                    <a16:creationId xmlns:a16="http://schemas.microsoft.com/office/drawing/2014/main" id="{3918692E-C847-460F-AB21-62C4DF66FFB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446DEF0E-B81E-4F07-A3B0-41E6A0AA2CD4}"/>
                </a:ext>
              </a:extLst>
            </p:cNvPr>
            <p:cNvGrpSpPr/>
            <p:nvPr/>
          </p:nvGrpSpPr>
          <p:grpSpPr>
            <a:xfrm>
              <a:off x="3363590" y="1197049"/>
              <a:ext cx="341764" cy="2384648"/>
              <a:chOff x="6388582" y="1268760"/>
              <a:chExt cx="341764" cy="2232248"/>
            </a:xfrm>
            <a:grp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39" name="Cube 238">
                <a:extLst>
                  <a:ext uri="{FF2B5EF4-FFF2-40B4-BE49-F238E27FC236}">
                    <a16:creationId xmlns:a16="http://schemas.microsoft.com/office/drawing/2014/main" id="{825BDBDF-C5FC-439F-B754-2F65F236F721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0" name="Cube 239">
                <a:extLst>
                  <a:ext uri="{FF2B5EF4-FFF2-40B4-BE49-F238E27FC236}">
                    <a16:creationId xmlns:a16="http://schemas.microsoft.com/office/drawing/2014/main" id="{F241661A-595B-4C9B-BD7D-3B68F2859029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1" name="Cube 240">
                <a:extLst>
                  <a:ext uri="{FF2B5EF4-FFF2-40B4-BE49-F238E27FC236}">
                    <a16:creationId xmlns:a16="http://schemas.microsoft.com/office/drawing/2014/main" id="{00BB29DF-1E03-479E-B2CE-99FA7673E44F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2" name="Cube 241">
                <a:extLst>
                  <a:ext uri="{FF2B5EF4-FFF2-40B4-BE49-F238E27FC236}">
                    <a16:creationId xmlns:a16="http://schemas.microsoft.com/office/drawing/2014/main" id="{83B51FDB-5699-46CB-A387-02B671F9996E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3" name="Cube 242">
                <a:extLst>
                  <a:ext uri="{FF2B5EF4-FFF2-40B4-BE49-F238E27FC236}">
                    <a16:creationId xmlns:a16="http://schemas.microsoft.com/office/drawing/2014/main" id="{0BE76195-F5B5-4C96-A4FB-D1F300114C00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4" name="Cube 243">
                <a:extLst>
                  <a:ext uri="{FF2B5EF4-FFF2-40B4-BE49-F238E27FC236}">
                    <a16:creationId xmlns:a16="http://schemas.microsoft.com/office/drawing/2014/main" id="{D72385C2-9AE4-4A76-9C68-8475EF7A1B53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5" name="Cube 244">
                <a:extLst>
                  <a:ext uri="{FF2B5EF4-FFF2-40B4-BE49-F238E27FC236}">
                    <a16:creationId xmlns:a16="http://schemas.microsoft.com/office/drawing/2014/main" id="{B251B40A-1299-4B2E-BD04-0C036A99C6D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6" name="Cube 245">
                <a:extLst>
                  <a:ext uri="{FF2B5EF4-FFF2-40B4-BE49-F238E27FC236}">
                    <a16:creationId xmlns:a16="http://schemas.microsoft.com/office/drawing/2014/main" id="{76C48391-1A54-4BC3-A858-F2DED792987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7" name="Cube 246">
                <a:extLst>
                  <a:ext uri="{FF2B5EF4-FFF2-40B4-BE49-F238E27FC236}">
                    <a16:creationId xmlns:a16="http://schemas.microsoft.com/office/drawing/2014/main" id="{B0F844DA-50C8-4F92-B1F7-5A5F782BD841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769B4823-ADEB-47F2-A484-B451CA7799E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339" name="TextBox 338">
            <a:extLst>
              <a:ext uri="{FF2B5EF4-FFF2-40B4-BE49-F238E27FC236}">
                <a16:creationId xmlns:a16="http://schemas.microsoft.com/office/drawing/2014/main" id="{DA6832DE-6145-4757-8B36-0752AA6CBB2B}"/>
              </a:ext>
            </a:extLst>
          </p:cNvPr>
          <p:cNvSpPr txBox="1"/>
          <p:nvPr/>
        </p:nvSpPr>
        <p:spPr>
          <a:xfrm>
            <a:off x="8376939" y="2614443"/>
            <a:ext cx="3212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dirty="0"/>
              <a:t>Một trăm linh hai</a:t>
            </a:r>
          </a:p>
          <a:p>
            <a:pPr algn="ctr"/>
            <a:r>
              <a:rPr lang="vi-VN" sz="3200" dirty="0"/>
              <a:t>102</a:t>
            </a:r>
            <a:endParaRPr lang="en-US" sz="3200" dirty="0"/>
          </a:p>
        </p:txBody>
      </p:sp>
      <p:sp>
        <p:nvSpPr>
          <p:cNvPr id="340" name="Cube 339">
            <a:extLst>
              <a:ext uri="{FF2B5EF4-FFF2-40B4-BE49-F238E27FC236}">
                <a16:creationId xmlns:a16="http://schemas.microsoft.com/office/drawing/2014/main" id="{825BDBDF-C5FC-439F-B754-2F65F236F721}"/>
              </a:ext>
            </a:extLst>
          </p:cNvPr>
          <p:cNvSpPr/>
          <p:nvPr/>
        </p:nvSpPr>
        <p:spPr>
          <a:xfrm>
            <a:off x="10819606" y="2364359"/>
            <a:ext cx="179898" cy="182364"/>
          </a:xfrm>
          <a:prstGeom prst="cube">
            <a:avLst/>
          </a:prstGeom>
          <a:solidFill>
            <a:srgbClr val="70AD47"/>
          </a:solidFill>
          <a:ln w="28575">
            <a:solidFill>
              <a:srgbClr val="38582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1" name="Cube 340">
            <a:extLst>
              <a:ext uri="{FF2B5EF4-FFF2-40B4-BE49-F238E27FC236}">
                <a16:creationId xmlns:a16="http://schemas.microsoft.com/office/drawing/2014/main" id="{825BDBDF-C5FC-439F-B754-2F65F236F721}"/>
              </a:ext>
            </a:extLst>
          </p:cNvPr>
          <p:cNvSpPr/>
          <p:nvPr/>
        </p:nvSpPr>
        <p:spPr>
          <a:xfrm>
            <a:off x="10819606" y="2128067"/>
            <a:ext cx="179898" cy="182364"/>
          </a:xfrm>
          <a:prstGeom prst="cube">
            <a:avLst/>
          </a:prstGeom>
          <a:solidFill>
            <a:srgbClr val="70AD47"/>
          </a:solidFill>
          <a:ln w="28575">
            <a:solidFill>
              <a:srgbClr val="38582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0A7B0B6-514A-4092-B816-07D46A7F110B}"/>
              </a:ext>
            </a:extLst>
          </p:cNvPr>
          <p:cNvGrpSpPr/>
          <p:nvPr/>
        </p:nvGrpSpPr>
        <p:grpSpPr>
          <a:xfrm>
            <a:off x="1874038" y="4174254"/>
            <a:ext cx="1391081" cy="1413318"/>
            <a:chOff x="1062627" y="1197049"/>
            <a:chExt cx="2642727" cy="2384648"/>
          </a:xfrm>
          <a:solidFill>
            <a:srgbClr val="70AD47"/>
          </a:solidFill>
        </p:grpSpPr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1D695F8A-CC7A-4A8A-BFF3-CADBF031EA76}"/>
                </a:ext>
              </a:extLst>
            </p:cNvPr>
            <p:cNvGrpSpPr/>
            <p:nvPr/>
          </p:nvGrpSpPr>
          <p:grpSpPr>
            <a:xfrm>
              <a:off x="1062627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443" name="Cube 442">
                <a:extLst>
                  <a:ext uri="{FF2B5EF4-FFF2-40B4-BE49-F238E27FC236}">
                    <a16:creationId xmlns:a16="http://schemas.microsoft.com/office/drawing/2014/main" id="{CB202233-DFEE-47B7-968A-FE6D9CA35D4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4" name="Cube 443">
                <a:extLst>
                  <a:ext uri="{FF2B5EF4-FFF2-40B4-BE49-F238E27FC236}">
                    <a16:creationId xmlns:a16="http://schemas.microsoft.com/office/drawing/2014/main" id="{0C2E2EE9-061F-415A-BFB2-272B908D5B43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5" name="Cube 444">
                <a:extLst>
                  <a:ext uri="{FF2B5EF4-FFF2-40B4-BE49-F238E27FC236}">
                    <a16:creationId xmlns:a16="http://schemas.microsoft.com/office/drawing/2014/main" id="{3D653BA8-9E71-4E2E-973A-587C6BC9A3B8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6" name="Cube 445">
                <a:extLst>
                  <a:ext uri="{FF2B5EF4-FFF2-40B4-BE49-F238E27FC236}">
                    <a16:creationId xmlns:a16="http://schemas.microsoft.com/office/drawing/2014/main" id="{55B801A1-431E-47B4-8326-AB7291FB7281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7" name="Cube 446">
                <a:extLst>
                  <a:ext uri="{FF2B5EF4-FFF2-40B4-BE49-F238E27FC236}">
                    <a16:creationId xmlns:a16="http://schemas.microsoft.com/office/drawing/2014/main" id="{FDCE7C1C-5CBD-481D-A5CD-8869B2FAACF9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8" name="Cube 447">
                <a:extLst>
                  <a:ext uri="{FF2B5EF4-FFF2-40B4-BE49-F238E27FC236}">
                    <a16:creationId xmlns:a16="http://schemas.microsoft.com/office/drawing/2014/main" id="{27E77C36-AD3A-43E4-89E5-470796A77C1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9" name="Cube 448">
                <a:extLst>
                  <a:ext uri="{FF2B5EF4-FFF2-40B4-BE49-F238E27FC236}">
                    <a16:creationId xmlns:a16="http://schemas.microsoft.com/office/drawing/2014/main" id="{441A57BE-22AB-4F93-A701-5375C2469DBA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50" name="Cube 449">
                <a:extLst>
                  <a:ext uri="{FF2B5EF4-FFF2-40B4-BE49-F238E27FC236}">
                    <a16:creationId xmlns:a16="http://schemas.microsoft.com/office/drawing/2014/main" id="{F0B761E2-7494-4B30-8B60-0591A17E9954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51" name="Cube 450">
                <a:extLst>
                  <a:ext uri="{FF2B5EF4-FFF2-40B4-BE49-F238E27FC236}">
                    <a16:creationId xmlns:a16="http://schemas.microsoft.com/office/drawing/2014/main" id="{F20B3527-705C-46B5-B8AF-AE7EDEC5610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52" name="Cube 451">
                <a:extLst>
                  <a:ext uri="{FF2B5EF4-FFF2-40B4-BE49-F238E27FC236}">
                    <a16:creationId xmlns:a16="http://schemas.microsoft.com/office/drawing/2014/main" id="{E9803538-D1AF-449D-BF91-551A95D66C36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42838844-945A-4D88-8697-FD573E387FB7}"/>
                </a:ext>
              </a:extLst>
            </p:cNvPr>
            <p:cNvGrpSpPr/>
            <p:nvPr/>
          </p:nvGrpSpPr>
          <p:grpSpPr>
            <a:xfrm>
              <a:off x="1318290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433" name="Cube 432">
                <a:extLst>
                  <a:ext uri="{FF2B5EF4-FFF2-40B4-BE49-F238E27FC236}">
                    <a16:creationId xmlns:a16="http://schemas.microsoft.com/office/drawing/2014/main" id="{702A5189-45CF-4EEA-A7C8-05E772C1606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4" name="Cube 433">
                <a:extLst>
                  <a:ext uri="{FF2B5EF4-FFF2-40B4-BE49-F238E27FC236}">
                    <a16:creationId xmlns:a16="http://schemas.microsoft.com/office/drawing/2014/main" id="{6A711CDA-27A4-49FC-98F2-70CFECEF4A5B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5" name="Cube 434">
                <a:extLst>
                  <a:ext uri="{FF2B5EF4-FFF2-40B4-BE49-F238E27FC236}">
                    <a16:creationId xmlns:a16="http://schemas.microsoft.com/office/drawing/2014/main" id="{7063B512-B003-4D7E-A189-E5264FEB7E12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6" name="Cube 435">
                <a:extLst>
                  <a:ext uri="{FF2B5EF4-FFF2-40B4-BE49-F238E27FC236}">
                    <a16:creationId xmlns:a16="http://schemas.microsoft.com/office/drawing/2014/main" id="{63CCE129-0829-4E4D-8013-1BB735FF1A26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id="{5FC1EC2D-FCA8-4A74-A7E1-C6457070E0E4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8" name="Cube 437">
                <a:extLst>
                  <a:ext uri="{FF2B5EF4-FFF2-40B4-BE49-F238E27FC236}">
                    <a16:creationId xmlns:a16="http://schemas.microsoft.com/office/drawing/2014/main" id="{7BC35CF4-3432-4A2E-9C94-C0F2FFAC263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9" name="Cube 438">
                <a:extLst>
                  <a:ext uri="{FF2B5EF4-FFF2-40B4-BE49-F238E27FC236}">
                    <a16:creationId xmlns:a16="http://schemas.microsoft.com/office/drawing/2014/main" id="{3E8088B9-6B82-4B68-B608-CB0D4BCA5B15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0" name="Cube 439">
                <a:extLst>
                  <a:ext uri="{FF2B5EF4-FFF2-40B4-BE49-F238E27FC236}">
                    <a16:creationId xmlns:a16="http://schemas.microsoft.com/office/drawing/2014/main" id="{3FCD5DFD-476A-439C-A319-E90F7C3A68D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1" name="Cube 440">
                <a:extLst>
                  <a:ext uri="{FF2B5EF4-FFF2-40B4-BE49-F238E27FC236}">
                    <a16:creationId xmlns:a16="http://schemas.microsoft.com/office/drawing/2014/main" id="{D2B050E7-002E-4A44-8D4D-7679288FD975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id="{08C7C679-4262-4E0E-B0A2-BDA1E2445718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487319D8-EA4B-43D0-A95B-3651C6B7FEEB}"/>
                </a:ext>
              </a:extLst>
            </p:cNvPr>
            <p:cNvGrpSpPr/>
            <p:nvPr/>
          </p:nvGrpSpPr>
          <p:grpSpPr>
            <a:xfrm>
              <a:off x="1573953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423" name="Cube 422">
                <a:extLst>
                  <a:ext uri="{FF2B5EF4-FFF2-40B4-BE49-F238E27FC236}">
                    <a16:creationId xmlns:a16="http://schemas.microsoft.com/office/drawing/2014/main" id="{AC2FA166-6495-47EB-93B4-E5A743C88685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4" name="Cube 423">
                <a:extLst>
                  <a:ext uri="{FF2B5EF4-FFF2-40B4-BE49-F238E27FC236}">
                    <a16:creationId xmlns:a16="http://schemas.microsoft.com/office/drawing/2014/main" id="{E58AD217-D7A9-40C3-B387-654B277083B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5" name="Cube 424">
                <a:extLst>
                  <a:ext uri="{FF2B5EF4-FFF2-40B4-BE49-F238E27FC236}">
                    <a16:creationId xmlns:a16="http://schemas.microsoft.com/office/drawing/2014/main" id="{A63D6D06-3809-405D-A136-D0882BE649C9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6" name="Cube 425">
                <a:extLst>
                  <a:ext uri="{FF2B5EF4-FFF2-40B4-BE49-F238E27FC236}">
                    <a16:creationId xmlns:a16="http://schemas.microsoft.com/office/drawing/2014/main" id="{A78A5BBA-2CCF-4566-BAC1-E00D0E680D7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id="{367DA54C-2FCB-4470-A2F3-E1DC330422A7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8" name="Cube 427">
                <a:extLst>
                  <a:ext uri="{FF2B5EF4-FFF2-40B4-BE49-F238E27FC236}">
                    <a16:creationId xmlns:a16="http://schemas.microsoft.com/office/drawing/2014/main" id="{08E9C20F-25E2-4CF7-BCDB-6BE55814B653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9" name="Cube 428">
                <a:extLst>
                  <a:ext uri="{FF2B5EF4-FFF2-40B4-BE49-F238E27FC236}">
                    <a16:creationId xmlns:a16="http://schemas.microsoft.com/office/drawing/2014/main" id="{288B92F7-A3BD-4E6D-8A71-5DBEC278B5B2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0" name="Cube 429">
                <a:extLst>
                  <a:ext uri="{FF2B5EF4-FFF2-40B4-BE49-F238E27FC236}">
                    <a16:creationId xmlns:a16="http://schemas.microsoft.com/office/drawing/2014/main" id="{EECB6140-7777-4620-9889-7CEB0E177A0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1" name="Cube 430">
                <a:extLst>
                  <a:ext uri="{FF2B5EF4-FFF2-40B4-BE49-F238E27FC236}">
                    <a16:creationId xmlns:a16="http://schemas.microsoft.com/office/drawing/2014/main" id="{24916C77-3EFE-42A2-9D6E-C36092DD69E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id="{12B3CCF2-1A55-47C4-88A2-493FDCC4FDCA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D24E9883-B203-4ECF-8FA1-0A2D90705B31}"/>
                </a:ext>
              </a:extLst>
            </p:cNvPr>
            <p:cNvGrpSpPr/>
            <p:nvPr/>
          </p:nvGrpSpPr>
          <p:grpSpPr>
            <a:xfrm>
              <a:off x="1829616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413" name="Cube 412">
                <a:extLst>
                  <a:ext uri="{FF2B5EF4-FFF2-40B4-BE49-F238E27FC236}">
                    <a16:creationId xmlns:a16="http://schemas.microsoft.com/office/drawing/2014/main" id="{4A7723A0-ED51-459E-BADD-8D003CF2A688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4" name="Cube 413">
                <a:extLst>
                  <a:ext uri="{FF2B5EF4-FFF2-40B4-BE49-F238E27FC236}">
                    <a16:creationId xmlns:a16="http://schemas.microsoft.com/office/drawing/2014/main" id="{F43DEE98-47A4-4EB2-9266-2670A2871D3E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5" name="Cube 414">
                <a:extLst>
                  <a:ext uri="{FF2B5EF4-FFF2-40B4-BE49-F238E27FC236}">
                    <a16:creationId xmlns:a16="http://schemas.microsoft.com/office/drawing/2014/main" id="{48561096-EBF9-4797-BC1A-9AEFF3407E7F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6" name="Cube 415">
                <a:extLst>
                  <a:ext uri="{FF2B5EF4-FFF2-40B4-BE49-F238E27FC236}">
                    <a16:creationId xmlns:a16="http://schemas.microsoft.com/office/drawing/2014/main" id="{851636E8-6872-4441-9867-399238F102F9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7" name="Cube 416">
                <a:extLst>
                  <a:ext uri="{FF2B5EF4-FFF2-40B4-BE49-F238E27FC236}">
                    <a16:creationId xmlns:a16="http://schemas.microsoft.com/office/drawing/2014/main" id="{52947619-62ED-49C3-8D88-889559750269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8" name="Cube 417">
                <a:extLst>
                  <a:ext uri="{FF2B5EF4-FFF2-40B4-BE49-F238E27FC236}">
                    <a16:creationId xmlns:a16="http://schemas.microsoft.com/office/drawing/2014/main" id="{4F549FC1-786F-4737-8D8B-FD8117ED2D46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9" name="Cube 418">
                <a:extLst>
                  <a:ext uri="{FF2B5EF4-FFF2-40B4-BE49-F238E27FC236}">
                    <a16:creationId xmlns:a16="http://schemas.microsoft.com/office/drawing/2014/main" id="{2EAE9A9B-B275-4FEB-949E-3E8981A396F5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0" name="Cube 419">
                <a:extLst>
                  <a:ext uri="{FF2B5EF4-FFF2-40B4-BE49-F238E27FC236}">
                    <a16:creationId xmlns:a16="http://schemas.microsoft.com/office/drawing/2014/main" id="{16CFFBA9-3F99-4621-8D0D-69FF4CD4A835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1" name="Cube 420">
                <a:extLst>
                  <a:ext uri="{FF2B5EF4-FFF2-40B4-BE49-F238E27FC236}">
                    <a16:creationId xmlns:a16="http://schemas.microsoft.com/office/drawing/2014/main" id="{9D9ADFC4-FFD2-497C-A59B-B23429514566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2" name="Cube 421">
                <a:extLst>
                  <a:ext uri="{FF2B5EF4-FFF2-40B4-BE49-F238E27FC236}">
                    <a16:creationId xmlns:a16="http://schemas.microsoft.com/office/drawing/2014/main" id="{431F5DBF-4427-4770-8E13-9A92BE40087B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43EC01BB-D12F-472B-A6D7-E07AF092855F}"/>
                </a:ext>
              </a:extLst>
            </p:cNvPr>
            <p:cNvGrpSpPr/>
            <p:nvPr/>
          </p:nvGrpSpPr>
          <p:grpSpPr>
            <a:xfrm>
              <a:off x="2085279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403" name="Cube 402">
                <a:extLst>
                  <a:ext uri="{FF2B5EF4-FFF2-40B4-BE49-F238E27FC236}">
                    <a16:creationId xmlns:a16="http://schemas.microsoft.com/office/drawing/2014/main" id="{AF7EED69-3714-451E-AF39-53E1A12E288C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4" name="Cube 403">
                <a:extLst>
                  <a:ext uri="{FF2B5EF4-FFF2-40B4-BE49-F238E27FC236}">
                    <a16:creationId xmlns:a16="http://schemas.microsoft.com/office/drawing/2014/main" id="{62F46273-49E9-4F00-B4D5-F3B85546987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5" name="Cube 404">
                <a:extLst>
                  <a:ext uri="{FF2B5EF4-FFF2-40B4-BE49-F238E27FC236}">
                    <a16:creationId xmlns:a16="http://schemas.microsoft.com/office/drawing/2014/main" id="{7A45C266-77A6-4820-8606-4FBB273054D2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6" name="Cube 405">
                <a:extLst>
                  <a:ext uri="{FF2B5EF4-FFF2-40B4-BE49-F238E27FC236}">
                    <a16:creationId xmlns:a16="http://schemas.microsoft.com/office/drawing/2014/main" id="{EC1FD1EC-A6A7-49D4-861E-13A860AEB85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id="{A31EC0F9-2B58-4269-B677-BED6106F7DA6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8" name="Cube 407">
                <a:extLst>
                  <a:ext uri="{FF2B5EF4-FFF2-40B4-BE49-F238E27FC236}">
                    <a16:creationId xmlns:a16="http://schemas.microsoft.com/office/drawing/2014/main" id="{DDA5ADEF-C3DC-4C88-B75F-FE26A0D24182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9" name="Cube 408">
                <a:extLst>
                  <a:ext uri="{FF2B5EF4-FFF2-40B4-BE49-F238E27FC236}">
                    <a16:creationId xmlns:a16="http://schemas.microsoft.com/office/drawing/2014/main" id="{B17A1A09-808A-4EF6-A5F6-FCFE56704F5F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0" name="Cube 409">
                <a:extLst>
                  <a:ext uri="{FF2B5EF4-FFF2-40B4-BE49-F238E27FC236}">
                    <a16:creationId xmlns:a16="http://schemas.microsoft.com/office/drawing/2014/main" id="{EBBEDD61-E33D-4C97-B6E3-2E13DDE97F57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1" name="Cube 410">
                <a:extLst>
                  <a:ext uri="{FF2B5EF4-FFF2-40B4-BE49-F238E27FC236}">
                    <a16:creationId xmlns:a16="http://schemas.microsoft.com/office/drawing/2014/main" id="{0146FDAE-3F4D-45B3-BA02-4A89CD8B020C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id="{B788F195-6E90-451C-964B-66603147E26D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BF6F9F44-D26D-4202-A424-06419BF79D9A}"/>
                </a:ext>
              </a:extLst>
            </p:cNvPr>
            <p:cNvGrpSpPr/>
            <p:nvPr/>
          </p:nvGrpSpPr>
          <p:grpSpPr>
            <a:xfrm>
              <a:off x="2340942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393" name="Cube 392">
                <a:extLst>
                  <a:ext uri="{FF2B5EF4-FFF2-40B4-BE49-F238E27FC236}">
                    <a16:creationId xmlns:a16="http://schemas.microsoft.com/office/drawing/2014/main" id="{ADCA1097-71E5-4C53-9310-85F89D95D3BF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4" name="Cube 393">
                <a:extLst>
                  <a:ext uri="{FF2B5EF4-FFF2-40B4-BE49-F238E27FC236}">
                    <a16:creationId xmlns:a16="http://schemas.microsoft.com/office/drawing/2014/main" id="{ABC4AE01-6063-4011-ADEC-6194C712FC00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5" name="Cube 394">
                <a:extLst>
                  <a:ext uri="{FF2B5EF4-FFF2-40B4-BE49-F238E27FC236}">
                    <a16:creationId xmlns:a16="http://schemas.microsoft.com/office/drawing/2014/main" id="{D3BB5D33-6145-455F-AE0D-4924FEDFAE79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6" name="Cube 395">
                <a:extLst>
                  <a:ext uri="{FF2B5EF4-FFF2-40B4-BE49-F238E27FC236}">
                    <a16:creationId xmlns:a16="http://schemas.microsoft.com/office/drawing/2014/main" id="{8C5A1755-0CC3-4D7D-9D84-8AE24A1EDC64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7" name="Cube 396">
                <a:extLst>
                  <a:ext uri="{FF2B5EF4-FFF2-40B4-BE49-F238E27FC236}">
                    <a16:creationId xmlns:a16="http://schemas.microsoft.com/office/drawing/2014/main" id="{01A021C0-F859-4665-B1A8-1F872716CBF8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8" name="Cube 397">
                <a:extLst>
                  <a:ext uri="{FF2B5EF4-FFF2-40B4-BE49-F238E27FC236}">
                    <a16:creationId xmlns:a16="http://schemas.microsoft.com/office/drawing/2014/main" id="{69B519D7-0CAC-4998-87CF-D09AA09B662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9" name="Cube 398">
                <a:extLst>
                  <a:ext uri="{FF2B5EF4-FFF2-40B4-BE49-F238E27FC236}">
                    <a16:creationId xmlns:a16="http://schemas.microsoft.com/office/drawing/2014/main" id="{644E91E2-F0CD-4EE7-BD73-139694D9285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0" name="Cube 399">
                <a:extLst>
                  <a:ext uri="{FF2B5EF4-FFF2-40B4-BE49-F238E27FC236}">
                    <a16:creationId xmlns:a16="http://schemas.microsoft.com/office/drawing/2014/main" id="{FF90B72B-15E4-4C65-96FE-B0FB7932342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1" name="Cube 400">
                <a:extLst>
                  <a:ext uri="{FF2B5EF4-FFF2-40B4-BE49-F238E27FC236}">
                    <a16:creationId xmlns:a16="http://schemas.microsoft.com/office/drawing/2014/main" id="{82587203-1009-4048-8C01-94E5799B47A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id="{1BED4293-89B9-4A59-877D-5439E392B84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B03F38A1-D7D2-45EC-8A5B-E6AFE451A008}"/>
                </a:ext>
              </a:extLst>
            </p:cNvPr>
            <p:cNvGrpSpPr/>
            <p:nvPr/>
          </p:nvGrpSpPr>
          <p:grpSpPr>
            <a:xfrm>
              <a:off x="2596605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383" name="Cube 382">
                <a:extLst>
                  <a:ext uri="{FF2B5EF4-FFF2-40B4-BE49-F238E27FC236}">
                    <a16:creationId xmlns:a16="http://schemas.microsoft.com/office/drawing/2014/main" id="{498EB57B-3A0B-4750-8656-C5BDA3933C8A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4" name="Cube 383">
                <a:extLst>
                  <a:ext uri="{FF2B5EF4-FFF2-40B4-BE49-F238E27FC236}">
                    <a16:creationId xmlns:a16="http://schemas.microsoft.com/office/drawing/2014/main" id="{8DFC4D7F-1E2E-4437-BE77-EC88F5055B19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5" name="Cube 384">
                <a:extLst>
                  <a:ext uri="{FF2B5EF4-FFF2-40B4-BE49-F238E27FC236}">
                    <a16:creationId xmlns:a16="http://schemas.microsoft.com/office/drawing/2014/main" id="{79B29382-0B2E-4FD0-9D40-92CEA539820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6" name="Cube 385">
                <a:extLst>
                  <a:ext uri="{FF2B5EF4-FFF2-40B4-BE49-F238E27FC236}">
                    <a16:creationId xmlns:a16="http://schemas.microsoft.com/office/drawing/2014/main" id="{04972669-9F1D-4C63-A52F-E9BACD702B44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7" name="Cube 386">
                <a:extLst>
                  <a:ext uri="{FF2B5EF4-FFF2-40B4-BE49-F238E27FC236}">
                    <a16:creationId xmlns:a16="http://schemas.microsoft.com/office/drawing/2014/main" id="{D10D0C54-F929-4887-AB3F-B19C199B99AA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8" name="Cube 387">
                <a:extLst>
                  <a:ext uri="{FF2B5EF4-FFF2-40B4-BE49-F238E27FC236}">
                    <a16:creationId xmlns:a16="http://schemas.microsoft.com/office/drawing/2014/main" id="{94574760-BFF2-40FD-BD72-8AF6A3F0D7A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9" name="Cube 388">
                <a:extLst>
                  <a:ext uri="{FF2B5EF4-FFF2-40B4-BE49-F238E27FC236}">
                    <a16:creationId xmlns:a16="http://schemas.microsoft.com/office/drawing/2014/main" id="{92FF7F11-7DEF-47C3-B363-52C5010937AE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0" name="Cube 389">
                <a:extLst>
                  <a:ext uri="{FF2B5EF4-FFF2-40B4-BE49-F238E27FC236}">
                    <a16:creationId xmlns:a16="http://schemas.microsoft.com/office/drawing/2014/main" id="{C4AD0A64-7EBB-4293-B2CE-58061F5545F4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1" name="Cube 390">
                <a:extLst>
                  <a:ext uri="{FF2B5EF4-FFF2-40B4-BE49-F238E27FC236}">
                    <a16:creationId xmlns:a16="http://schemas.microsoft.com/office/drawing/2014/main" id="{7E9000B1-0D55-446A-99D2-3670091807E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2" name="Cube 391">
                <a:extLst>
                  <a:ext uri="{FF2B5EF4-FFF2-40B4-BE49-F238E27FC236}">
                    <a16:creationId xmlns:a16="http://schemas.microsoft.com/office/drawing/2014/main" id="{A4EC6A3D-9336-4B09-B269-E0072B181480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AB9949C7-1F8E-4408-AA31-234FFEAD25ED}"/>
                </a:ext>
              </a:extLst>
            </p:cNvPr>
            <p:cNvGrpSpPr/>
            <p:nvPr/>
          </p:nvGrpSpPr>
          <p:grpSpPr>
            <a:xfrm>
              <a:off x="2852268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373" name="Cube 372">
                <a:extLst>
                  <a:ext uri="{FF2B5EF4-FFF2-40B4-BE49-F238E27FC236}">
                    <a16:creationId xmlns:a16="http://schemas.microsoft.com/office/drawing/2014/main" id="{6507A738-BAB6-4310-98D2-DD71FEF0D32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4" name="Cube 373">
                <a:extLst>
                  <a:ext uri="{FF2B5EF4-FFF2-40B4-BE49-F238E27FC236}">
                    <a16:creationId xmlns:a16="http://schemas.microsoft.com/office/drawing/2014/main" id="{1F855D12-1FB0-41AD-9DEA-F2C4525A7B7F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5" name="Cube 374">
                <a:extLst>
                  <a:ext uri="{FF2B5EF4-FFF2-40B4-BE49-F238E27FC236}">
                    <a16:creationId xmlns:a16="http://schemas.microsoft.com/office/drawing/2014/main" id="{38EB090D-3A03-49FC-8750-15AE88391B6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6" name="Cube 375">
                <a:extLst>
                  <a:ext uri="{FF2B5EF4-FFF2-40B4-BE49-F238E27FC236}">
                    <a16:creationId xmlns:a16="http://schemas.microsoft.com/office/drawing/2014/main" id="{0142BD36-86A0-4405-AE48-D2CC818FC7B3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7" name="Cube 376">
                <a:extLst>
                  <a:ext uri="{FF2B5EF4-FFF2-40B4-BE49-F238E27FC236}">
                    <a16:creationId xmlns:a16="http://schemas.microsoft.com/office/drawing/2014/main" id="{5D9EA0F6-71D0-4424-A9DE-F2D259CDA18E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8" name="Cube 377">
                <a:extLst>
                  <a:ext uri="{FF2B5EF4-FFF2-40B4-BE49-F238E27FC236}">
                    <a16:creationId xmlns:a16="http://schemas.microsoft.com/office/drawing/2014/main" id="{1381A2CB-2466-4FDF-98AB-92EB1799F607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9" name="Cube 378">
                <a:extLst>
                  <a:ext uri="{FF2B5EF4-FFF2-40B4-BE49-F238E27FC236}">
                    <a16:creationId xmlns:a16="http://schemas.microsoft.com/office/drawing/2014/main" id="{09C3FD15-AF06-4458-8349-A9B1C68AF29D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0" name="Cube 379">
                <a:extLst>
                  <a:ext uri="{FF2B5EF4-FFF2-40B4-BE49-F238E27FC236}">
                    <a16:creationId xmlns:a16="http://schemas.microsoft.com/office/drawing/2014/main" id="{8223C244-7F4F-43F7-AD9B-68B333DC2A82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1" name="Cube 380">
                <a:extLst>
                  <a:ext uri="{FF2B5EF4-FFF2-40B4-BE49-F238E27FC236}">
                    <a16:creationId xmlns:a16="http://schemas.microsoft.com/office/drawing/2014/main" id="{254EFBBF-333E-4FC6-ACC1-2B2A85E40316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2" name="Cube 381">
                <a:extLst>
                  <a:ext uri="{FF2B5EF4-FFF2-40B4-BE49-F238E27FC236}">
                    <a16:creationId xmlns:a16="http://schemas.microsoft.com/office/drawing/2014/main" id="{41A4B973-C9A5-4737-97F5-EE6BDB22F9E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B83A6659-F211-4793-ACF3-7A790CE3A26F}"/>
                </a:ext>
              </a:extLst>
            </p:cNvPr>
            <p:cNvGrpSpPr/>
            <p:nvPr/>
          </p:nvGrpSpPr>
          <p:grpSpPr>
            <a:xfrm>
              <a:off x="3107931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363" name="Cube 362">
                <a:extLst>
                  <a:ext uri="{FF2B5EF4-FFF2-40B4-BE49-F238E27FC236}">
                    <a16:creationId xmlns:a16="http://schemas.microsoft.com/office/drawing/2014/main" id="{84192A0A-15E9-4A09-9D95-D9A3412B594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64" name="Cube 363">
                <a:extLst>
                  <a:ext uri="{FF2B5EF4-FFF2-40B4-BE49-F238E27FC236}">
                    <a16:creationId xmlns:a16="http://schemas.microsoft.com/office/drawing/2014/main" id="{86C8BCC3-8C29-4A2C-A843-0B395B7F3688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65" name="Cube 364">
                <a:extLst>
                  <a:ext uri="{FF2B5EF4-FFF2-40B4-BE49-F238E27FC236}">
                    <a16:creationId xmlns:a16="http://schemas.microsoft.com/office/drawing/2014/main" id="{C477B660-FFD7-47D5-B482-6F97E3A1D2C6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66" name="Cube 365">
                <a:extLst>
                  <a:ext uri="{FF2B5EF4-FFF2-40B4-BE49-F238E27FC236}">
                    <a16:creationId xmlns:a16="http://schemas.microsoft.com/office/drawing/2014/main" id="{E8492C17-31D6-43B4-A56E-F0358A64C18D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67" name="Cube 366">
                <a:extLst>
                  <a:ext uri="{FF2B5EF4-FFF2-40B4-BE49-F238E27FC236}">
                    <a16:creationId xmlns:a16="http://schemas.microsoft.com/office/drawing/2014/main" id="{8172F85C-4824-45AD-B85D-E110A86ECFB6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68" name="Cube 367">
                <a:extLst>
                  <a:ext uri="{FF2B5EF4-FFF2-40B4-BE49-F238E27FC236}">
                    <a16:creationId xmlns:a16="http://schemas.microsoft.com/office/drawing/2014/main" id="{2B15E7A3-783E-4B44-95B9-A5230BEE1E9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69" name="Cube 368">
                <a:extLst>
                  <a:ext uri="{FF2B5EF4-FFF2-40B4-BE49-F238E27FC236}">
                    <a16:creationId xmlns:a16="http://schemas.microsoft.com/office/drawing/2014/main" id="{5F2D9862-E6A3-4361-ABDA-E209F3D564EB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0" name="Cube 369">
                <a:extLst>
                  <a:ext uri="{FF2B5EF4-FFF2-40B4-BE49-F238E27FC236}">
                    <a16:creationId xmlns:a16="http://schemas.microsoft.com/office/drawing/2014/main" id="{57F8D539-0C06-473A-A9CB-202FA48725CB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1" name="Cube 370">
                <a:extLst>
                  <a:ext uri="{FF2B5EF4-FFF2-40B4-BE49-F238E27FC236}">
                    <a16:creationId xmlns:a16="http://schemas.microsoft.com/office/drawing/2014/main" id="{351B091F-84F3-4661-89FB-C4281C5CB18E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2" name="Cube 371">
                <a:extLst>
                  <a:ext uri="{FF2B5EF4-FFF2-40B4-BE49-F238E27FC236}">
                    <a16:creationId xmlns:a16="http://schemas.microsoft.com/office/drawing/2014/main" id="{3918692E-C847-460F-AB21-62C4DF66FFB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446DEF0E-B81E-4F07-A3B0-41E6A0AA2CD4}"/>
                </a:ext>
              </a:extLst>
            </p:cNvPr>
            <p:cNvGrpSpPr/>
            <p:nvPr/>
          </p:nvGrpSpPr>
          <p:grpSpPr>
            <a:xfrm>
              <a:off x="3363590" y="1197049"/>
              <a:ext cx="341764" cy="2384648"/>
              <a:chOff x="6388582" y="1268760"/>
              <a:chExt cx="341764" cy="2232248"/>
            </a:xfrm>
            <a:grp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53" name="Cube 352">
                <a:extLst>
                  <a:ext uri="{FF2B5EF4-FFF2-40B4-BE49-F238E27FC236}">
                    <a16:creationId xmlns:a16="http://schemas.microsoft.com/office/drawing/2014/main" id="{825BDBDF-C5FC-439F-B754-2F65F236F721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4" name="Cube 353">
                <a:extLst>
                  <a:ext uri="{FF2B5EF4-FFF2-40B4-BE49-F238E27FC236}">
                    <a16:creationId xmlns:a16="http://schemas.microsoft.com/office/drawing/2014/main" id="{F241661A-595B-4C9B-BD7D-3B68F2859029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5" name="Cube 354">
                <a:extLst>
                  <a:ext uri="{FF2B5EF4-FFF2-40B4-BE49-F238E27FC236}">
                    <a16:creationId xmlns:a16="http://schemas.microsoft.com/office/drawing/2014/main" id="{00BB29DF-1E03-479E-B2CE-99FA7673E44F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6" name="Cube 355">
                <a:extLst>
                  <a:ext uri="{FF2B5EF4-FFF2-40B4-BE49-F238E27FC236}">
                    <a16:creationId xmlns:a16="http://schemas.microsoft.com/office/drawing/2014/main" id="{83B51FDB-5699-46CB-A387-02B671F9996E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7" name="Cube 356">
                <a:extLst>
                  <a:ext uri="{FF2B5EF4-FFF2-40B4-BE49-F238E27FC236}">
                    <a16:creationId xmlns:a16="http://schemas.microsoft.com/office/drawing/2014/main" id="{0BE76195-F5B5-4C96-A4FB-D1F300114C00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8" name="Cube 357">
                <a:extLst>
                  <a:ext uri="{FF2B5EF4-FFF2-40B4-BE49-F238E27FC236}">
                    <a16:creationId xmlns:a16="http://schemas.microsoft.com/office/drawing/2014/main" id="{D72385C2-9AE4-4A76-9C68-8475EF7A1B53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9" name="Cube 358">
                <a:extLst>
                  <a:ext uri="{FF2B5EF4-FFF2-40B4-BE49-F238E27FC236}">
                    <a16:creationId xmlns:a16="http://schemas.microsoft.com/office/drawing/2014/main" id="{B251B40A-1299-4B2E-BD04-0C036A99C6D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60" name="Cube 359">
                <a:extLst>
                  <a:ext uri="{FF2B5EF4-FFF2-40B4-BE49-F238E27FC236}">
                    <a16:creationId xmlns:a16="http://schemas.microsoft.com/office/drawing/2014/main" id="{76C48391-1A54-4BC3-A858-F2DED792987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61" name="Cube 360">
                <a:extLst>
                  <a:ext uri="{FF2B5EF4-FFF2-40B4-BE49-F238E27FC236}">
                    <a16:creationId xmlns:a16="http://schemas.microsoft.com/office/drawing/2014/main" id="{B0F844DA-50C8-4F92-B1F7-5A5F782BD841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62" name="Cube 361">
                <a:extLst>
                  <a:ext uri="{FF2B5EF4-FFF2-40B4-BE49-F238E27FC236}">
                    <a16:creationId xmlns:a16="http://schemas.microsoft.com/office/drawing/2014/main" id="{769B4823-ADEB-47F2-A484-B451CA7799E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453" name="TextBox 452">
            <a:extLst>
              <a:ext uri="{FF2B5EF4-FFF2-40B4-BE49-F238E27FC236}">
                <a16:creationId xmlns:a16="http://schemas.microsoft.com/office/drawing/2014/main" id="{DA6832DE-6145-4757-8B36-0752AA6CBB2B}"/>
              </a:ext>
            </a:extLst>
          </p:cNvPr>
          <p:cNvSpPr txBox="1"/>
          <p:nvPr/>
        </p:nvSpPr>
        <p:spPr>
          <a:xfrm>
            <a:off x="917758" y="5663630"/>
            <a:ext cx="34403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dirty="0"/>
              <a:t>Một trăm linh chín</a:t>
            </a:r>
          </a:p>
          <a:p>
            <a:pPr algn="ctr"/>
            <a:r>
              <a:rPr lang="vi-VN" sz="3200" dirty="0"/>
              <a:t>109</a:t>
            </a:r>
            <a:endParaRPr lang="en-US" sz="3200" dirty="0"/>
          </a:p>
        </p:txBody>
      </p: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446DEF0E-B81E-4F07-A3B0-41E6A0AA2CD4}"/>
              </a:ext>
            </a:extLst>
          </p:cNvPr>
          <p:cNvGrpSpPr/>
          <p:nvPr/>
        </p:nvGrpSpPr>
        <p:grpSpPr>
          <a:xfrm>
            <a:off x="3504406" y="4311027"/>
            <a:ext cx="179898" cy="1276545"/>
            <a:chOff x="6388582" y="1484784"/>
            <a:chExt cx="341764" cy="2016224"/>
          </a:xfrm>
          <a:solidFill>
            <a:srgbClr val="70AD4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71" name="Cube 470">
              <a:extLst>
                <a:ext uri="{FF2B5EF4-FFF2-40B4-BE49-F238E27FC236}">
                  <a16:creationId xmlns:a16="http://schemas.microsoft.com/office/drawing/2014/main" id="{825BDBDF-C5FC-439F-B754-2F65F236F721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2" name="Cube 471">
              <a:extLst>
                <a:ext uri="{FF2B5EF4-FFF2-40B4-BE49-F238E27FC236}">
                  <a16:creationId xmlns:a16="http://schemas.microsoft.com/office/drawing/2014/main" id="{F241661A-595B-4C9B-BD7D-3B68F2859029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3" name="Cube 472">
              <a:extLst>
                <a:ext uri="{FF2B5EF4-FFF2-40B4-BE49-F238E27FC236}">
                  <a16:creationId xmlns:a16="http://schemas.microsoft.com/office/drawing/2014/main" id="{00BB29DF-1E03-479E-B2CE-99FA7673E44F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4" name="Cube 473">
              <a:extLst>
                <a:ext uri="{FF2B5EF4-FFF2-40B4-BE49-F238E27FC236}">
                  <a16:creationId xmlns:a16="http://schemas.microsoft.com/office/drawing/2014/main" id="{83B51FDB-5699-46CB-A387-02B671F9996E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5" name="Cube 474">
              <a:extLst>
                <a:ext uri="{FF2B5EF4-FFF2-40B4-BE49-F238E27FC236}">
                  <a16:creationId xmlns:a16="http://schemas.microsoft.com/office/drawing/2014/main" id="{0BE76195-F5B5-4C96-A4FB-D1F300114C00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6" name="Cube 475">
              <a:extLst>
                <a:ext uri="{FF2B5EF4-FFF2-40B4-BE49-F238E27FC236}">
                  <a16:creationId xmlns:a16="http://schemas.microsoft.com/office/drawing/2014/main" id="{D72385C2-9AE4-4A76-9C68-8475EF7A1B53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7" name="Cube 476">
              <a:extLst>
                <a:ext uri="{FF2B5EF4-FFF2-40B4-BE49-F238E27FC236}">
                  <a16:creationId xmlns:a16="http://schemas.microsoft.com/office/drawing/2014/main" id="{B251B40A-1299-4B2E-BD04-0C036A99C6D6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8" name="Cube 477">
              <a:extLst>
                <a:ext uri="{FF2B5EF4-FFF2-40B4-BE49-F238E27FC236}">
                  <a16:creationId xmlns:a16="http://schemas.microsoft.com/office/drawing/2014/main" id="{76C48391-1A54-4BC3-A858-F2DED792987D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9" name="Cube 478">
              <a:extLst>
                <a:ext uri="{FF2B5EF4-FFF2-40B4-BE49-F238E27FC236}">
                  <a16:creationId xmlns:a16="http://schemas.microsoft.com/office/drawing/2014/main" id="{B0F844DA-50C8-4F92-B1F7-5A5F782BD841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F0A7B0B6-514A-4092-B816-07D46A7F110B}"/>
              </a:ext>
            </a:extLst>
          </p:cNvPr>
          <p:cNvGrpSpPr/>
          <p:nvPr/>
        </p:nvGrpSpPr>
        <p:grpSpPr>
          <a:xfrm>
            <a:off x="7190834" y="4151459"/>
            <a:ext cx="1391081" cy="1413318"/>
            <a:chOff x="1062627" y="1197049"/>
            <a:chExt cx="2642727" cy="2384648"/>
          </a:xfrm>
          <a:solidFill>
            <a:srgbClr val="70AD47"/>
          </a:solidFill>
        </p:grpSpPr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1D695F8A-CC7A-4A8A-BFF3-CADBF031EA76}"/>
                </a:ext>
              </a:extLst>
            </p:cNvPr>
            <p:cNvGrpSpPr/>
            <p:nvPr/>
          </p:nvGrpSpPr>
          <p:grpSpPr>
            <a:xfrm>
              <a:off x="1062627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672" name="Cube 671">
                <a:extLst>
                  <a:ext uri="{FF2B5EF4-FFF2-40B4-BE49-F238E27FC236}">
                    <a16:creationId xmlns:a16="http://schemas.microsoft.com/office/drawing/2014/main" id="{CB202233-DFEE-47B7-968A-FE6D9CA35D4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73" name="Cube 672">
                <a:extLst>
                  <a:ext uri="{FF2B5EF4-FFF2-40B4-BE49-F238E27FC236}">
                    <a16:creationId xmlns:a16="http://schemas.microsoft.com/office/drawing/2014/main" id="{0C2E2EE9-061F-415A-BFB2-272B908D5B43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74" name="Cube 673">
                <a:extLst>
                  <a:ext uri="{FF2B5EF4-FFF2-40B4-BE49-F238E27FC236}">
                    <a16:creationId xmlns:a16="http://schemas.microsoft.com/office/drawing/2014/main" id="{3D653BA8-9E71-4E2E-973A-587C6BC9A3B8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75" name="Cube 674">
                <a:extLst>
                  <a:ext uri="{FF2B5EF4-FFF2-40B4-BE49-F238E27FC236}">
                    <a16:creationId xmlns:a16="http://schemas.microsoft.com/office/drawing/2014/main" id="{55B801A1-431E-47B4-8326-AB7291FB7281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76" name="Cube 675">
                <a:extLst>
                  <a:ext uri="{FF2B5EF4-FFF2-40B4-BE49-F238E27FC236}">
                    <a16:creationId xmlns:a16="http://schemas.microsoft.com/office/drawing/2014/main" id="{FDCE7C1C-5CBD-481D-A5CD-8869B2FAACF9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77" name="Cube 676">
                <a:extLst>
                  <a:ext uri="{FF2B5EF4-FFF2-40B4-BE49-F238E27FC236}">
                    <a16:creationId xmlns:a16="http://schemas.microsoft.com/office/drawing/2014/main" id="{27E77C36-AD3A-43E4-89E5-470796A77C1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78" name="Cube 677">
                <a:extLst>
                  <a:ext uri="{FF2B5EF4-FFF2-40B4-BE49-F238E27FC236}">
                    <a16:creationId xmlns:a16="http://schemas.microsoft.com/office/drawing/2014/main" id="{441A57BE-22AB-4F93-A701-5375C2469DBA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79" name="Cube 678">
                <a:extLst>
                  <a:ext uri="{FF2B5EF4-FFF2-40B4-BE49-F238E27FC236}">
                    <a16:creationId xmlns:a16="http://schemas.microsoft.com/office/drawing/2014/main" id="{F0B761E2-7494-4B30-8B60-0591A17E9954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80" name="Cube 679">
                <a:extLst>
                  <a:ext uri="{FF2B5EF4-FFF2-40B4-BE49-F238E27FC236}">
                    <a16:creationId xmlns:a16="http://schemas.microsoft.com/office/drawing/2014/main" id="{F20B3527-705C-46B5-B8AF-AE7EDEC5610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81" name="Cube 680">
                <a:extLst>
                  <a:ext uri="{FF2B5EF4-FFF2-40B4-BE49-F238E27FC236}">
                    <a16:creationId xmlns:a16="http://schemas.microsoft.com/office/drawing/2014/main" id="{E9803538-D1AF-449D-BF91-551A95D66C36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73" name="Group 572">
              <a:extLst>
                <a:ext uri="{FF2B5EF4-FFF2-40B4-BE49-F238E27FC236}">
                  <a16:creationId xmlns:a16="http://schemas.microsoft.com/office/drawing/2014/main" id="{42838844-945A-4D88-8697-FD573E387FB7}"/>
                </a:ext>
              </a:extLst>
            </p:cNvPr>
            <p:cNvGrpSpPr/>
            <p:nvPr/>
          </p:nvGrpSpPr>
          <p:grpSpPr>
            <a:xfrm>
              <a:off x="1318290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662" name="Cube 661">
                <a:extLst>
                  <a:ext uri="{FF2B5EF4-FFF2-40B4-BE49-F238E27FC236}">
                    <a16:creationId xmlns:a16="http://schemas.microsoft.com/office/drawing/2014/main" id="{702A5189-45CF-4EEA-A7C8-05E772C1606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3" name="Cube 662">
                <a:extLst>
                  <a:ext uri="{FF2B5EF4-FFF2-40B4-BE49-F238E27FC236}">
                    <a16:creationId xmlns:a16="http://schemas.microsoft.com/office/drawing/2014/main" id="{6A711CDA-27A4-49FC-98F2-70CFECEF4A5B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4" name="Cube 663">
                <a:extLst>
                  <a:ext uri="{FF2B5EF4-FFF2-40B4-BE49-F238E27FC236}">
                    <a16:creationId xmlns:a16="http://schemas.microsoft.com/office/drawing/2014/main" id="{7063B512-B003-4D7E-A189-E5264FEB7E12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5" name="Cube 664">
                <a:extLst>
                  <a:ext uri="{FF2B5EF4-FFF2-40B4-BE49-F238E27FC236}">
                    <a16:creationId xmlns:a16="http://schemas.microsoft.com/office/drawing/2014/main" id="{63CCE129-0829-4E4D-8013-1BB735FF1A26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6" name="Cube 665">
                <a:extLst>
                  <a:ext uri="{FF2B5EF4-FFF2-40B4-BE49-F238E27FC236}">
                    <a16:creationId xmlns:a16="http://schemas.microsoft.com/office/drawing/2014/main" id="{5FC1EC2D-FCA8-4A74-A7E1-C6457070E0E4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7" name="Cube 666">
                <a:extLst>
                  <a:ext uri="{FF2B5EF4-FFF2-40B4-BE49-F238E27FC236}">
                    <a16:creationId xmlns:a16="http://schemas.microsoft.com/office/drawing/2014/main" id="{7BC35CF4-3432-4A2E-9C94-C0F2FFAC263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8" name="Cube 667">
                <a:extLst>
                  <a:ext uri="{FF2B5EF4-FFF2-40B4-BE49-F238E27FC236}">
                    <a16:creationId xmlns:a16="http://schemas.microsoft.com/office/drawing/2014/main" id="{3E8088B9-6B82-4B68-B608-CB0D4BCA5B15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9" name="Cube 668">
                <a:extLst>
                  <a:ext uri="{FF2B5EF4-FFF2-40B4-BE49-F238E27FC236}">
                    <a16:creationId xmlns:a16="http://schemas.microsoft.com/office/drawing/2014/main" id="{3FCD5DFD-476A-439C-A319-E90F7C3A68D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70" name="Cube 669">
                <a:extLst>
                  <a:ext uri="{FF2B5EF4-FFF2-40B4-BE49-F238E27FC236}">
                    <a16:creationId xmlns:a16="http://schemas.microsoft.com/office/drawing/2014/main" id="{D2B050E7-002E-4A44-8D4D-7679288FD975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71" name="Cube 670">
                <a:extLst>
                  <a:ext uri="{FF2B5EF4-FFF2-40B4-BE49-F238E27FC236}">
                    <a16:creationId xmlns:a16="http://schemas.microsoft.com/office/drawing/2014/main" id="{08C7C679-4262-4E0E-B0A2-BDA1E2445718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487319D8-EA4B-43D0-A95B-3651C6B7FEEB}"/>
                </a:ext>
              </a:extLst>
            </p:cNvPr>
            <p:cNvGrpSpPr/>
            <p:nvPr/>
          </p:nvGrpSpPr>
          <p:grpSpPr>
            <a:xfrm>
              <a:off x="1573953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652" name="Cube 651">
                <a:extLst>
                  <a:ext uri="{FF2B5EF4-FFF2-40B4-BE49-F238E27FC236}">
                    <a16:creationId xmlns:a16="http://schemas.microsoft.com/office/drawing/2014/main" id="{AC2FA166-6495-47EB-93B4-E5A743C88685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3" name="Cube 652">
                <a:extLst>
                  <a:ext uri="{FF2B5EF4-FFF2-40B4-BE49-F238E27FC236}">
                    <a16:creationId xmlns:a16="http://schemas.microsoft.com/office/drawing/2014/main" id="{E58AD217-D7A9-40C3-B387-654B277083B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4" name="Cube 653">
                <a:extLst>
                  <a:ext uri="{FF2B5EF4-FFF2-40B4-BE49-F238E27FC236}">
                    <a16:creationId xmlns:a16="http://schemas.microsoft.com/office/drawing/2014/main" id="{A63D6D06-3809-405D-A136-D0882BE649C9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5" name="Cube 654">
                <a:extLst>
                  <a:ext uri="{FF2B5EF4-FFF2-40B4-BE49-F238E27FC236}">
                    <a16:creationId xmlns:a16="http://schemas.microsoft.com/office/drawing/2014/main" id="{A78A5BBA-2CCF-4566-BAC1-E00D0E680D7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6" name="Cube 655">
                <a:extLst>
                  <a:ext uri="{FF2B5EF4-FFF2-40B4-BE49-F238E27FC236}">
                    <a16:creationId xmlns:a16="http://schemas.microsoft.com/office/drawing/2014/main" id="{367DA54C-2FCB-4470-A2F3-E1DC330422A7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7" name="Cube 656">
                <a:extLst>
                  <a:ext uri="{FF2B5EF4-FFF2-40B4-BE49-F238E27FC236}">
                    <a16:creationId xmlns:a16="http://schemas.microsoft.com/office/drawing/2014/main" id="{08E9C20F-25E2-4CF7-BCDB-6BE55814B653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8" name="Cube 657">
                <a:extLst>
                  <a:ext uri="{FF2B5EF4-FFF2-40B4-BE49-F238E27FC236}">
                    <a16:creationId xmlns:a16="http://schemas.microsoft.com/office/drawing/2014/main" id="{288B92F7-A3BD-4E6D-8A71-5DBEC278B5B2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9" name="Cube 658">
                <a:extLst>
                  <a:ext uri="{FF2B5EF4-FFF2-40B4-BE49-F238E27FC236}">
                    <a16:creationId xmlns:a16="http://schemas.microsoft.com/office/drawing/2014/main" id="{EECB6140-7777-4620-9889-7CEB0E177A0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0" name="Cube 659">
                <a:extLst>
                  <a:ext uri="{FF2B5EF4-FFF2-40B4-BE49-F238E27FC236}">
                    <a16:creationId xmlns:a16="http://schemas.microsoft.com/office/drawing/2014/main" id="{24916C77-3EFE-42A2-9D6E-C36092DD69E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1" name="Cube 660">
                <a:extLst>
                  <a:ext uri="{FF2B5EF4-FFF2-40B4-BE49-F238E27FC236}">
                    <a16:creationId xmlns:a16="http://schemas.microsoft.com/office/drawing/2014/main" id="{12B3CCF2-1A55-47C4-88A2-493FDCC4FDCA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D24E9883-B203-4ECF-8FA1-0A2D90705B31}"/>
                </a:ext>
              </a:extLst>
            </p:cNvPr>
            <p:cNvGrpSpPr/>
            <p:nvPr/>
          </p:nvGrpSpPr>
          <p:grpSpPr>
            <a:xfrm>
              <a:off x="1829616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642" name="Cube 641">
                <a:extLst>
                  <a:ext uri="{FF2B5EF4-FFF2-40B4-BE49-F238E27FC236}">
                    <a16:creationId xmlns:a16="http://schemas.microsoft.com/office/drawing/2014/main" id="{4A7723A0-ED51-459E-BADD-8D003CF2A688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3" name="Cube 642">
                <a:extLst>
                  <a:ext uri="{FF2B5EF4-FFF2-40B4-BE49-F238E27FC236}">
                    <a16:creationId xmlns:a16="http://schemas.microsoft.com/office/drawing/2014/main" id="{F43DEE98-47A4-4EB2-9266-2670A2871D3E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4" name="Cube 643">
                <a:extLst>
                  <a:ext uri="{FF2B5EF4-FFF2-40B4-BE49-F238E27FC236}">
                    <a16:creationId xmlns:a16="http://schemas.microsoft.com/office/drawing/2014/main" id="{48561096-EBF9-4797-BC1A-9AEFF3407E7F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5" name="Cube 644">
                <a:extLst>
                  <a:ext uri="{FF2B5EF4-FFF2-40B4-BE49-F238E27FC236}">
                    <a16:creationId xmlns:a16="http://schemas.microsoft.com/office/drawing/2014/main" id="{851636E8-6872-4441-9867-399238F102F9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6" name="Cube 645">
                <a:extLst>
                  <a:ext uri="{FF2B5EF4-FFF2-40B4-BE49-F238E27FC236}">
                    <a16:creationId xmlns:a16="http://schemas.microsoft.com/office/drawing/2014/main" id="{52947619-62ED-49C3-8D88-889559750269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7" name="Cube 646">
                <a:extLst>
                  <a:ext uri="{FF2B5EF4-FFF2-40B4-BE49-F238E27FC236}">
                    <a16:creationId xmlns:a16="http://schemas.microsoft.com/office/drawing/2014/main" id="{4F549FC1-786F-4737-8D8B-FD8117ED2D46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8" name="Cube 647">
                <a:extLst>
                  <a:ext uri="{FF2B5EF4-FFF2-40B4-BE49-F238E27FC236}">
                    <a16:creationId xmlns:a16="http://schemas.microsoft.com/office/drawing/2014/main" id="{2EAE9A9B-B275-4FEB-949E-3E8981A396F5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9" name="Cube 648">
                <a:extLst>
                  <a:ext uri="{FF2B5EF4-FFF2-40B4-BE49-F238E27FC236}">
                    <a16:creationId xmlns:a16="http://schemas.microsoft.com/office/drawing/2014/main" id="{16CFFBA9-3F99-4621-8D0D-69FF4CD4A835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0" name="Cube 649">
                <a:extLst>
                  <a:ext uri="{FF2B5EF4-FFF2-40B4-BE49-F238E27FC236}">
                    <a16:creationId xmlns:a16="http://schemas.microsoft.com/office/drawing/2014/main" id="{9D9ADFC4-FFD2-497C-A59B-B23429514566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1" name="Cube 650">
                <a:extLst>
                  <a:ext uri="{FF2B5EF4-FFF2-40B4-BE49-F238E27FC236}">
                    <a16:creationId xmlns:a16="http://schemas.microsoft.com/office/drawing/2014/main" id="{431F5DBF-4427-4770-8E13-9A92BE40087B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43EC01BB-D12F-472B-A6D7-E07AF092855F}"/>
                </a:ext>
              </a:extLst>
            </p:cNvPr>
            <p:cNvGrpSpPr/>
            <p:nvPr/>
          </p:nvGrpSpPr>
          <p:grpSpPr>
            <a:xfrm>
              <a:off x="2085279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632" name="Cube 631">
                <a:extLst>
                  <a:ext uri="{FF2B5EF4-FFF2-40B4-BE49-F238E27FC236}">
                    <a16:creationId xmlns:a16="http://schemas.microsoft.com/office/drawing/2014/main" id="{AF7EED69-3714-451E-AF39-53E1A12E288C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3" name="Cube 632">
                <a:extLst>
                  <a:ext uri="{FF2B5EF4-FFF2-40B4-BE49-F238E27FC236}">
                    <a16:creationId xmlns:a16="http://schemas.microsoft.com/office/drawing/2014/main" id="{62F46273-49E9-4F00-B4D5-F3B85546987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4" name="Cube 633">
                <a:extLst>
                  <a:ext uri="{FF2B5EF4-FFF2-40B4-BE49-F238E27FC236}">
                    <a16:creationId xmlns:a16="http://schemas.microsoft.com/office/drawing/2014/main" id="{7A45C266-77A6-4820-8606-4FBB273054D2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5" name="Cube 634">
                <a:extLst>
                  <a:ext uri="{FF2B5EF4-FFF2-40B4-BE49-F238E27FC236}">
                    <a16:creationId xmlns:a16="http://schemas.microsoft.com/office/drawing/2014/main" id="{EC1FD1EC-A6A7-49D4-861E-13A860AEB85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6" name="Cube 635">
                <a:extLst>
                  <a:ext uri="{FF2B5EF4-FFF2-40B4-BE49-F238E27FC236}">
                    <a16:creationId xmlns:a16="http://schemas.microsoft.com/office/drawing/2014/main" id="{A31EC0F9-2B58-4269-B677-BED6106F7DA6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7" name="Cube 636">
                <a:extLst>
                  <a:ext uri="{FF2B5EF4-FFF2-40B4-BE49-F238E27FC236}">
                    <a16:creationId xmlns:a16="http://schemas.microsoft.com/office/drawing/2014/main" id="{DDA5ADEF-C3DC-4C88-B75F-FE26A0D24182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8" name="Cube 637">
                <a:extLst>
                  <a:ext uri="{FF2B5EF4-FFF2-40B4-BE49-F238E27FC236}">
                    <a16:creationId xmlns:a16="http://schemas.microsoft.com/office/drawing/2014/main" id="{B17A1A09-808A-4EF6-A5F6-FCFE56704F5F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9" name="Cube 638">
                <a:extLst>
                  <a:ext uri="{FF2B5EF4-FFF2-40B4-BE49-F238E27FC236}">
                    <a16:creationId xmlns:a16="http://schemas.microsoft.com/office/drawing/2014/main" id="{EBBEDD61-E33D-4C97-B6E3-2E13DDE97F57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0" name="Cube 639">
                <a:extLst>
                  <a:ext uri="{FF2B5EF4-FFF2-40B4-BE49-F238E27FC236}">
                    <a16:creationId xmlns:a16="http://schemas.microsoft.com/office/drawing/2014/main" id="{0146FDAE-3F4D-45B3-BA02-4A89CD8B020C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1" name="Cube 640">
                <a:extLst>
                  <a:ext uri="{FF2B5EF4-FFF2-40B4-BE49-F238E27FC236}">
                    <a16:creationId xmlns:a16="http://schemas.microsoft.com/office/drawing/2014/main" id="{B788F195-6E90-451C-964B-66603147E26D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id="{BF6F9F44-D26D-4202-A424-06419BF79D9A}"/>
                </a:ext>
              </a:extLst>
            </p:cNvPr>
            <p:cNvGrpSpPr/>
            <p:nvPr/>
          </p:nvGrpSpPr>
          <p:grpSpPr>
            <a:xfrm>
              <a:off x="2340942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622" name="Cube 621">
                <a:extLst>
                  <a:ext uri="{FF2B5EF4-FFF2-40B4-BE49-F238E27FC236}">
                    <a16:creationId xmlns:a16="http://schemas.microsoft.com/office/drawing/2014/main" id="{ADCA1097-71E5-4C53-9310-85F89D95D3BF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3" name="Cube 622">
                <a:extLst>
                  <a:ext uri="{FF2B5EF4-FFF2-40B4-BE49-F238E27FC236}">
                    <a16:creationId xmlns:a16="http://schemas.microsoft.com/office/drawing/2014/main" id="{ABC4AE01-6063-4011-ADEC-6194C712FC00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4" name="Cube 623">
                <a:extLst>
                  <a:ext uri="{FF2B5EF4-FFF2-40B4-BE49-F238E27FC236}">
                    <a16:creationId xmlns:a16="http://schemas.microsoft.com/office/drawing/2014/main" id="{D3BB5D33-6145-455F-AE0D-4924FEDFAE79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5" name="Cube 624">
                <a:extLst>
                  <a:ext uri="{FF2B5EF4-FFF2-40B4-BE49-F238E27FC236}">
                    <a16:creationId xmlns:a16="http://schemas.microsoft.com/office/drawing/2014/main" id="{8C5A1755-0CC3-4D7D-9D84-8AE24A1EDC64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6" name="Cube 625">
                <a:extLst>
                  <a:ext uri="{FF2B5EF4-FFF2-40B4-BE49-F238E27FC236}">
                    <a16:creationId xmlns:a16="http://schemas.microsoft.com/office/drawing/2014/main" id="{01A021C0-F859-4665-B1A8-1F872716CBF8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7" name="Cube 626">
                <a:extLst>
                  <a:ext uri="{FF2B5EF4-FFF2-40B4-BE49-F238E27FC236}">
                    <a16:creationId xmlns:a16="http://schemas.microsoft.com/office/drawing/2014/main" id="{69B519D7-0CAC-4998-87CF-D09AA09B662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8" name="Cube 627">
                <a:extLst>
                  <a:ext uri="{FF2B5EF4-FFF2-40B4-BE49-F238E27FC236}">
                    <a16:creationId xmlns:a16="http://schemas.microsoft.com/office/drawing/2014/main" id="{644E91E2-F0CD-4EE7-BD73-139694D9285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9" name="Cube 628">
                <a:extLst>
                  <a:ext uri="{FF2B5EF4-FFF2-40B4-BE49-F238E27FC236}">
                    <a16:creationId xmlns:a16="http://schemas.microsoft.com/office/drawing/2014/main" id="{FF90B72B-15E4-4C65-96FE-B0FB7932342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0" name="Cube 629">
                <a:extLst>
                  <a:ext uri="{FF2B5EF4-FFF2-40B4-BE49-F238E27FC236}">
                    <a16:creationId xmlns:a16="http://schemas.microsoft.com/office/drawing/2014/main" id="{82587203-1009-4048-8C01-94E5799B47A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1" name="Cube 630">
                <a:extLst>
                  <a:ext uri="{FF2B5EF4-FFF2-40B4-BE49-F238E27FC236}">
                    <a16:creationId xmlns:a16="http://schemas.microsoft.com/office/drawing/2014/main" id="{1BED4293-89B9-4A59-877D-5439E392B84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78" name="Group 577">
              <a:extLst>
                <a:ext uri="{FF2B5EF4-FFF2-40B4-BE49-F238E27FC236}">
                  <a16:creationId xmlns:a16="http://schemas.microsoft.com/office/drawing/2014/main" id="{B03F38A1-D7D2-45EC-8A5B-E6AFE451A008}"/>
                </a:ext>
              </a:extLst>
            </p:cNvPr>
            <p:cNvGrpSpPr/>
            <p:nvPr/>
          </p:nvGrpSpPr>
          <p:grpSpPr>
            <a:xfrm>
              <a:off x="2596605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612" name="Cube 611">
                <a:extLst>
                  <a:ext uri="{FF2B5EF4-FFF2-40B4-BE49-F238E27FC236}">
                    <a16:creationId xmlns:a16="http://schemas.microsoft.com/office/drawing/2014/main" id="{498EB57B-3A0B-4750-8656-C5BDA3933C8A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13" name="Cube 612">
                <a:extLst>
                  <a:ext uri="{FF2B5EF4-FFF2-40B4-BE49-F238E27FC236}">
                    <a16:creationId xmlns:a16="http://schemas.microsoft.com/office/drawing/2014/main" id="{8DFC4D7F-1E2E-4437-BE77-EC88F5055B19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14" name="Cube 613">
                <a:extLst>
                  <a:ext uri="{FF2B5EF4-FFF2-40B4-BE49-F238E27FC236}">
                    <a16:creationId xmlns:a16="http://schemas.microsoft.com/office/drawing/2014/main" id="{79B29382-0B2E-4FD0-9D40-92CEA539820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15" name="Cube 614">
                <a:extLst>
                  <a:ext uri="{FF2B5EF4-FFF2-40B4-BE49-F238E27FC236}">
                    <a16:creationId xmlns:a16="http://schemas.microsoft.com/office/drawing/2014/main" id="{04972669-9F1D-4C63-A52F-E9BACD702B44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16" name="Cube 615">
                <a:extLst>
                  <a:ext uri="{FF2B5EF4-FFF2-40B4-BE49-F238E27FC236}">
                    <a16:creationId xmlns:a16="http://schemas.microsoft.com/office/drawing/2014/main" id="{D10D0C54-F929-4887-AB3F-B19C199B99AA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17" name="Cube 616">
                <a:extLst>
                  <a:ext uri="{FF2B5EF4-FFF2-40B4-BE49-F238E27FC236}">
                    <a16:creationId xmlns:a16="http://schemas.microsoft.com/office/drawing/2014/main" id="{94574760-BFF2-40FD-BD72-8AF6A3F0D7A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18" name="Cube 617">
                <a:extLst>
                  <a:ext uri="{FF2B5EF4-FFF2-40B4-BE49-F238E27FC236}">
                    <a16:creationId xmlns:a16="http://schemas.microsoft.com/office/drawing/2014/main" id="{92FF7F11-7DEF-47C3-B363-52C5010937AE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19" name="Cube 618">
                <a:extLst>
                  <a:ext uri="{FF2B5EF4-FFF2-40B4-BE49-F238E27FC236}">
                    <a16:creationId xmlns:a16="http://schemas.microsoft.com/office/drawing/2014/main" id="{C4AD0A64-7EBB-4293-B2CE-58061F5545F4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0" name="Cube 619">
                <a:extLst>
                  <a:ext uri="{FF2B5EF4-FFF2-40B4-BE49-F238E27FC236}">
                    <a16:creationId xmlns:a16="http://schemas.microsoft.com/office/drawing/2014/main" id="{7E9000B1-0D55-446A-99D2-3670091807E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1" name="Cube 620">
                <a:extLst>
                  <a:ext uri="{FF2B5EF4-FFF2-40B4-BE49-F238E27FC236}">
                    <a16:creationId xmlns:a16="http://schemas.microsoft.com/office/drawing/2014/main" id="{A4EC6A3D-9336-4B09-B269-E0072B181480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79" name="Group 578">
              <a:extLst>
                <a:ext uri="{FF2B5EF4-FFF2-40B4-BE49-F238E27FC236}">
                  <a16:creationId xmlns:a16="http://schemas.microsoft.com/office/drawing/2014/main" id="{AB9949C7-1F8E-4408-AA31-234FFEAD25ED}"/>
                </a:ext>
              </a:extLst>
            </p:cNvPr>
            <p:cNvGrpSpPr/>
            <p:nvPr/>
          </p:nvGrpSpPr>
          <p:grpSpPr>
            <a:xfrm>
              <a:off x="2852268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602" name="Cube 601">
                <a:extLst>
                  <a:ext uri="{FF2B5EF4-FFF2-40B4-BE49-F238E27FC236}">
                    <a16:creationId xmlns:a16="http://schemas.microsoft.com/office/drawing/2014/main" id="{6507A738-BAB6-4310-98D2-DD71FEF0D32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3" name="Cube 602">
                <a:extLst>
                  <a:ext uri="{FF2B5EF4-FFF2-40B4-BE49-F238E27FC236}">
                    <a16:creationId xmlns:a16="http://schemas.microsoft.com/office/drawing/2014/main" id="{1F855D12-1FB0-41AD-9DEA-F2C4525A7B7F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4" name="Cube 603">
                <a:extLst>
                  <a:ext uri="{FF2B5EF4-FFF2-40B4-BE49-F238E27FC236}">
                    <a16:creationId xmlns:a16="http://schemas.microsoft.com/office/drawing/2014/main" id="{38EB090D-3A03-49FC-8750-15AE88391B6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5" name="Cube 604">
                <a:extLst>
                  <a:ext uri="{FF2B5EF4-FFF2-40B4-BE49-F238E27FC236}">
                    <a16:creationId xmlns:a16="http://schemas.microsoft.com/office/drawing/2014/main" id="{0142BD36-86A0-4405-AE48-D2CC818FC7B3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6" name="Cube 605">
                <a:extLst>
                  <a:ext uri="{FF2B5EF4-FFF2-40B4-BE49-F238E27FC236}">
                    <a16:creationId xmlns:a16="http://schemas.microsoft.com/office/drawing/2014/main" id="{5D9EA0F6-71D0-4424-A9DE-F2D259CDA18E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7" name="Cube 606">
                <a:extLst>
                  <a:ext uri="{FF2B5EF4-FFF2-40B4-BE49-F238E27FC236}">
                    <a16:creationId xmlns:a16="http://schemas.microsoft.com/office/drawing/2014/main" id="{1381A2CB-2466-4FDF-98AB-92EB1799F607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8" name="Cube 607">
                <a:extLst>
                  <a:ext uri="{FF2B5EF4-FFF2-40B4-BE49-F238E27FC236}">
                    <a16:creationId xmlns:a16="http://schemas.microsoft.com/office/drawing/2014/main" id="{09C3FD15-AF06-4458-8349-A9B1C68AF29D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9" name="Cube 608">
                <a:extLst>
                  <a:ext uri="{FF2B5EF4-FFF2-40B4-BE49-F238E27FC236}">
                    <a16:creationId xmlns:a16="http://schemas.microsoft.com/office/drawing/2014/main" id="{8223C244-7F4F-43F7-AD9B-68B333DC2A82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10" name="Cube 609">
                <a:extLst>
                  <a:ext uri="{FF2B5EF4-FFF2-40B4-BE49-F238E27FC236}">
                    <a16:creationId xmlns:a16="http://schemas.microsoft.com/office/drawing/2014/main" id="{254EFBBF-333E-4FC6-ACC1-2B2A85E40316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11" name="Cube 610">
                <a:extLst>
                  <a:ext uri="{FF2B5EF4-FFF2-40B4-BE49-F238E27FC236}">
                    <a16:creationId xmlns:a16="http://schemas.microsoft.com/office/drawing/2014/main" id="{41A4B973-C9A5-4737-97F5-EE6BDB22F9E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B83A6659-F211-4793-ACF3-7A790CE3A26F}"/>
                </a:ext>
              </a:extLst>
            </p:cNvPr>
            <p:cNvGrpSpPr/>
            <p:nvPr/>
          </p:nvGrpSpPr>
          <p:grpSpPr>
            <a:xfrm>
              <a:off x="3107931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592" name="Cube 591">
                <a:extLst>
                  <a:ext uri="{FF2B5EF4-FFF2-40B4-BE49-F238E27FC236}">
                    <a16:creationId xmlns:a16="http://schemas.microsoft.com/office/drawing/2014/main" id="{84192A0A-15E9-4A09-9D95-D9A3412B594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3" name="Cube 592">
                <a:extLst>
                  <a:ext uri="{FF2B5EF4-FFF2-40B4-BE49-F238E27FC236}">
                    <a16:creationId xmlns:a16="http://schemas.microsoft.com/office/drawing/2014/main" id="{86C8BCC3-8C29-4A2C-A843-0B395B7F3688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4" name="Cube 593">
                <a:extLst>
                  <a:ext uri="{FF2B5EF4-FFF2-40B4-BE49-F238E27FC236}">
                    <a16:creationId xmlns:a16="http://schemas.microsoft.com/office/drawing/2014/main" id="{C477B660-FFD7-47D5-B482-6F97E3A1D2C6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5" name="Cube 594">
                <a:extLst>
                  <a:ext uri="{FF2B5EF4-FFF2-40B4-BE49-F238E27FC236}">
                    <a16:creationId xmlns:a16="http://schemas.microsoft.com/office/drawing/2014/main" id="{E8492C17-31D6-43B4-A56E-F0358A64C18D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6" name="Cube 595">
                <a:extLst>
                  <a:ext uri="{FF2B5EF4-FFF2-40B4-BE49-F238E27FC236}">
                    <a16:creationId xmlns:a16="http://schemas.microsoft.com/office/drawing/2014/main" id="{8172F85C-4824-45AD-B85D-E110A86ECFB6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7" name="Cube 596">
                <a:extLst>
                  <a:ext uri="{FF2B5EF4-FFF2-40B4-BE49-F238E27FC236}">
                    <a16:creationId xmlns:a16="http://schemas.microsoft.com/office/drawing/2014/main" id="{2B15E7A3-783E-4B44-95B9-A5230BEE1E9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8" name="Cube 597">
                <a:extLst>
                  <a:ext uri="{FF2B5EF4-FFF2-40B4-BE49-F238E27FC236}">
                    <a16:creationId xmlns:a16="http://schemas.microsoft.com/office/drawing/2014/main" id="{5F2D9862-E6A3-4361-ABDA-E209F3D564EB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9" name="Cube 598">
                <a:extLst>
                  <a:ext uri="{FF2B5EF4-FFF2-40B4-BE49-F238E27FC236}">
                    <a16:creationId xmlns:a16="http://schemas.microsoft.com/office/drawing/2014/main" id="{57F8D539-0C06-473A-A9CB-202FA48725CB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0" name="Cube 599">
                <a:extLst>
                  <a:ext uri="{FF2B5EF4-FFF2-40B4-BE49-F238E27FC236}">
                    <a16:creationId xmlns:a16="http://schemas.microsoft.com/office/drawing/2014/main" id="{351B091F-84F3-4661-89FB-C4281C5CB18E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1" name="Cube 600">
                <a:extLst>
                  <a:ext uri="{FF2B5EF4-FFF2-40B4-BE49-F238E27FC236}">
                    <a16:creationId xmlns:a16="http://schemas.microsoft.com/office/drawing/2014/main" id="{3918692E-C847-460F-AB21-62C4DF66FFB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81" name="Group 580">
              <a:extLst>
                <a:ext uri="{FF2B5EF4-FFF2-40B4-BE49-F238E27FC236}">
                  <a16:creationId xmlns:a16="http://schemas.microsoft.com/office/drawing/2014/main" id="{446DEF0E-B81E-4F07-A3B0-41E6A0AA2CD4}"/>
                </a:ext>
              </a:extLst>
            </p:cNvPr>
            <p:cNvGrpSpPr/>
            <p:nvPr/>
          </p:nvGrpSpPr>
          <p:grpSpPr>
            <a:xfrm>
              <a:off x="3363590" y="1197049"/>
              <a:ext cx="341764" cy="2384648"/>
              <a:chOff x="6388582" y="1268760"/>
              <a:chExt cx="341764" cy="2232248"/>
            </a:xfrm>
            <a:grp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582" name="Cube 581">
                <a:extLst>
                  <a:ext uri="{FF2B5EF4-FFF2-40B4-BE49-F238E27FC236}">
                    <a16:creationId xmlns:a16="http://schemas.microsoft.com/office/drawing/2014/main" id="{825BDBDF-C5FC-439F-B754-2F65F236F721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3" name="Cube 582">
                <a:extLst>
                  <a:ext uri="{FF2B5EF4-FFF2-40B4-BE49-F238E27FC236}">
                    <a16:creationId xmlns:a16="http://schemas.microsoft.com/office/drawing/2014/main" id="{F241661A-595B-4C9B-BD7D-3B68F2859029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4" name="Cube 583">
                <a:extLst>
                  <a:ext uri="{FF2B5EF4-FFF2-40B4-BE49-F238E27FC236}">
                    <a16:creationId xmlns:a16="http://schemas.microsoft.com/office/drawing/2014/main" id="{00BB29DF-1E03-479E-B2CE-99FA7673E44F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5" name="Cube 584">
                <a:extLst>
                  <a:ext uri="{FF2B5EF4-FFF2-40B4-BE49-F238E27FC236}">
                    <a16:creationId xmlns:a16="http://schemas.microsoft.com/office/drawing/2014/main" id="{83B51FDB-5699-46CB-A387-02B671F9996E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6" name="Cube 585">
                <a:extLst>
                  <a:ext uri="{FF2B5EF4-FFF2-40B4-BE49-F238E27FC236}">
                    <a16:creationId xmlns:a16="http://schemas.microsoft.com/office/drawing/2014/main" id="{0BE76195-F5B5-4C96-A4FB-D1F300114C00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7" name="Cube 586">
                <a:extLst>
                  <a:ext uri="{FF2B5EF4-FFF2-40B4-BE49-F238E27FC236}">
                    <a16:creationId xmlns:a16="http://schemas.microsoft.com/office/drawing/2014/main" id="{D72385C2-9AE4-4A76-9C68-8475EF7A1B53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8" name="Cube 587">
                <a:extLst>
                  <a:ext uri="{FF2B5EF4-FFF2-40B4-BE49-F238E27FC236}">
                    <a16:creationId xmlns:a16="http://schemas.microsoft.com/office/drawing/2014/main" id="{B251B40A-1299-4B2E-BD04-0C036A99C6D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9" name="Cube 588">
                <a:extLst>
                  <a:ext uri="{FF2B5EF4-FFF2-40B4-BE49-F238E27FC236}">
                    <a16:creationId xmlns:a16="http://schemas.microsoft.com/office/drawing/2014/main" id="{76C48391-1A54-4BC3-A858-F2DED792987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0" name="Cube 589">
                <a:extLst>
                  <a:ext uri="{FF2B5EF4-FFF2-40B4-BE49-F238E27FC236}">
                    <a16:creationId xmlns:a16="http://schemas.microsoft.com/office/drawing/2014/main" id="{B0F844DA-50C8-4F92-B1F7-5A5F782BD841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1" name="Cube 590">
                <a:extLst>
                  <a:ext uri="{FF2B5EF4-FFF2-40B4-BE49-F238E27FC236}">
                    <a16:creationId xmlns:a16="http://schemas.microsoft.com/office/drawing/2014/main" id="{769B4823-ADEB-47F2-A484-B451CA7799E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682" name="TextBox 681">
            <a:extLst>
              <a:ext uri="{FF2B5EF4-FFF2-40B4-BE49-F238E27FC236}">
                <a16:creationId xmlns:a16="http://schemas.microsoft.com/office/drawing/2014/main" id="{DA6832DE-6145-4757-8B36-0752AA6CBB2B}"/>
              </a:ext>
            </a:extLst>
          </p:cNvPr>
          <p:cNvSpPr txBox="1"/>
          <p:nvPr/>
        </p:nvSpPr>
        <p:spPr>
          <a:xfrm>
            <a:off x="6633671" y="5640835"/>
            <a:ext cx="28905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dirty="0"/>
              <a:t>Một trăm mười</a:t>
            </a:r>
          </a:p>
          <a:p>
            <a:pPr algn="ctr"/>
            <a:r>
              <a:rPr lang="vi-VN" sz="3200" dirty="0"/>
              <a:t>110</a:t>
            </a:r>
            <a:endParaRPr lang="en-US" sz="3200" dirty="0"/>
          </a:p>
        </p:txBody>
      </p:sp>
      <p:grpSp>
        <p:nvGrpSpPr>
          <p:cNvPr id="693" name="Group 692">
            <a:extLst>
              <a:ext uri="{FF2B5EF4-FFF2-40B4-BE49-F238E27FC236}">
                <a16:creationId xmlns:a16="http://schemas.microsoft.com/office/drawing/2014/main" id="{446DEF0E-B81E-4F07-A3B0-41E6A0AA2CD4}"/>
              </a:ext>
            </a:extLst>
          </p:cNvPr>
          <p:cNvGrpSpPr/>
          <p:nvPr/>
        </p:nvGrpSpPr>
        <p:grpSpPr>
          <a:xfrm>
            <a:off x="8821202" y="4151459"/>
            <a:ext cx="179898" cy="1413318"/>
            <a:chOff x="6388582" y="1268760"/>
            <a:chExt cx="341764" cy="2232248"/>
          </a:xfrm>
          <a:solidFill>
            <a:srgbClr val="70AD4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94" name="Cube 693">
              <a:extLst>
                <a:ext uri="{FF2B5EF4-FFF2-40B4-BE49-F238E27FC236}">
                  <a16:creationId xmlns:a16="http://schemas.microsoft.com/office/drawing/2014/main" id="{825BDBDF-C5FC-439F-B754-2F65F236F721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5" name="Cube 694">
              <a:extLst>
                <a:ext uri="{FF2B5EF4-FFF2-40B4-BE49-F238E27FC236}">
                  <a16:creationId xmlns:a16="http://schemas.microsoft.com/office/drawing/2014/main" id="{F241661A-595B-4C9B-BD7D-3B68F2859029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6" name="Cube 695">
              <a:extLst>
                <a:ext uri="{FF2B5EF4-FFF2-40B4-BE49-F238E27FC236}">
                  <a16:creationId xmlns:a16="http://schemas.microsoft.com/office/drawing/2014/main" id="{00BB29DF-1E03-479E-B2CE-99FA7673E44F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7" name="Cube 696">
              <a:extLst>
                <a:ext uri="{FF2B5EF4-FFF2-40B4-BE49-F238E27FC236}">
                  <a16:creationId xmlns:a16="http://schemas.microsoft.com/office/drawing/2014/main" id="{83B51FDB-5699-46CB-A387-02B671F9996E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8" name="Cube 697">
              <a:extLst>
                <a:ext uri="{FF2B5EF4-FFF2-40B4-BE49-F238E27FC236}">
                  <a16:creationId xmlns:a16="http://schemas.microsoft.com/office/drawing/2014/main" id="{0BE76195-F5B5-4C96-A4FB-D1F300114C00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9" name="Cube 698">
              <a:extLst>
                <a:ext uri="{FF2B5EF4-FFF2-40B4-BE49-F238E27FC236}">
                  <a16:creationId xmlns:a16="http://schemas.microsoft.com/office/drawing/2014/main" id="{D72385C2-9AE4-4A76-9C68-8475EF7A1B53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0" name="Cube 699">
              <a:extLst>
                <a:ext uri="{FF2B5EF4-FFF2-40B4-BE49-F238E27FC236}">
                  <a16:creationId xmlns:a16="http://schemas.microsoft.com/office/drawing/2014/main" id="{B251B40A-1299-4B2E-BD04-0C036A99C6D6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1" name="Cube 700">
              <a:extLst>
                <a:ext uri="{FF2B5EF4-FFF2-40B4-BE49-F238E27FC236}">
                  <a16:creationId xmlns:a16="http://schemas.microsoft.com/office/drawing/2014/main" id="{76C48391-1A54-4BC3-A858-F2DED792987D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2" name="Cube 701">
              <a:extLst>
                <a:ext uri="{FF2B5EF4-FFF2-40B4-BE49-F238E27FC236}">
                  <a16:creationId xmlns:a16="http://schemas.microsoft.com/office/drawing/2014/main" id="{B0F844DA-50C8-4F92-B1F7-5A5F782BD841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3" name="Cube 702">
              <a:extLst>
                <a:ext uri="{FF2B5EF4-FFF2-40B4-BE49-F238E27FC236}">
                  <a16:creationId xmlns:a16="http://schemas.microsoft.com/office/drawing/2014/main" id="{769B4823-ADEB-47F2-A484-B451CA7799E4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2678549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226" grpId="0"/>
      <p:bldP spid="227" grpId="0" animBg="1"/>
      <p:bldP spid="339" grpId="0"/>
      <p:bldP spid="340" grpId="0" animBg="1"/>
      <p:bldP spid="341" grpId="0" animBg="1"/>
      <p:bldP spid="453" grpId="0"/>
      <p:bldP spid="68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231</Words>
  <Application>Microsoft Office PowerPoint</Application>
  <PresentationFormat>Custom</PresentationFormat>
  <Paragraphs>73</Paragraphs>
  <Slides>13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86</cp:revision>
  <dcterms:created xsi:type="dcterms:W3CDTF">2018-01-02T14:41:22Z</dcterms:created>
  <dcterms:modified xsi:type="dcterms:W3CDTF">2022-03-14T06:52:18Z</dcterms:modified>
</cp:coreProperties>
</file>