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78" r:id="rId3"/>
    <p:sldMasterId id="2147483684" r:id="rId4"/>
    <p:sldMasterId id="2147483696" r:id="rId5"/>
    <p:sldMasterId id="2147483708" r:id="rId6"/>
    <p:sldMasterId id="2147483720" r:id="rId7"/>
  </p:sldMasterIdLst>
  <p:notesMasterIdLst>
    <p:notesMasterId r:id="rId18"/>
  </p:notesMasterIdLst>
  <p:sldIdLst>
    <p:sldId id="259" r:id="rId8"/>
    <p:sldId id="2007577112" r:id="rId9"/>
    <p:sldId id="2007577113" r:id="rId10"/>
    <p:sldId id="11088414" r:id="rId11"/>
    <p:sldId id="399" r:id="rId12"/>
    <p:sldId id="11088404" r:id="rId13"/>
    <p:sldId id="2007577114" r:id="rId14"/>
    <p:sldId id="2007577115" r:id="rId15"/>
    <p:sldId id="2007577116" r:id="rId16"/>
    <p:sldId id="200757711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0CAB7-3164-465F-996C-F67FC3F00BD2}" type="datetimeFigureOut">
              <a:rPr lang="en-US" smtClean="0"/>
              <a:t>3/14/2022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E9712-A1E9-43E3-B660-4564CD72BDD8}" type="slidenum">
              <a:rPr lang="en-US" smtClean="0"/>
              <a:t>‹#›</a:t>
            </a:fld>
            <a:endParaRPr lang="en-US"/>
          </a:p>
        </p:txBody>
      </p:sp>
    </p:spTree>
    <p:extLst>
      <p:ext uri="{BB962C8B-B14F-4D97-AF65-F5344CB8AC3E}">
        <p14:creationId xmlns:p14="http://schemas.microsoft.com/office/powerpoint/2010/main" val="3321866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149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4231425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849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9566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651279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8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02512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2022/3/14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592297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2022/3/14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365775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2022/3/14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027577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2022/3/14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006258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2022/3/14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07768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2022/3/14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044475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2022/3/14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629407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ủ đề"/>
          <p:cNvSpPr>
            <a:spLocks noGrp="1"/>
          </p:cNvSpPr>
          <p:nvPr>
            <p:ph type="body" sz="quarter" idx="10" hasCustomPrompt="1"/>
          </p:nvPr>
        </p:nvSpPr>
        <p:spPr>
          <a:xfrm>
            <a:off x="3824445" y="999515"/>
            <a:ext cx="8367561" cy="757130"/>
          </a:xfrm>
          <a:prstGeom prst="rect">
            <a:avLst/>
          </a:prstGeom>
          <a:noFill/>
        </p:spPr>
        <p:txBody>
          <a:bodyPr wrap="square" rtlCol="0">
            <a:spAutoFit/>
          </a:bodyPr>
          <a:lstStyle>
            <a:lvl1pPr marL="0" indent="0">
              <a:buNone/>
              <a:defRPr lang="en-US" sz="4800" b="1" smtClean="0">
                <a:solidFill>
                  <a:schemeClr val="bg1"/>
                </a:solidFill>
                <a:effectLst>
                  <a:outerShdw blurRad="50800" dist="38100" dir="5400000" algn="t" rotWithShape="0">
                    <a:prstClr val="black">
                      <a:alpha val="40000"/>
                    </a:prstClr>
                  </a:outerShdw>
                </a:effectLst>
                <a:latin typeface="Averta Std CY Bold" panose="00000800000000000000" pitchFamily="50" charset="0"/>
                <a:ea typeface="Arial-Rounded" panose="020B0500000000000000" pitchFamily="34" charset="0"/>
                <a:cs typeface="Arial-Rounded" panose="020B0500000000000000" pitchFamily="34" charset="0"/>
              </a:defRPr>
            </a:lvl1pPr>
            <a:lvl2pPr>
              <a:defRPr lang="en-US" sz="1800" smtClean="0"/>
            </a:lvl2pPr>
            <a:lvl3pPr>
              <a:defRPr lang="en-US" sz="1800" smtClean="0"/>
            </a:lvl3pPr>
            <a:lvl4pPr>
              <a:defRPr lang="en-US" smtClean="0"/>
            </a:lvl4pPr>
            <a:lvl5pPr>
              <a:defRPr lang="en-US"/>
            </a:lvl5pPr>
          </a:lstStyle>
          <a:p>
            <a:pPr marL="0" lvl="0"/>
            <a:r>
              <a:rPr lang="en-US"/>
              <a:t>CHỦ ĐỀ</a:t>
            </a:r>
          </a:p>
        </p:txBody>
      </p:sp>
      <p:sp>
        <p:nvSpPr>
          <p:cNvPr id="6" name="Bài học"/>
          <p:cNvSpPr>
            <a:spLocks noGrp="1"/>
          </p:cNvSpPr>
          <p:nvPr>
            <p:ph type="body" sz="quarter" idx="11" hasCustomPrompt="1"/>
          </p:nvPr>
        </p:nvSpPr>
        <p:spPr>
          <a:xfrm>
            <a:off x="4658784" y="2207151"/>
            <a:ext cx="7533216" cy="603428"/>
          </a:xfrm>
          <a:prstGeom prst="rect">
            <a:avLst/>
          </a:prstGeom>
        </p:spPr>
        <p:txBody>
          <a:bodyPr spcFirstLastPara="1" wrap="square" lIns="91425" tIns="91425" rIns="91425" bIns="91425" anchor="ctr" anchorCtr="0">
            <a:noAutofit/>
          </a:bodyPr>
          <a:lstStyle>
            <a:lvl1pPr marL="0" indent="0">
              <a:buFontTx/>
              <a:buNone/>
              <a:defRPr lang="en-US" sz="5600" b="1" baseline="0">
                <a:solidFill>
                  <a:schemeClr val="bg1"/>
                </a:solidFill>
                <a:effectLst>
                  <a:outerShdw blurRad="50800" dist="38100" dir="5400000" algn="t" rotWithShape="0">
                    <a:prstClr val="black">
                      <a:alpha val="40000"/>
                    </a:prstClr>
                  </a:outerShdw>
                </a:effectLst>
                <a:latin typeface="Quicksand Medium" pitchFamily="2" charset="0"/>
                <a:ea typeface="Arial-Rounded" panose="020B0500000000000000" pitchFamily="34" charset="0"/>
                <a:cs typeface="Arial-SGK-TV" pitchFamily="2" charset="0"/>
              </a:defRPr>
            </a:lvl1pPr>
          </a:lstStyle>
          <a:p>
            <a:pPr marL="0" lvl="0">
              <a:spcBef>
                <a:spcPct val="0"/>
              </a:spcBef>
              <a:buNone/>
            </a:pPr>
            <a:r>
              <a:rPr lang="en-US"/>
              <a:t>Bài</a:t>
            </a:r>
          </a:p>
        </p:txBody>
      </p:sp>
      <p:sp>
        <p:nvSpPr>
          <p:cNvPr id="3" name="Hình"/>
          <p:cNvSpPr>
            <a:spLocks noGrp="1"/>
          </p:cNvSpPr>
          <p:nvPr>
            <p:ph type="pic" sz="quarter" idx="12" hasCustomPrompt="1"/>
          </p:nvPr>
        </p:nvSpPr>
        <p:spPr>
          <a:xfrm>
            <a:off x="0" y="2517922"/>
            <a:ext cx="3962400" cy="4340087"/>
          </a:xfrm>
          <a:prstGeom prst="rect">
            <a:avLst/>
          </a:prstGeom>
        </p:spPr>
        <p:txBody>
          <a:bodyPr/>
          <a:lstStyle>
            <a:lvl1pPr marL="0" indent="0">
              <a:buNone/>
              <a:defRPr/>
            </a:lvl1pPr>
          </a:lstStyle>
          <a:p>
            <a:r>
              <a:rPr lang="en-US"/>
              <a:t>hình ảnh</a:t>
            </a:r>
          </a:p>
        </p:txBody>
      </p:sp>
    </p:spTree>
    <p:extLst>
      <p:ext uri="{BB962C8B-B14F-4D97-AF65-F5344CB8AC3E}">
        <p14:creationId xmlns:p14="http://schemas.microsoft.com/office/powerpoint/2010/main" val="3123284657"/>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500"/>
                                        <p:tgtEl>
                                          <p:spTgt spid="5">
                                            <p:txEl>
                                              <p:pRg st="0" end="0"/>
                                            </p:txEl>
                                          </p:spTgt>
                                        </p:tgtEl>
                                      </p:cBhvr>
                                    </p:animEffect>
                                    <p:anim calcmode="lin" valueType="num">
                                      <p:cBhvr>
                                        <p:cTn id="12"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42"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500"/>
                        <p:tgtEl>
                          <p:spTgt spid="5"/>
                        </p:tgtEl>
                      </p:cBhvr>
                    </p:animEffect>
                    <p:anim calcmode="lin" valueType="num">
                      <p:cBhvr>
                        <p:cTn dur="1500" fill="hold"/>
                        <p:tgtEl>
                          <p:spTgt spid="5"/>
                        </p:tgtEl>
                        <p:attrNameLst>
                          <p:attrName>ppt_x</p:attrName>
                        </p:attrNameLst>
                      </p:cBhvr>
                      <p:tavLst>
                        <p:tav tm="0">
                          <p:val>
                            <p:strVal val="#ppt_x"/>
                          </p:val>
                        </p:tav>
                        <p:tav tm="100000">
                          <p:val>
                            <p:strVal val="#ppt_x"/>
                          </p:val>
                        </p:tav>
                      </p:tavLst>
                    </p:anim>
                    <p:anim calcmode="lin" valueType="num">
                      <p:cBhvr>
                        <p:cTn dur="1500" fill="hold"/>
                        <p:tgtEl>
                          <p:spTgt spid="5"/>
                        </p:tgtEl>
                        <p:attrNameLst>
                          <p:attrName>ppt_y</p:attrName>
                        </p:attrNameLst>
                      </p:cBhvr>
                      <p:tavLst>
                        <p:tav tm="0">
                          <p:val>
                            <p:strVal val="#ppt_y+.1"/>
                          </p:val>
                        </p:tav>
                        <p:tav tm="100000">
                          <p:val>
                            <p:strVal val="#ppt_y"/>
                          </p:val>
                        </p:tav>
                      </p:tavLst>
                    </p:anim>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1500"/>
                        <p:tgtEl>
                          <p:spTgt spid="6"/>
                        </p:tgtEl>
                      </p:cBhvr>
                    </p:animEffect>
                  </p:childTnLst>
                </p:cTn>
              </p:par>
            </p:tnLst>
          </p:tmpl>
        </p:tmplLst>
      </p:bldP>
      <p:bldP spid="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51265407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1900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228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ội dung bà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ếng Việt 2"/>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5">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3897094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ết thú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277748"/>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05116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853915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6144317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780550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490768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527317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10792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32350759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7814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76369128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835939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634118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D76984-4F2E-44DB-AE65-F110C01BAF86}"/>
              </a:ext>
            </a:extLst>
          </p:cNvPr>
          <p:cNvSpPr>
            <a:spLocks noGrp="1"/>
          </p:cNvSpPr>
          <p:nvPr>
            <p:ph type="dt" sz="half" idx="10"/>
          </p:nvPr>
        </p:nvSpPr>
        <p:spPr/>
        <p:txBody>
          <a:bodyPr/>
          <a:lstStyle/>
          <a:p>
            <a:fld id="{A3C39D9B-1707-4BC2-A8DF-A9A95A2D1DDF}" type="datetimeFigureOut">
              <a:rPr lang="en-US" smtClean="0"/>
              <a:t>3/14/2022</a:t>
            </a:fld>
            <a:endParaRPr lang="en-US"/>
          </a:p>
        </p:txBody>
      </p:sp>
      <p:sp>
        <p:nvSpPr>
          <p:cNvPr id="5" name="Footer Placeholder 4">
            <a:extLst>
              <a:ext uri="{FF2B5EF4-FFF2-40B4-BE49-F238E27FC236}">
                <a16:creationId xmlns:a16="http://schemas.microsoft.com/office/drawing/2014/main" id="{635ECD58-8C0A-4698-A2C3-9B743431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C4471-88EB-4AE1-83CB-2445AE3610B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240146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3/14/2022</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3085203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16FDD-CC86-45E4-9B29-0D54A74E063C}"/>
              </a:ext>
            </a:extLst>
          </p:cNvPr>
          <p:cNvSpPr>
            <a:spLocks noGrp="1"/>
          </p:cNvSpPr>
          <p:nvPr>
            <p:ph type="dt" sz="half" idx="10"/>
          </p:nvPr>
        </p:nvSpPr>
        <p:spPr/>
        <p:txBody>
          <a:bodyPr/>
          <a:lstStyle/>
          <a:p>
            <a:fld id="{A3C39D9B-1707-4BC2-A8DF-A9A95A2D1DDF}" type="datetimeFigureOut">
              <a:rPr lang="en-US" smtClean="0"/>
              <a:t>3/14/2022</a:t>
            </a:fld>
            <a:endParaRPr lang="en-US"/>
          </a:p>
        </p:txBody>
      </p:sp>
      <p:sp>
        <p:nvSpPr>
          <p:cNvPr id="5" name="Footer Placeholder 4">
            <a:extLst>
              <a:ext uri="{FF2B5EF4-FFF2-40B4-BE49-F238E27FC236}">
                <a16:creationId xmlns:a16="http://schemas.microsoft.com/office/drawing/2014/main" id="{6C818E68-D1E7-433A-BD53-95FAF3DC9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C16C1-F733-4DF0-9794-AE7344AF9023}"/>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974702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710AFC-A5C4-45D4-86BF-E28313E441CA}"/>
              </a:ext>
            </a:extLst>
          </p:cNvPr>
          <p:cNvSpPr>
            <a:spLocks noGrp="1"/>
          </p:cNvSpPr>
          <p:nvPr>
            <p:ph type="dt" sz="half" idx="10"/>
          </p:nvPr>
        </p:nvSpPr>
        <p:spPr/>
        <p:txBody>
          <a:bodyPr/>
          <a:lstStyle/>
          <a:p>
            <a:fld id="{A3C39D9B-1707-4BC2-A8DF-A9A95A2D1DDF}" type="datetimeFigureOut">
              <a:rPr lang="en-US" smtClean="0"/>
              <a:t>3/14/2022</a:t>
            </a:fld>
            <a:endParaRPr lang="en-US"/>
          </a:p>
        </p:txBody>
      </p:sp>
      <p:sp>
        <p:nvSpPr>
          <p:cNvPr id="6" name="Footer Placeholder 5">
            <a:extLst>
              <a:ext uri="{FF2B5EF4-FFF2-40B4-BE49-F238E27FC236}">
                <a16:creationId xmlns:a16="http://schemas.microsoft.com/office/drawing/2014/main" id="{F46FE43C-83A3-4982-B7F0-BEFCFB97E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E3498-E10D-40E5-88DA-12FD445195EC}"/>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934976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CE7172-008F-4F5E-AFD2-7FE711B6B250}"/>
              </a:ext>
            </a:extLst>
          </p:cNvPr>
          <p:cNvSpPr>
            <a:spLocks noGrp="1"/>
          </p:cNvSpPr>
          <p:nvPr>
            <p:ph type="dt" sz="half" idx="10"/>
          </p:nvPr>
        </p:nvSpPr>
        <p:spPr/>
        <p:txBody>
          <a:bodyPr/>
          <a:lstStyle/>
          <a:p>
            <a:fld id="{A3C39D9B-1707-4BC2-A8DF-A9A95A2D1DDF}" type="datetimeFigureOut">
              <a:rPr lang="en-US" smtClean="0"/>
              <a:t>3/14/2022</a:t>
            </a:fld>
            <a:endParaRPr lang="en-US"/>
          </a:p>
        </p:txBody>
      </p:sp>
      <p:sp>
        <p:nvSpPr>
          <p:cNvPr id="8" name="Footer Placeholder 7">
            <a:extLst>
              <a:ext uri="{FF2B5EF4-FFF2-40B4-BE49-F238E27FC236}">
                <a16:creationId xmlns:a16="http://schemas.microsoft.com/office/drawing/2014/main" id="{7DC3DDF5-F367-4D8C-ABC6-11F8E27F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7016BB-3963-4829-B5A4-24CA452E76F6}"/>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355251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3A139D-4D14-443C-AA0D-F8D0D2795980}"/>
              </a:ext>
            </a:extLst>
          </p:cNvPr>
          <p:cNvSpPr>
            <a:spLocks noGrp="1"/>
          </p:cNvSpPr>
          <p:nvPr>
            <p:ph type="dt" sz="half" idx="10"/>
          </p:nvPr>
        </p:nvSpPr>
        <p:spPr/>
        <p:txBody>
          <a:bodyPr/>
          <a:lstStyle/>
          <a:p>
            <a:fld id="{A3C39D9B-1707-4BC2-A8DF-A9A95A2D1DDF}" type="datetimeFigureOut">
              <a:rPr lang="en-US" smtClean="0"/>
              <a:t>3/14/2022</a:t>
            </a:fld>
            <a:endParaRPr lang="en-US"/>
          </a:p>
        </p:txBody>
      </p:sp>
      <p:sp>
        <p:nvSpPr>
          <p:cNvPr id="4" name="Footer Placeholder 3">
            <a:extLst>
              <a:ext uri="{FF2B5EF4-FFF2-40B4-BE49-F238E27FC236}">
                <a16:creationId xmlns:a16="http://schemas.microsoft.com/office/drawing/2014/main" id="{3A227643-10D7-45C3-9C5F-C64095844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E4AE86-F748-4551-8C02-0168DE1C4E64}"/>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62367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8576D-6B04-47E5-AF1E-70795EB29936}"/>
              </a:ext>
            </a:extLst>
          </p:cNvPr>
          <p:cNvSpPr>
            <a:spLocks noGrp="1"/>
          </p:cNvSpPr>
          <p:nvPr>
            <p:ph type="dt" sz="half" idx="10"/>
          </p:nvPr>
        </p:nvSpPr>
        <p:spPr/>
        <p:txBody>
          <a:bodyPr/>
          <a:lstStyle/>
          <a:p>
            <a:fld id="{A3C39D9B-1707-4BC2-A8DF-A9A95A2D1DDF}" type="datetimeFigureOut">
              <a:rPr lang="en-US" smtClean="0"/>
              <a:t>3/14/2022</a:t>
            </a:fld>
            <a:endParaRPr lang="en-US"/>
          </a:p>
        </p:txBody>
      </p:sp>
      <p:sp>
        <p:nvSpPr>
          <p:cNvPr id="3" name="Footer Placeholder 2">
            <a:extLst>
              <a:ext uri="{FF2B5EF4-FFF2-40B4-BE49-F238E27FC236}">
                <a16:creationId xmlns:a16="http://schemas.microsoft.com/office/drawing/2014/main" id="{5BF3A05B-B1CB-40A9-BFF6-2266632AB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AA6B00-C1AB-4787-826F-66357063BDD9}"/>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78285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8630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FB981-7A00-4033-B381-BF7280907471}"/>
              </a:ext>
            </a:extLst>
          </p:cNvPr>
          <p:cNvSpPr>
            <a:spLocks noGrp="1"/>
          </p:cNvSpPr>
          <p:nvPr>
            <p:ph type="dt" sz="half" idx="10"/>
          </p:nvPr>
        </p:nvSpPr>
        <p:spPr/>
        <p:txBody>
          <a:bodyPr/>
          <a:lstStyle/>
          <a:p>
            <a:fld id="{A3C39D9B-1707-4BC2-A8DF-A9A95A2D1DDF}" type="datetimeFigureOut">
              <a:rPr lang="en-US" smtClean="0"/>
              <a:t>3/14/2022</a:t>
            </a:fld>
            <a:endParaRPr lang="en-US"/>
          </a:p>
        </p:txBody>
      </p:sp>
      <p:sp>
        <p:nvSpPr>
          <p:cNvPr id="6" name="Footer Placeholder 5">
            <a:extLst>
              <a:ext uri="{FF2B5EF4-FFF2-40B4-BE49-F238E27FC236}">
                <a16:creationId xmlns:a16="http://schemas.microsoft.com/office/drawing/2014/main" id="{ABDB7B4F-57FC-4DBE-AF42-7D381AB31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19A5C-EBEE-4ADC-8319-A3FEC5EF83C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0995457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54321-FD72-4D7E-B5B4-611EF0E6C0AD}"/>
              </a:ext>
            </a:extLst>
          </p:cNvPr>
          <p:cNvSpPr>
            <a:spLocks noGrp="1"/>
          </p:cNvSpPr>
          <p:nvPr>
            <p:ph type="dt" sz="half" idx="10"/>
          </p:nvPr>
        </p:nvSpPr>
        <p:spPr/>
        <p:txBody>
          <a:bodyPr/>
          <a:lstStyle/>
          <a:p>
            <a:fld id="{A3C39D9B-1707-4BC2-A8DF-A9A95A2D1DDF}" type="datetimeFigureOut">
              <a:rPr lang="en-US" smtClean="0"/>
              <a:t>3/14/2022</a:t>
            </a:fld>
            <a:endParaRPr lang="en-US"/>
          </a:p>
        </p:txBody>
      </p:sp>
      <p:sp>
        <p:nvSpPr>
          <p:cNvPr id="6" name="Footer Placeholder 5">
            <a:extLst>
              <a:ext uri="{FF2B5EF4-FFF2-40B4-BE49-F238E27FC236}">
                <a16:creationId xmlns:a16="http://schemas.microsoft.com/office/drawing/2014/main" id="{A8832354-40ED-47AC-B8A8-654D12B78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8955C-8139-4751-B4C4-B073BCA375D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2470348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10A4C-DAFF-49CA-814F-A5C4A59E971C}"/>
              </a:ext>
            </a:extLst>
          </p:cNvPr>
          <p:cNvSpPr>
            <a:spLocks noGrp="1"/>
          </p:cNvSpPr>
          <p:nvPr>
            <p:ph type="dt" sz="half" idx="10"/>
          </p:nvPr>
        </p:nvSpPr>
        <p:spPr/>
        <p:txBody>
          <a:bodyPr/>
          <a:lstStyle/>
          <a:p>
            <a:fld id="{A3C39D9B-1707-4BC2-A8DF-A9A95A2D1DDF}" type="datetimeFigureOut">
              <a:rPr lang="en-US" smtClean="0"/>
              <a:t>3/14/2022</a:t>
            </a:fld>
            <a:endParaRPr lang="en-US"/>
          </a:p>
        </p:txBody>
      </p:sp>
      <p:sp>
        <p:nvSpPr>
          <p:cNvPr id="5" name="Footer Placeholder 4">
            <a:extLst>
              <a:ext uri="{FF2B5EF4-FFF2-40B4-BE49-F238E27FC236}">
                <a16:creationId xmlns:a16="http://schemas.microsoft.com/office/drawing/2014/main" id="{A76A3271-A398-4EA0-9CF9-22FCC912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CF69B-4457-4D46-B91E-2D29E9C42B3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210170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7E96D-5EAB-4E3D-BB15-E777D2FADA94}"/>
              </a:ext>
            </a:extLst>
          </p:cNvPr>
          <p:cNvSpPr>
            <a:spLocks noGrp="1"/>
          </p:cNvSpPr>
          <p:nvPr>
            <p:ph type="dt" sz="half" idx="10"/>
          </p:nvPr>
        </p:nvSpPr>
        <p:spPr/>
        <p:txBody>
          <a:bodyPr/>
          <a:lstStyle/>
          <a:p>
            <a:fld id="{A3C39D9B-1707-4BC2-A8DF-A9A95A2D1DDF}" type="datetimeFigureOut">
              <a:rPr lang="en-US" smtClean="0"/>
              <a:t>3/14/2022</a:t>
            </a:fld>
            <a:endParaRPr lang="en-US"/>
          </a:p>
        </p:txBody>
      </p:sp>
      <p:sp>
        <p:nvSpPr>
          <p:cNvPr id="5" name="Footer Placeholder 4">
            <a:extLst>
              <a:ext uri="{FF2B5EF4-FFF2-40B4-BE49-F238E27FC236}">
                <a16:creationId xmlns:a16="http://schemas.microsoft.com/office/drawing/2014/main" id="{50982476-F244-4C2E-AF5D-176ABA91E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8FC74-74CE-4B1D-B5C9-6692831A8298}"/>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5189230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2022/3/14</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523457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2022/3/14</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2832269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fld id="{E7FE081F-4352-4F18-BEDA-C66D1965C30F}" type="datetimeFigureOut">
              <a:rPr lang="zh-CN" altLang="en-US" smtClean="0"/>
              <a:t>2022/3/14</a:t>
            </a:fld>
            <a:endParaRPr lang="zh-CN" altLang="en-US"/>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3677124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fld id="{E7FE081F-4352-4F18-BEDA-C66D1965C30F}" type="datetimeFigureOut">
              <a:rPr lang="zh-CN" altLang="en-US" smtClean="0"/>
              <a:t>2022/3/14</a:t>
            </a:fld>
            <a:endParaRPr lang="zh-CN" altLang="en-US"/>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8149113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fld id="{E7FE081F-4352-4F18-BEDA-C66D1965C30F}" type="datetimeFigureOut">
              <a:rPr lang="zh-CN" altLang="en-US" smtClean="0"/>
              <a:t>2022/3/14</a:t>
            </a:fld>
            <a:endParaRPr lang="zh-CN" altLang="en-US"/>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810251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fld id="{E7FE081F-4352-4F18-BEDA-C66D1965C30F}" type="datetimeFigureOut">
              <a:rPr lang="zh-CN" altLang="en-US" smtClean="0"/>
              <a:t>2022/3/14</a:t>
            </a:fld>
            <a:endParaRPr lang="zh-CN" altLang="en-US"/>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748016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9793800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t>2022/3/14</a:t>
            </a:fld>
            <a:endParaRPr lang="zh-CN" altLang="en-US"/>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5090153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fld id="{E7FE081F-4352-4F18-BEDA-C66D1965C30F}" type="datetimeFigureOut">
              <a:rPr lang="zh-CN" altLang="en-US" smtClean="0"/>
              <a:t>2022/3/14</a:t>
            </a:fld>
            <a:endParaRPr lang="zh-CN" altLang="en-US"/>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182320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fld id="{E7FE081F-4352-4F18-BEDA-C66D1965C30F}" type="datetimeFigureOut">
              <a:rPr lang="zh-CN" altLang="en-US" smtClean="0"/>
              <a:t>2022/3/14</a:t>
            </a:fld>
            <a:endParaRPr lang="zh-CN" altLang="en-US"/>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0999168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fld id="{E7FE081F-4352-4F18-BEDA-C66D1965C30F}" type="datetimeFigureOut">
              <a:rPr lang="zh-CN" altLang="en-US" smtClean="0"/>
              <a:t>2022/3/14</a:t>
            </a:fld>
            <a:endParaRPr lang="zh-CN" altLang="en-US"/>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7813327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fld id="{E7FE081F-4352-4F18-BEDA-C66D1965C30F}" type="datetimeFigureOut">
              <a:rPr lang="zh-CN" altLang="en-US" smtClean="0"/>
              <a:t>2022/3/14</a:t>
            </a:fld>
            <a:endParaRPr lang="zh-CN" altLang="en-US"/>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4395636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7503741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6660890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7942968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8573305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87606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33570000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5898595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37920490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3886742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4179714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711200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1160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2022/3/14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96660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2022/3/14</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7530725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9.jpe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0.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7.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955877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41625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7856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30865969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3/14/2022</a:t>
            </a:fld>
            <a:endParaRPr lang="en-US"/>
          </a:p>
        </p:txBody>
      </p:sp>
      <p:sp>
        <p:nvSpPr>
          <p:cNvPr id="5" name="Footer Placeholder 4">
            <a:extLst>
              <a:ext uri="{FF2B5EF4-FFF2-40B4-BE49-F238E27FC236}">
                <a16:creationId xmlns:a16="http://schemas.microsoft.com/office/drawing/2014/main"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a:extLst>
              <a:ext uri="{FF2B5EF4-FFF2-40B4-BE49-F238E27FC236}">
                <a16:creationId xmlns:a16="http://schemas.microsoft.com/office/drawing/2014/main" id="{5F38E2F2-3DC8-4D85-840C-71EEE58CC53E}"/>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0926279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2022/3/14</a:t>
            </a:fld>
            <a:endParaRPr lang="zh-CN" altLang="en-US"/>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1753442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585462338"/>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xml"/><Relationship Id="rId1" Type="http://schemas.openxmlformats.org/officeDocument/2006/relationships/slideLayout" Target="../slideLayouts/slideLayout34.xml"/><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55.xml"/><Relationship Id="rId6" Type="http://schemas.microsoft.com/office/2007/relationships/hdphoto" Target="../media/hdphoto3.wdp"/><Relationship Id="rId11" Type="http://schemas.openxmlformats.org/officeDocument/2006/relationships/image" Target="../media/image34.png"/><Relationship Id="rId5" Type="http://schemas.openxmlformats.org/officeDocument/2006/relationships/image" Target="../media/image31.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404759" y="772054"/>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481487" y="658251"/>
            <a:ext cx="3406282" cy="3495660"/>
          </a:xfrm>
          <a:prstGeom prst="rect">
            <a:avLst/>
          </a:prstGeom>
        </p:spPr>
      </p:pic>
      <p:pic>
        <p:nvPicPr>
          <p:cNvPr id="36" name="图片 35">
            <a:extLst>
              <a:ext uri="{FF2B5EF4-FFF2-40B4-BE49-F238E27FC236}">
                <a16:creationId xmlns:a16="http://schemas.microsoft.com/office/drawing/2014/main"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7829320" y="1456899"/>
            <a:ext cx="1935225" cy="2873962"/>
          </a:xfrm>
          <a:prstGeom prst="rect">
            <a:avLst/>
          </a:prstGeom>
        </p:spPr>
      </p:pic>
      <p:sp>
        <p:nvSpPr>
          <p:cNvPr id="2" name="Rectangle 1">
            <a:extLst>
              <a:ext uri="{FF2B5EF4-FFF2-40B4-BE49-F238E27FC236}">
                <a16:creationId xmlns:a16="http://schemas.microsoft.com/office/drawing/2014/main" id="{8E7854D3-9C9C-4370-ABE5-4B27E2737DD0}"/>
              </a:ext>
            </a:extLst>
          </p:cNvPr>
          <p:cNvSpPr/>
          <p:nvPr/>
        </p:nvSpPr>
        <p:spPr>
          <a:xfrm>
            <a:off x="1403352" y="2867330"/>
            <a:ext cx="6900881" cy="280076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nghe</a:t>
            </a:r>
            <a:endPar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noProof="0" dirty="0">
                <a:ln w="22225">
                  <a:solidFill>
                    <a:srgbClr val="ED7D31"/>
                  </a:solidFill>
                  <a:prstDash val="solid"/>
                </a:ln>
                <a:solidFill>
                  <a:srgbClr val="002060"/>
                </a:solidFill>
                <a:latin typeface="Arial" panose="020B0604020202020204" pitchFamily="34" charset="0"/>
                <a:ea typeface="Arial-Rounded" panose="020B0500000000000000" pitchFamily="34" charset="0"/>
                <a:cs typeface="Arial" panose="020B0604020202020204" pitchFamily="34" charset="0"/>
              </a:rPr>
              <a:t>(</a:t>
            </a:r>
            <a:r>
              <a:rPr lang="en-US" sz="6000" b="1" noProof="0" dirty="0">
                <a:ln w="22225">
                  <a:solidFill>
                    <a:srgbClr val="ED7D31"/>
                  </a:solidFill>
                  <a:prstDash val="solid"/>
                </a:ln>
                <a:solidFill>
                  <a:srgbClr val="002060"/>
                </a:solidFill>
                <a:latin typeface="Arial" panose="020B0604020202020204" pitchFamily="34" charset="0"/>
                <a:ea typeface="Arial-Rounded" panose="020B0500000000000000" pitchFamily="34" charset="0"/>
                <a:cs typeface="Arial" panose="020B0604020202020204" pitchFamily="34" charset="0"/>
              </a:rPr>
              <a:t>t4)</a:t>
            </a:r>
            <a:endParaRPr kumimoji="0" lang="en-US" sz="60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194580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CỦNG CỐ BÀI HỌC</a:t>
            </a:r>
          </a:p>
        </p:txBody>
      </p:sp>
      <p:pic>
        <p:nvPicPr>
          <p:cNvPr id="18" name="Picture 2" descr="Kết nối tri thức với cuộc sống">
            <a:extLst>
              <a:ext uri="{FF2B5EF4-FFF2-40B4-BE49-F238E27FC236}">
                <a16:creationId xmlns:a16="http://schemas.microsoft.com/office/drawing/2014/main" id="{26C202A0-271C-47F3-B6F5-7E62753C34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a16="http://schemas.microsoft.com/office/drawing/2014/main"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spTree>
    <p:extLst>
      <p:ext uri="{BB962C8B-B14F-4D97-AF65-F5344CB8AC3E}">
        <p14:creationId xmlns:p14="http://schemas.microsoft.com/office/powerpoint/2010/main" val="1485631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28BD25-C407-49A9-B04B-F04DCF09C60A}"/>
              </a:ext>
            </a:extLst>
          </p:cNvPr>
          <p:cNvSpPr txBox="1"/>
          <p:nvPr/>
        </p:nvSpPr>
        <p:spPr>
          <a:xfrm>
            <a:off x="826265" y="176270"/>
            <a:ext cx="1136573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vi-VN" sz="3200" b="0" i="0" u="none" strike="noStrike" kern="1200" cap="none" spc="0" normalizeH="0" baseline="0" noProof="0" smtClean="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rPr>
              <a:t>N</a:t>
            </a:r>
            <a:r>
              <a:rPr lang="en-US" sz="3200" smtClean="0">
                <a:solidFill>
                  <a:srgbClr val="000000"/>
                </a:solidFill>
                <a:highlight>
                  <a:srgbClr val="FFFF00"/>
                </a:highlight>
                <a:latin typeface="Arial-Rounded" panose="020B0500000000000000" pitchFamily="34" charset="0"/>
                <a:ea typeface="Arial-Rounded" panose="020B0500000000000000" pitchFamily="34" charset="0"/>
                <a:cs typeface="Arial-Rounded" panose="020B0500000000000000" pitchFamily="34" charset="0"/>
              </a:rPr>
              <a:t>ói tên các việc làm trong tranh. Cho biết những việc làm đó ảnh hưởng đến môi trường như thế nào.</a:t>
            </a:r>
            <a:endParaRPr kumimoji="0" lang="en-US" sz="3200" b="0" i="0" u="none" strike="noStrike" kern="1200" cap="none" spc="0" normalizeH="0" baseline="0" noProof="0" dirty="0">
              <a:ln>
                <a:noFill/>
              </a:ln>
              <a:solidFill>
                <a:srgbClr val="000000"/>
              </a:solidFill>
              <a:effectLst/>
              <a:highlight>
                <a:srgbClr val="FFFF00"/>
              </a:highligh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5CDCA55D-4B39-4956-9F0A-4D618776724F}"/>
              </a:ext>
            </a:extLst>
          </p:cNvPr>
          <p:cNvPicPr>
            <a:picLocks noChangeAspect="1"/>
          </p:cNvPicPr>
          <p:nvPr/>
        </p:nvPicPr>
        <p:blipFill>
          <a:blip r:embed="rId2"/>
          <a:stretch>
            <a:fillRect/>
          </a:stretch>
        </p:blipFill>
        <p:spPr>
          <a:xfrm>
            <a:off x="1736914" y="1525950"/>
            <a:ext cx="4359086" cy="4147736"/>
          </a:xfrm>
          <a:prstGeom prst="rect">
            <a:avLst/>
          </a:prstGeom>
        </p:spPr>
      </p:pic>
      <p:pic>
        <p:nvPicPr>
          <p:cNvPr id="6" name="Picture 5">
            <a:extLst>
              <a:ext uri="{FF2B5EF4-FFF2-40B4-BE49-F238E27FC236}">
                <a16:creationId xmlns:a16="http://schemas.microsoft.com/office/drawing/2014/main" id="{43AB7006-D60A-46B2-99F3-93B8FBE015EA}"/>
              </a:ext>
            </a:extLst>
          </p:cNvPr>
          <p:cNvPicPr>
            <a:picLocks noChangeAspect="1"/>
          </p:cNvPicPr>
          <p:nvPr/>
        </p:nvPicPr>
        <p:blipFill>
          <a:blip r:embed="rId3"/>
          <a:stretch>
            <a:fillRect/>
          </a:stretch>
        </p:blipFill>
        <p:spPr>
          <a:xfrm>
            <a:off x="6697733" y="1525950"/>
            <a:ext cx="4194563" cy="3938015"/>
          </a:xfrm>
          <a:prstGeom prst="rect">
            <a:avLst/>
          </a:prstGeom>
        </p:spPr>
      </p:pic>
    </p:spTree>
    <p:extLst>
      <p:ext uri="{BB962C8B-B14F-4D97-AF65-F5344CB8AC3E}">
        <p14:creationId xmlns:p14="http://schemas.microsoft.com/office/powerpoint/2010/main" val="212952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D739C3-9C30-4027-800D-E03C14D19C43}"/>
              </a:ext>
            </a:extLst>
          </p:cNvPr>
          <p:cNvPicPr>
            <a:picLocks noChangeAspect="1"/>
          </p:cNvPicPr>
          <p:nvPr/>
        </p:nvPicPr>
        <p:blipFill>
          <a:blip r:embed="rId2"/>
          <a:stretch>
            <a:fillRect/>
          </a:stretch>
        </p:blipFill>
        <p:spPr>
          <a:xfrm>
            <a:off x="1312212" y="552450"/>
            <a:ext cx="4510934" cy="4140736"/>
          </a:xfrm>
          <a:prstGeom prst="rect">
            <a:avLst/>
          </a:prstGeom>
        </p:spPr>
      </p:pic>
      <p:pic>
        <p:nvPicPr>
          <p:cNvPr id="5" name="Picture 4">
            <a:extLst>
              <a:ext uri="{FF2B5EF4-FFF2-40B4-BE49-F238E27FC236}">
                <a16:creationId xmlns:a16="http://schemas.microsoft.com/office/drawing/2014/main" id="{40538589-2D8D-421D-9C1A-31742ABA6364}"/>
              </a:ext>
            </a:extLst>
          </p:cNvPr>
          <p:cNvPicPr>
            <a:picLocks noChangeAspect="1"/>
          </p:cNvPicPr>
          <p:nvPr/>
        </p:nvPicPr>
        <p:blipFill>
          <a:blip r:embed="rId3"/>
          <a:stretch>
            <a:fillRect/>
          </a:stretch>
        </p:blipFill>
        <p:spPr>
          <a:xfrm>
            <a:off x="6535699" y="552450"/>
            <a:ext cx="4392896" cy="4140736"/>
          </a:xfrm>
          <a:prstGeom prst="rect">
            <a:avLst/>
          </a:prstGeom>
        </p:spPr>
      </p:pic>
    </p:spTree>
    <p:extLst>
      <p:ext uri="{BB962C8B-B14F-4D97-AF65-F5344CB8AC3E}">
        <p14:creationId xmlns:p14="http://schemas.microsoft.com/office/powerpoint/2010/main" val="320131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grpSp>
        <p:nvGrpSpPr>
          <p:cNvPr id="24" name="组合 23">
            <a:extLst>
              <a:ext uri="{FF2B5EF4-FFF2-40B4-BE49-F238E27FC236}">
                <a16:creationId xmlns:a16="http://schemas.microsoft.com/office/drawing/2014/main" id="{3378732E-4E49-4ADA-9A59-34FF8418106A}"/>
              </a:ext>
            </a:extLst>
          </p:cNvPr>
          <p:cNvGrpSpPr/>
          <p:nvPr/>
        </p:nvGrpSpPr>
        <p:grpSpPr>
          <a:xfrm>
            <a:off x="3297693" y="-487254"/>
            <a:ext cx="5809496" cy="5760000"/>
            <a:chOff x="3084810" y="-335112"/>
            <a:chExt cx="5809496" cy="5760000"/>
          </a:xfrm>
        </p:grpSpPr>
        <p:grpSp>
          <p:nvGrpSpPr>
            <p:cNvPr id="17" name="组合 16">
              <a:extLst>
                <a:ext uri="{FF2B5EF4-FFF2-40B4-BE49-F238E27FC236}">
                  <a16:creationId xmlns:a16="http://schemas.microsoft.com/office/drawing/2014/main"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2785C2FF-6646-4D8E-A4D4-4477539FA402}"/>
                  </a:ext>
                </a:extLst>
              </p:cNvPr>
              <p:cNvPicPr>
                <a:picLocks noChangeAspect="1"/>
              </p:cNvPicPr>
              <p:nvPr/>
            </p:nvPicPr>
            <p:blipFill rotWithShape="1">
              <a:blip r:embed="rId3"/>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id="{E3262840-AD48-47F6-A0A1-446DB542520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Unicode MS"/>
              <a:ea typeface="黑体"/>
              <a:cs typeface="+mn-cs"/>
            </a:endParaRPr>
          </a:p>
        </p:txBody>
      </p:sp>
      <p:sp>
        <p:nvSpPr>
          <p:cNvPr id="25" name="文本框 24">
            <a:extLst>
              <a:ext uri="{FF2B5EF4-FFF2-40B4-BE49-F238E27FC236}">
                <a16:creationId xmlns:a16="http://schemas.microsoft.com/office/drawing/2014/main" id="{91E2F301-64C4-4CDE-B909-B4A9737784F3}"/>
              </a:ext>
            </a:extLst>
          </p:cNvPr>
          <p:cNvSpPr txBox="1"/>
          <p:nvPr/>
        </p:nvSpPr>
        <p:spPr>
          <a:xfrm>
            <a:off x="4166421" y="2855891"/>
            <a:ext cx="428492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mn-cs"/>
              </a:rPr>
              <a:t>Thảo</a:t>
            </a:r>
            <a:r>
              <a:rPr kumimoji="0" lang="en-US" altLang="zh-CN" sz="44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mn-cs"/>
              </a:rPr>
              <a:t> </a:t>
            </a:r>
            <a:r>
              <a:rPr kumimoji="0" lang="en-US" altLang="zh-CN" sz="4400" b="0"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mn-cs"/>
              </a:rPr>
              <a:t>luận</a:t>
            </a:r>
            <a:r>
              <a:rPr kumimoji="0" lang="en-US" altLang="zh-CN" sz="44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mn-cs"/>
              </a:rPr>
              <a:t> </a:t>
            </a:r>
            <a:r>
              <a:rPr kumimoji="0" lang="en-US" altLang="zh-CN" sz="4400" b="0"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mn-cs"/>
              </a:rPr>
              <a:t>nhóm</a:t>
            </a:r>
            <a:endParaRPr kumimoji="0" lang="zh-CN" altLang="en-US" sz="44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mn-cs"/>
            </a:endParaRPr>
          </a:p>
        </p:txBody>
      </p:sp>
    </p:spTree>
    <p:extLst>
      <p:ext uri="{BB962C8B-B14F-4D97-AF65-F5344CB8AC3E}">
        <p14:creationId xmlns:p14="http://schemas.microsoft.com/office/powerpoint/2010/main" val="2905618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25"/>
                                        </p:tgtEl>
                                        <p:attrNameLst>
                                          <p:attrName>style.visibility</p:attrName>
                                        </p:attrNameLst>
                                      </p:cBhvr>
                                      <p:to>
                                        <p:strVal val="visible"/>
                                      </p:to>
                                    </p:set>
                                    <p:anim calcmode="lin" valueType="num">
                                      <p:cBhvr>
                                        <p:cTn id="46"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7" dur="1000" fill="hold"/>
                                        <p:tgtEl>
                                          <p:spTgt spid="25"/>
                                        </p:tgtEl>
                                        <p:attrNameLst>
                                          <p:attrName>ppt_y</p:attrName>
                                        </p:attrNameLst>
                                      </p:cBhvr>
                                      <p:tavLst>
                                        <p:tav tm="0">
                                          <p:val>
                                            <p:strVal val="#ppt_y"/>
                                          </p:val>
                                        </p:tav>
                                        <p:tav tm="100000">
                                          <p:val>
                                            <p:strVal val="#ppt_y"/>
                                          </p:val>
                                        </p:tav>
                                      </p:tavLst>
                                    </p:anim>
                                    <p:anim calcmode="lin" valueType="num">
                                      <p:cBhvr>
                                        <p:cTn id="48"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9"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000" tmFilter="0,0; .5, 1; 1, 1"/>
                                        <p:tgtEl>
                                          <p:spTgt spid="25"/>
                                        </p:tgtEl>
                                      </p:cBhvr>
                                    </p:animEffect>
                                  </p:childTnLst>
                                </p:cTn>
                              </p:par>
                              <p:par>
                                <p:cTn id="51" presetID="26" presetClass="emph" presetSubtype="0" repeatCount="indefinite" fill="hold" grpId="1" nodeType="withEffect">
                                  <p:stCondLst>
                                    <p:cond delay="0"/>
                                  </p:stCondLst>
                                  <p:endCondLst>
                                    <p:cond evt="onNext" delay="0">
                                      <p:tgtEl>
                                        <p:sldTgt/>
                                      </p:tgtEl>
                                    </p:cond>
                                  </p:endCondLst>
                                  <p:childTnLst>
                                    <p:animEffect transition="out" filter="fade">
                                      <p:cBhvr>
                                        <p:cTn id="52" dur="1000" tmFilter="0, 0; .2, .5; .8, .5; 1, 0"/>
                                        <p:tgtEl>
                                          <p:spTgt spid="22"/>
                                        </p:tgtEl>
                                      </p:cBhvr>
                                    </p:animEffect>
                                    <p:animScale>
                                      <p:cBhvr>
                                        <p:cTn id="53" dur="500" autoRev="1" fill="hold"/>
                                        <p:tgtEl>
                                          <p:spTgt spid="22"/>
                                        </p:tgtEl>
                                      </p:cBhvr>
                                      <p:by x="105000" y="105000"/>
                                    </p:animScale>
                                  </p:childTnLst>
                                </p:cTn>
                              </p:par>
                              <p:par>
                                <p:cTn id="54" presetID="26" presetClass="emph" presetSubtype="0" repeatCount="indefinite" fill="hold" grpId="1" nodeType="withEffect">
                                  <p:stCondLst>
                                    <p:cond delay="0"/>
                                  </p:stCondLst>
                                  <p:endCondLst>
                                    <p:cond evt="onNext" delay="0">
                                      <p:tgtEl>
                                        <p:sldTgt/>
                                      </p:tgtEl>
                                    </p:cond>
                                  </p:endCondLst>
                                  <p:childTnLst>
                                    <p:animEffect transition="out" filter="fade">
                                      <p:cBhvr>
                                        <p:cTn id="55" dur="1000" tmFilter="0, 0; .2, .5; .8, .5; 1, 0"/>
                                        <p:tgtEl>
                                          <p:spTgt spid="23"/>
                                        </p:tgtEl>
                                      </p:cBhvr>
                                    </p:animEffect>
                                    <p:animScale>
                                      <p:cBhvr>
                                        <p:cTn id="56" dur="500" autoRev="1" fill="hold"/>
                                        <p:tgtEl>
                                          <p:spTgt spid="23"/>
                                        </p:tgtEl>
                                      </p:cBhvr>
                                      <p:by x="105000" y="105000"/>
                                    </p:animScale>
                                  </p:childTnLst>
                                </p:cTn>
                              </p:par>
                              <p:par>
                                <p:cTn id="57" presetID="26" presetClass="emph" presetSubtype="0" repeatCount="indefinite" fill="hold" grpId="1" nodeType="withEffect">
                                  <p:stCondLst>
                                    <p:cond delay="0"/>
                                  </p:stCondLst>
                                  <p:endCondLst>
                                    <p:cond evt="onNext" delay="0">
                                      <p:tgtEl>
                                        <p:sldTgt/>
                                      </p:tgtEl>
                                    </p:cond>
                                  </p:endCondLst>
                                  <p:childTnLst>
                                    <p:animEffect transition="out" filter="fade">
                                      <p:cBhvr>
                                        <p:cTn id="58" dur="1000" tmFilter="0, 0; .2, .5; .8, .5; 1, 0"/>
                                        <p:tgtEl>
                                          <p:spTgt spid="6"/>
                                        </p:tgtEl>
                                      </p:cBhvr>
                                    </p:animEffect>
                                    <p:animScale>
                                      <p:cBhvr>
                                        <p:cTn id="59" dur="500" autoRev="1" fill="hold"/>
                                        <p:tgtEl>
                                          <p:spTgt spid="6"/>
                                        </p:tgtEl>
                                      </p:cBhvr>
                                      <p:by x="105000" y="105000"/>
                                    </p:animScale>
                                  </p:childTnLst>
                                </p:cTn>
                              </p:par>
                              <p:par>
                                <p:cTn id="60" presetID="26" presetClass="emph" presetSubtype="0" repeatCount="indefinite" fill="hold" grpId="1" nodeType="withEffect">
                                  <p:stCondLst>
                                    <p:cond delay="0"/>
                                  </p:stCondLst>
                                  <p:endCondLst>
                                    <p:cond evt="onNext" delay="0">
                                      <p:tgtEl>
                                        <p:sldTgt/>
                                      </p:tgtEl>
                                    </p:cond>
                                  </p:endCondLst>
                                  <p:childTnLst>
                                    <p:animEffect transition="out" filter="fade">
                                      <p:cBhvr>
                                        <p:cTn id="61" dur="1000" tmFilter="0, 0; .2, .5; .8, .5; 1, 0"/>
                                        <p:tgtEl>
                                          <p:spTgt spid="10"/>
                                        </p:tgtEl>
                                      </p:cBhvr>
                                    </p:animEffect>
                                    <p:animScale>
                                      <p:cBhvr>
                                        <p:cTn id="62" dur="500" autoRev="1" fill="hold"/>
                                        <p:tgtEl>
                                          <p:spTgt spid="10"/>
                                        </p:tgtEl>
                                      </p:cBhvr>
                                      <p:by x="105000" y="105000"/>
                                    </p:animScale>
                                  </p:childTnLst>
                                </p:cTn>
                              </p:par>
                              <p:par>
                                <p:cTn id="63" presetID="26" presetClass="emph" presetSubtype="0" repeatCount="indefinite" fill="hold" grpId="1" nodeType="withEffect">
                                  <p:stCondLst>
                                    <p:cond delay="0"/>
                                  </p:stCondLst>
                                  <p:endCondLst>
                                    <p:cond evt="onNext" delay="0">
                                      <p:tgtEl>
                                        <p:sldTgt/>
                                      </p:tgtEl>
                                    </p:cond>
                                  </p:endCondLst>
                                  <p:childTnLst>
                                    <p:animEffect transition="out" filter="fade">
                                      <p:cBhvr>
                                        <p:cTn id="64" dur="1000" tmFilter="0, 0; .2, .5; .8, .5; 1, 0"/>
                                        <p:tgtEl>
                                          <p:spTgt spid="4"/>
                                        </p:tgtEl>
                                      </p:cBhvr>
                                    </p:animEffect>
                                    <p:animScale>
                                      <p:cBhvr>
                                        <p:cTn id="65" dur="500" autoRev="1" fill="hold"/>
                                        <p:tgtEl>
                                          <p:spTgt spid="4"/>
                                        </p:tgtEl>
                                      </p:cBhvr>
                                      <p:by x="105000" y="105000"/>
                                    </p:animScale>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1000" tmFilter="0, 0; .2, .5; .8, .5; 1, 0"/>
                                        <p:tgtEl>
                                          <p:spTgt spid="5"/>
                                        </p:tgtEl>
                                      </p:cBhvr>
                                    </p:animEffect>
                                    <p:animScale>
                                      <p:cBhvr>
                                        <p:cTn id="68"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92480" y="2228935"/>
            <a:ext cx="2321185" cy="1200329"/>
          </a:xfrm>
          <a:prstGeom prst="rect">
            <a:avLst/>
          </a:prstGeom>
          <a:noFill/>
        </p:spPr>
        <p:txBody>
          <a:bodyPr wrap="square" rtlCol="0">
            <a:spAutoFit/>
          </a:bodyPr>
          <a:lstStyle/>
          <a:p>
            <a:pPr algn="ctr" defTabSz="1219170">
              <a:buClr>
                <a:srgbClr val="000000"/>
              </a:buClr>
            </a:pPr>
            <a:r>
              <a:rPr lang="en-US" sz="3600" kern="0" err="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Bảo</a:t>
            </a:r>
            <a:r>
              <a:rPr lang="en-US" sz="3600" kern="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kern="0" smtClean="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vệ </a:t>
            </a:r>
            <a:endPar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algn="ctr" defTabSz="1219170">
              <a:buClr>
                <a:srgbClr val="000000"/>
              </a:buClr>
            </a:pPr>
            <a:r>
              <a:rPr lang="en-US" sz="36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môi</a:t>
            </a:r>
            <a:r>
              <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kern="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rPr>
              <a:t>trường</a:t>
            </a:r>
            <a:endParaRPr lang="en-US" sz="3600" kern="0" dirty="0">
              <a:solidFill>
                <a:srgbClr val="C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2" name="Picture 1" descr="Screen Clippin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406957" y="413855"/>
            <a:ext cx="3085335" cy="2929824"/>
          </a:xfrm>
          <a:prstGeom prst="roundRect">
            <a:avLst>
              <a:gd name="adj" fmla="val 12304"/>
            </a:avLst>
          </a:prstGeom>
        </p:spPr>
      </p:pic>
      <p:pic>
        <p:nvPicPr>
          <p:cNvPr id="6" name="Picture 5" descr="Screen Clipping"/>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1362" r="1"/>
          <a:stretch/>
        </p:blipFill>
        <p:spPr>
          <a:xfrm>
            <a:off x="6659142" y="406402"/>
            <a:ext cx="3015148" cy="2937277"/>
          </a:xfrm>
          <a:prstGeom prst="roundRect">
            <a:avLst>
              <a:gd name="adj" fmla="val 10524"/>
            </a:avLst>
          </a:prstGeom>
        </p:spPr>
      </p:pic>
      <p:pic>
        <p:nvPicPr>
          <p:cNvPr id="7" name="Picture 6"/>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r="53410"/>
          <a:stretch/>
        </p:blipFill>
        <p:spPr>
          <a:xfrm>
            <a:off x="3493967" y="3490819"/>
            <a:ext cx="3002704" cy="2886540"/>
          </a:xfrm>
          <a:prstGeom prst="roundRect">
            <a:avLst>
              <a:gd name="adj" fmla="val 7428"/>
            </a:avLst>
          </a:prstGeom>
        </p:spPr>
      </p:pic>
      <p:pic>
        <p:nvPicPr>
          <p:cNvPr id="9" name="Picture 8"/>
          <p:cNvPicPr>
            <a:picLocks noChangeAspect="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53507" r="-97"/>
          <a:stretch/>
        </p:blipFill>
        <p:spPr>
          <a:xfrm>
            <a:off x="6671585" y="3490819"/>
            <a:ext cx="3002704" cy="2886540"/>
          </a:xfrm>
          <a:prstGeom prst="roundRect">
            <a:avLst>
              <a:gd name="adj" fmla="val 7428"/>
            </a:avLst>
          </a:prstGeom>
        </p:spPr>
      </p:pic>
      <p:pic>
        <p:nvPicPr>
          <p:cNvPr id="2050" name="Picture 2" descr="Tick Stock Illustrations – 82,642 Tick Stock Illustrations, Vectors &amp;amp;  Clipart - Dreamstime"/>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53500" b="90000" l="54750" r="90500"/>
                    </a14:imgEffect>
                  </a14:imgLayer>
                </a14:imgProps>
              </a:ext>
              <a:ext uri="{28A0092B-C50C-407E-A947-70E740481C1C}">
                <a14:useLocalDpi xmlns:a14="http://schemas.microsoft.com/office/drawing/2010/main" val="0"/>
              </a:ext>
            </a:extLst>
          </a:blip>
          <a:srcRect l="52245" t="55355" r="7565" b="10193"/>
          <a:stretch/>
        </p:blipFill>
        <p:spPr bwMode="auto">
          <a:xfrm>
            <a:off x="8867331" y="2393360"/>
            <a:ext cx="1026295" cy="8797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ick Stock Illustrations – 82,642 Tick Stock Illustrations, Vectors &amp;amp;  Clipart - Dreamstime"/>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53500" b="90000" l="54750" r="90500"/>
                    </a14:imgEffect>
                  </a14:imgLayer>
                </a14:imgProps>
              </a:ext>
              <a:ext uri="{28A0092B-C50C-407E-A947-70E740481C1C}">
                <a14:useLocalDpi xmlns:a14="http://schemas.microsoft.com/office/drawing/2010/main" val="0"/>
              </a:ext>
            </a:extLst>
          </a:blip>
          <a:srcRect l="52245" t="55355" r="7565" b="10193"/>
          <a:stretch/>
        </p:blipFill>
        <p:spPr bwMode="auto">
          <a:xfrm>
            <a:off x="5496175" y="5380453"/>
            <a:ext cx="1162968" cy="9969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ick Stock Illustrations – 82,642 Tick Stock Illustrations, Vectors &amp;amp;  Clipart - Dreamstime"/>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10500" b="42000" l="55625" r="90250"/>
                    </a14:imgEffect>
                  </a14:imgLayer>
                </a14:imgProps>
              </a:ext>
              <a:ext uri="{28A0092B-C50C-407E-A947-70E740481C1C}">
                <a14:useLocalDpi xmlns:a14="http://schemas.microsoft.com/office/drawing/2010/main" val="0"/>
              </a:ext>
            </a:extLst>
          </a:blip>
          <a:srcRect l="55625" t="10167" r="9219" b="58000"/>
          <a:stretch/>
        </p:blipFill>
        <p:spPr bwMode="auto">
          <a:xfrm>
            <a:off x="5685331" y="2450628"/>
            <a:ext cx="986255" cy="8930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Tick Stock Illustrations – 82,642 Tick Stock Illustrations, Vectors &amp;amp;  Clipart - Dreamstime"/>
          <p:cNvPicPr>
            <a:picLocks noChangeAspect="1" noChangeArrowheads="1"/>
          </p:cNvPicPr>
          <p:nvPr/>
        </p:nvPicPr>
        <p:blipFill rotWithShape="1">
          <a:blip r:embed="rId11">
            <a:extLst>
              <a:ext uri="{BEBA8EAE-BF5A-486C-A8C5-ECC9F3942E4B}">
                <a14:imgProps xmlns:a14="http://schemas.microsoft.com/office/drawing/2010/main">
                  <a14:imgLayer r:embed="rId10">
                    <a14:imgEffect>
                      <a14:backgroundRemoval t="10500" b="42000" l="55625" r="90250"/>
                    </a14:imgEffect>
                  </a14:imgLayer>
                </a14:imgProps>
              </a:ext>
              <a:ext uri="{28A0092B-C50C-407E-A947-70E740481C1C}">
                <a14:useLocalDpi xmlns:a14="http://schemas.microsoft.com/office/drawing/2010/main" val="0"/>
              </a:ext>
            </a:extLst>
          </a:blip>
          <a:srcRect l="55625" t="10167" r="9219" b="58000"/>
          <a:stretch/>
        </p:blipFill>
        <p:spPr bwMode="auto">
          <a:xfrm>
            <a:off x="8907371" y="5484308"/>
            <a:ext cx="986255" cy="89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1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fade">
                                      <p:cBhvr>
                                        <p:cTn id="32" dur="500"/>
                                        <p:tgtEl>
                                          <p:spTgt spid="20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52"/>
                                        </p:tgtEl>
                                        <p:attrNameLst>
                                          <p:attrName>style.visibility</p:attrName>
                                        </p:attrNameLst>
                                      </p:cBhvr>
                                      <p:to>
                                        <p:strVal val="visible"/>
                                      </p:to>
                                    </p:set>
                                    <p:animEffect transition="in" filter="fade">
                                      <p:cBhvr>
                                        <p:cTn id="42" dur="500"/>
                                        <p:tgtEl>
                                          <p:spTgt spid="205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5283200" y="239184"/>
            <a:ext cx="6682317" cy="6618816"/>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203200" y="1092200"/>
            <a:ext cx="5048251" cy="2468033"/>
          </a:xfrm>
          <a:prstGeom prst="rect">
            <a:avLst/>
          </a:prstGeom>
          <a:noFill/>
          <a:ln w="9525">
            <a:noFill/>
          </a:ln>
        </p:spPr>
      </p:pic>
      <p:sp>
        <p:nvSpPr>
          <p:cNvPr id="11271" name="文本框 11270"/>
          <p:cNvSpPr txBox="1"/>
          <p:nvPr/>
        </p:nvSpPr>
        <p:spPr>
          <a:xfrm>
            <a:off x="5728758" y="3846226"/>
            <a:ext cx="5791200" cy="1913655"/>
          </a:xfrm>
          <a:prstGeom prst="rect">
            <a:avLst/>
          </a:prstGeom>
          <a:noFill/>
          <a:ln w="9525">
            <a:noFill/>
          </a:ln>
        </p:spPr>
        <p:txBody>
          <a:bodyPr lIns="66349" tIns="33174" rIns="66349" bIns="3317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vi-VN" sz="40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a:t>
            </a: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đã làm gì để góp phần giữ gìn môi </a:t>
            </a:r>
            <a:r>
              <a:rPr kumimoji="0" lang="vi-VN" sz="40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 </a:t>
            </a:r>
            <a:r>
              <a:rPr kumimoji="0" lang="vi-VN" sz="40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sạch đẹp</a:t>
            </a:r>
            <a:r>
              <a:rPr kumimoji="0" lang="en-US" sz="40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891797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kgr 2"/>
          <p:cNvPicPr>
            <a:picLocks noChangeAspect="1"/>
          </p:cNvPicPr>
          <p:nvPr/>
        </p:nvPicPr>
        <p:blipFill rotWithShape="1">
          <a:blip r:embed="rId3">
            <a:extLst>
              <a:ext uri="{28A0092B-C50C-407E-A947-70E740481C1C}">
                <a14:useLocalDpi xmlns:a14="http://schemas.microsoft.com/office/drawing/2010/main" val="0"/>
              </a:ext>
            </a:extLst>
          </a:blip>
          <a:srcRect t="19643"/>
          <a:stretch>
            <a:fillRect/>
          </a:stretch>
        </p:blipFill>
        <p:spPr>
          <a:xfrm>
            <a:off x="0" y="0"/>
            <a:ext cx="12192000" cy="6858000"/>
          </a:xfrm>
          <a:prstGeom prst="rect">
            <a:avLst/>
          </a:prstGeom>
        </p:spPr>
      </p:pic>
      <p:pic>
        <p:nvPicPr>
          <p:cNvPr id="9" name="bkgr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 y="1737705"/>
            <a:ext cx="12191999" cy="3967171"/>
          </a:xfrm>
          <a:prstGeom prst="rect">
            <a:avLst/>
          </a:prstGeom>
        </p:spPr>
      </p:pic>
      <p:pic>
        <p:nvPicPr>
          <p:cNvPr id="23" name="Mây 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27" name="Mặt trời"/>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8" name="Bả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5399" y="1015788"/>
            <a:ext cx="9452299" cy="4863153"/>
          </a:xfrm>
          <a:prstGeom prst="rect">
            <a:avLst/>
          </a:prstGeom>
        </p:spPr>
      </p:pic>
      <p:pic>
        <p:nvPicPr>
          <p:cNvPr id="5" name="bkgr 1"/>
          <p:cNvPicPr>
            <a:picLocks noChangeAspect="1"/>
          </p:cNvPicPr>
          <p:nvPr/>
        </p:nvPicPr>
        <p:blipFill rotWithShape="1">
          <a:blip r:embed="rId8">
            <a:extLst>
              <a:ext uri="{28A0092B-C50C-407E-A947-70E740481C1C}">
                <a14:useLocalDpi xmlns:a14="http://schemas.microsoft.com/office/drawing/2010/main" val="0"/>
              </a:ext>
            </a:extLst>
          </a:blip>
          <a:srcRect t="-1" b="-247"/>
          <a:stretch>
            <a:fillRect/>
          </a:stretch>
        </p:blipFill>
        <p:spPr>
          <a:xfrm>
            <a:off x="0" y="4806595"/>
            <a:ext cx="12192000" cy="2081605"/>
          </a:xfrm>
          <a:prstGeom prst="rect">
            <a:avLst/>
          </a:prstGeom>
        </p:spPr>
      </p:pic>
      <p:pic>
        <p:nvPicPr>
          <p:cNvPr id="11" name="bóng bay 1"/>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3" name="bóng bay 2"/>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5" name="bóng bay 3"/>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21" name="Mây 1"/>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5" name="Mây 4"/>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8" name="Luyện đọc từ khó"/>
          <p:cNvSpPr txBox="1"/>
          <p:nvPr/>
        </p:nvSpPr>
        <p:spPr>
          <a:xfrm>
            <a:off x="1484251" y="1186360"/>
            <a:ext cx="9007090" cy="415498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Mỗi </a:t>
            </a:r>
            <a:r>
              <a:rPr kumimoji="0" lang="vi-VN" sz="220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năm, cứ </a:t>
            </a:r>
            <a:r>
              <a:rPr kumimoji="0" lang="vi-VN" sz="220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sau </a:t>
            </a:r>
            <a:r>
              <a:rPr kumimoji="0" lang="en-US" sz="2200"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a:t>
            </a:r>
            <a:r>
              <a:rPr kumimoji="0" lang="vi-VN" sz="2200"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ết </a:t>
            </a:r>
            <a:r>
              <a:rPr kumimoji="0" lang="vi-VN" sz="220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Nguyên đán, trường em phát động chương trình tết trồng cây. Theo sự phân công của lớp, em mang cuốc để đào hố trồng cây. Sáng hôm đó, thời tiết mùa xuân thật đẹp, em cùng các bạn đến trường lao động. Sau buổi khai mạc, em và các bạn tổ 4 được phân công trồng một cây ở góc sân trường. Không cần cô giáo nhắc nhở, chúng em kéo nhau về vị trí trồng cây của mình và phân công công việc. Em và Tuấn thay nhau đào hố, Sơn dùng xẻng xúc đất ở hố lên. Lan và Ngọc đi lấy lấy nước. Sau gần hai tiếng đồng hồ, chúng em đã trồng và tưới nước xong cho cây</a:t>
            </a:r>
            <a:r>
              <a:rPr kumimoji="0" lang="vi-VN" sz="2200"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lang="en-US" sz="2200" dirty="0">
              <a:solidFill>
                <a:srgbClr val="FFFF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i="0" u="none" strike="noStrike" kern="1200" cap="none" spc="0" normalizeH="0" noProof="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200" i="0" u="none" strike="noStrike" kern="1200" cap="none" spc="0" normalizeH="0" noProof="0" smtClean="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smtClean="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Kết </a:t>
            </a:r>
            <a:r>
              <a:rPr kumimoji="0" lang="vi-VN" sz="220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thúc hoạt động trồng cây, chúng em vào lớp lấy chổi ra khu vực sân trường, quét dọn sạch sẽ sân trường để ngày mai trở lại việc học tập</a:t>
            </a:r>
            <a:r>
              <a:rPr kumimoji="0" lang="en-US" sz="220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20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Các bạn ai cũng có ý thức lao động nên chẳng mấy chốc chúng em hoàn thành công việc của mình.</a:t>
            </a:r>
          </a:p>
        </p:txBody>
      </p:sp>
    </p:spTree>
    <p:extLst>
      <p:ext uri="{BB962C8B-B14F-4D97-AF65-F5344CB8AC3E}">
        <p14:creationId xmlns:p14="http://schemas.microsoft.com/office/powerpoint/2010/main" val="232713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1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childTnLst>
                                </p:cTn>
                              </p:par>
                              <p:par>
                                <p:cTn id="22" presetID="6" presetClass="entr" presetSubtype="3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ircle(out)">
                                      <p:cBhvr>
                                        <p:cTn id="24" dur="1000"/>
                                        <p:tgtEl>
                                          <p:spTgt spid="27"/>
                                        </p:tgtEl>
                                      </p:cBhvr>
                                    </p:animEffect>
                                  </p:childTnLst>
                                </p:cTn>
                              </p:par>
                            </p:childTnLst>
                          </p:cTn>
                        </p:par>
                        <p:par>
                          <p:cTn id="25" fill="hold">
                            <p:stCondLst>
                              <p:cond delay="3500"/>
                            </p:stCondLst>
                            <p:childTnLst>
                              <p:par>
                                <p:cTn id="26" presetID="10"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500"/>
                                        <p:tgtEl>
                                          <p:spTgt spid="11"/>
                                        </p:tgtEl>
                                      </p:cBhvr>
                                    </p:animEffect>
                                    <p:anim calcmode="lin" valueType="num">
                                      <p:cBhvr>
                                        <p:cTn id="42" dur="1500" fill="hold"/>
                                        <p:tgtEl>
                                          <p:spTgt spid="11"/>
                                        </p:tgtEl>
                                        <p:attrNameLst>
                                          <p:attrName>ppt_x</p:attrName>
                                        </p:attrNameLst>
                                      </p:cBhvr>
                                      <p:tavLst>
                                        <p:tav tm="0">
                                          <p:val>
                                            <p:strVal val="#ppt_x"/>
                                          </p:val>
                                        </p:tav>
                                        <p:tav tm="100000">
                                          <p:val>
                                            <p:strVal val="#ppt_x"/>
                                          </p:val>
                                        </p:tav>
                                      </p:tavLst>
                                    </p:anim>
                                    <p:anim calcmode="lin" valueType="num">
                                      <p:cBhvr>
                                        <p:cTn id="43" dur="15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500"/>
                                        <p:tgtEl>
                                          <p:spTgt spid="13"/>
                                        </p:tgtEl>
                                      </p:cBhvr>
                                    </p:animEffect>
                                    <p:anim calcmode="lin" valueType="num">
                                      <p:cBhvr>
                                        <p:cTn id="47" dur="1500" fill="hold"/>
                                        <p:tgtEl>
                                          <p:spTgt spid="13"/>
                                        </p:tgtEl>
                                        <p:attrNameLst>
                                          <p:attrName>ppt_x</p:attrName>
                                        </p:attrNameLst>
                                      </p:cBhvr>
                                      <p:tavLst>
                                        <p:tav tm="0">
                                          <p:val>
                                            <p:strVal val="#ppt_x"/>
                                          </p:val>
                                        </p:tav>
                                        <p:tav tm="100000">
                                          <p:val>
                                            <p:strVal val="#ppt_x"/>
                                          </p:val>
                                        </p:tav>
                                      </p:tavLst>
                                    </p:anim>
                                    <p:anim calcmode="lin" valueType="num">
                                      <p:cBhvr>
                                        <p:cTn id="48" dur="15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500"/>
                                        <p:tgtEl>
                                          <p:spTgt spid="17"/>
                                        </p:tgtEl>
                                      </p:cBhvr>
                                    </p:animEffect>
                                    <p:anim calcmode="lin" valueType="num">
                                      <p:cBhvr>
                                        <p:cTn id="52" dur="1500" fill="hold"/>
                                        <p:tgtEl>
                                          <p:spTgt spid="17"/>
                                        </p:tgtEl>
                                        <p:attrNameLst>
                                          <p:attrName>ppt_x</p:attrName>
                                        </p:attrNameLst>
                                      </p:cBhvr>
                                      <p:tavLst>
                                        <p:tav tm="0">
                                          <p:val>
                                            <p:strVal val="#ppt_x"/>
                                          </p:val>
                                        </p:tav>
                                        <p:tav tm="100000">
                                          <p:val>
                                            <p:strVal val="#ppt_x"/>
                                          </p:val>
                                        </p:tav>
                                      </p:tavLst>
                                    </p:anim>
                                    <p:anim calcmode="lin" valueType="num">
                                      <p:cBhvr>
                                        <p:cTn id="53" dur="15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500"/>
                                        <p:tgtEl>
                                          <p:spTgt spid="15"/>
                                        </p:tgtEl>
                                      </p:cBhvr>
                                    </p:animEffect>
                                    <p:anim calcmode="lin" valueType="num">
                                      <p:cBhvr>
                                        <p:cTn id="57" dur="1500" fill="hold"/>
                                        <p:tgtEl>
                                          <p:spTgt spid="15"/>
                                        </p:tgtEl>
                                        <p:attrNameLst>
                                          <p:attrName>ppt_x</p:attrName>
                                        </p:attrNameLst>
                                      </p:cBhvr>
                                      <p:tavLst>
                                        <p:tav tm="0">
                                          <p:val>
                                            <p:strVal val="#ppt_x"/>
                                          </p:val>
                                        </p:tav>
                                        <p:tav tm="100000">
                                          <p:val>
                                            <p:strVal val="#ppt_x"/>
                                          </p:val>
                                        </p:tav>
                                      </p:tavLst>
                                    </p:anim>
                                    <p:anim calcmode="lin" valueType="num">
                                      <p:cBhvr>
                                        <p:cTn id="58" dur="1500" fill="hold"/>
                                        <p:tgtEl>
                                          <p:spTgt spid="15"/>
                                        </p:tgtEl>
                                        <p:attrNameLst>
                                          <p:attrName>ppt_y</p:attrName>
                                        </p:attrNameLst>
                                      </p:cBhvr>
                                      <p:tavLst>
                                        <p:tav tm="0">
                                          <p:val>
                                            <p:strVal val="#ppt_y+.1"/>
                                          </p:val>
                                        </p:tav>
                                        <p:tav tm="100000">
                                          <p:val>
                                            <p:strVal val="#ppt_y"/>
                                          </p:val>
                                        </p:tav>
                                      </p:tavLst>
                                    </p:anim>
                                  </p:childTnLst>
                                </p:cTn>
                              </p:par>
                              <p:par>
                                <p:cTn id="59" presetID="32" presetClass="emph" presetSubtype="0" repeatCount="2000" fill="hold" nodeType="withEffect">
                                  <p:stCondLst>
                                    <p:cond delay="0"/>
                                  </p:stCondLst>
                                  <p:childTnLst>
                                    <p:animRot by="120000">
                                      <p:cBhvr>
                                        <p:cTn id="60" dur="75" fill="hold">
                                          <p:stCondLst>
                                            <p:cond delay="0"/>
                                          </p:stCondLst>
                                        </p:cTn>
                                        <p:tgtEl>
                                          <p:spTgt spid="27"/>
                                        </p:tgtEl>
                                        <p:attrNameLst>
                                          <p:attrName>r</p:attrName>
                                        </p:attrNameLst>
                                      </p:cBhvr>
                                    </p:animRot>
                                    <p:animRot by="-240000">
                                      <p:cBhvr>
                                        <p:cTn id="61" dur="150" fill="hold">
                                          <p:stCondLst>
                                            <p:cond delay="150"/>
                                          </p:stCondLst>
                                        </p:cTn>
                                        <p:tgtEl>
                                          <p:spTgt spid="27"/>
                                        </p:tgtEl>
                                        <p:attrNameLst>
                                          <p:attrName>r</p:attrName>
                                        </p:attrNameLst>
                                      </p:cBhvr>
                                    </p:animRot>
                                    <p:animRot by="240000">
                                      <p:cBhvr>
                                        <p:cTn id="62" dur="150" fill="hold">
                                          <p:stCondLst>
                                            <p:cond delay="300"/>
                                          </p:stCondLst>
                                        </p:cTn>
                                        <p:tgtEl>
                                          <p:spTgt spid="27"/>
                                        </p:tgtEl>
                                        <p:attrNameLst>
                                          <p:attrName>r</p:attrName>
                                        </p:attrNameLst>
                                      </p:cBhvr>
                                    </p:animRot>
                                    <p:animRot by="-240000">
                                      <p:cBhvr>
                                        <p:cTn id="63" dur="150" fill="hold">
                                          <p:stCondLst>
                                            <p:cond delay="450"/>
                                          </p:stCondLst>
                                        </p:cTn>
                                        <p:tgtEl>
                                          <p:spTgt spid="27"/>
                                        </p:tgtEl>
                                        <p:attrNameLst>
                                          <p:attrName>r</p:attrName>
                                        </p:attrNameLst>
                                      </p:cBhvr>
                                    </p:animRot>
                                    <p:animRot by="120000">
                                      <p:cBhvr>
                                        <p:cTn id="64" dur="150" fill="hold">
                                          <p:stCondLst>
                                            <p:cond delay="600"/>
                                          </p:stCondLst>
                                        </p:cTn>
                                        <p:tgtEl>
                                          <p:spTgt spid="27"/>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a:extLst>
              <a:ext uri="{FF2B5EF4-FFF2-40B4-BE49-F238E27FC236}">
                <a16:creationId xmlns:a16="http://schemas.microsoft.com/office/drawing/2014/main" id="{24A415B7-8E27-43F0-B850-5E38EA7BEF6F}"/>
              </a:ext>
            </a:extLst>
          </p:cNvPr>
          <p:cNvGrpSpPr/>
          <p:nvPr/>
        </p:nvGrpSpPr>
        <p:grpSpPr>
          <a:xfrm>
            <a:off x="3148348" y="876844"/>
            <a:ext cx="6559178" cy="3854644"/>
            <a:chOff x="6433809" y="1950733"/>
            <a:chExt cx="4502909" cy="3385457"/>
          </a:xfrm>
        </p:grpSpPr>
        <p:pic>
          <p:nvPicPr>
            <p:cNvPr id="2" name="图片 1">
              <a:extLst>
                <a:ext uri="{FF2B5EF4-FFF2-40B4-BE49-F238E27FC236}">
                  <a16:creationId xmlns:a16="http://schemas.microsoft.com/office/drawing/2014/main" id="{501B03D1-4EA1-40A3-ACAE-C8E36463DA06}"/>
                </a:ext>
              </a:extLst>
            </p:cNvPr>
            <p:cNvPicPr>
              <a:picLocks noChangeAspect="1"/>
            </p:cNvPicPr>
            <p:nvPr/>
          </p:nvPicPr>
          <p:blipFill>
            <a:blip r:embed="rId3"/>
            <a:stretch>
              <a:fillRect/>
            </a:stretch>
          </p:blipFill>
          <p:spPr>
            <a:xfrm>
              <a:off x="6433809" y="1950733"/>
              <a:ext cx="4502909" cy="3385457"/>
            </a:xfrm>
            <a:prstGeom prst="rect">
              <a:avLst/>
            </a:prstGeom>
          </p:spPr>
        </p:pic>
        <p:sp>
          <p:nvSpPr>
            <p:cNvPr id="145" name="文本框 144">
              <a:extLst>
                <a:ext uri="{FF2B5EF4-FFF2-40B4-BE49-F238E27FC236}">
                  <a16:creationId xmlns:a16="http://schemas.microsoft.com/office/drawing/2014/main" id="{DC024B77-AFE1-4D22-A659-C6F28B8CB800}"/>
                </a:ext>
              </a:extLst>
            </p:cNvPr>
            <p:cNvSpPr txBox="1"/>
            <p:nvPr/>
          </p:nvSpPr>
          <p:spPr>
            <a:xfrm>
              <a:off x="6860871" y="2791972"/>
              <a:ext cx="2345385" cy="892037"/>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Vận</a:t>
              </a:r>
              <a:r>
                <a:rPr kumimoji="0" lang="en-US" altLang="zh-CN"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rPr>
                <a:t> </a:t>
              </a: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dụng</a:t>
              </a:r>
              <a:endParaRPr kumimoji="0" lang="zh-CN" altLang="en-US"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endParaRPr>
            </a:p>
          </p:txBody>
        </p:sp>
      </p:grpSp>
    </p:spTree>
    <p:extLst>
      <p:ext uri="{BB962C8B-B14F-4D97-AF65-F5344CB8AC3E}">
        <p14:creationId xmlns:p14="http://schemas.microsoft.com/office/powerpoint/2010/main" val="743773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4985658" y="-55531"/>
            <a:ext cx="6979860" cy="6913531"/>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203200" y="1092200"/>
            <a:ext cx="5048251" cy="2468033"/>
          </a:xfrm>
          <a:prstGeom prst="rect">
            <a:avLst/>
          </a:prstGeom>
          <a:noFill/>
          <a:ln w="9525">
            <a:noFill/>
          </a:ln>
        </p:spPr>
      </p:pic>
      <p:sp>
        <p:nvSpPr>
          <p:cNvPr id="11271" name="文本框 11270"/>
          <p:cNvSpPr txBox="1"/>
          <p:nvPr/>
        </p:nvSpPr>
        <p:spPr>
          <a:xfrm>
            <a:off x="5512526" y="3097685"/>
            <a:ext cx="5891348" cy="2652319"/>
          </a:xfrm>
          <a:prstGeom prst="rect">
            <a:avLst/>
          </a:prstGeom>
          <a:noFill/>
          <a:ln w="9525">
            <a:noFill/>
          </a:ln>
        </p:spPr>
        <p:txBody>
          <a:bodyPr wrap="square" lIns="66349" tIns="33174" rIns="66349" bIns="33174">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 nói với người </a:t>
            </a:r>
            <a:r>
              <a:rPr kumimoji="0" lang="vi-VN"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thân </a:t>
            </a:r>
            <a:r>
              <a:rPr kumimoji="0" lang="en-US" sz="28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800" b="0" i="0" u="none" strike="noStrike" kern="1200" cap="none" spc="0" normalizeH="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việc làm để bảo vệ môi trường mà em và các bạn đã trao đổi ở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smtClean="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Đề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nghị người thân nói cho mình biết th</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ê</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 về những việ</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làm để bảo vệ môi trường.</a:t>
            </a:r>
            <a:endPar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846628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271">
                                            <p:txEl>
                                              <p:pRg st="1" end="1"/>
                                            </p:txEl>
                                          </p:spTgt>
                                        </p:tgtEl>
                                        <p:attrNameLst>
                                          <p:attrName>style.visibility</p:attrName>
                                        </p:attrNameLst>
                                      </p:cBhvr>
                                      <p:to>
                                        <p:strVal val="visible"/>
                                      </p:to>
                                    </p:set>
                                    <p:anim calcmode="lin" valueType="num">
                                      <p:cBhvr additive="base">
                                        <p:cTn id="24" dur="500" fill="hold"/>
                                        <p:tgtEl>
                                          <p:spTgt spid="1127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2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uiExpand="1" build="allAtOnce"/>
    </p:bldLst>
  </p:timing>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ạt độ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14</TotalTime>
  <Words>339</Words>
  <Application>Microsoft Office PowerPoint</Application>
  <PresentationFormat>Widescreen</PresentationFormat>
  <Paragraphs>21</Paragraphs>
  <Slides>10</Slides>
  <Notes>6</Notes>
  <HiddenSlides>0</HiddenSlides>
  <MMClips>0</MMClips>
  <ScaleCrop>false</ScaleCrop>
  <HeadingPairs>
    <vt:vector size="6" baseType="variant">
      <vt:variant>
        <vt:lpstr>Fonts Used</vt:lpstr>
      </vt:variant>
      <vt:variant>
        <vt:i4>17</vt:i4>
      </vt:variant>
      <vt:variant>
        <vt:lpstr>Theme</vt:lpstr>
      </vt:variant>
      <vt:variant>
        <vt:i4>7</vt:i4>
      </vt:variant>
      <vt:variant>
        <vt:lpstr>Slide Titles</vt:lpstr>
      </vt:variant>
      <vt:variant>
        <vt:i4>10</vt:i4>
      </vt:variant>
    </vt:vector>
  </HeadingPairs>
  <TitlesOfParts>
    <vt:vector size="34" baseType="lpstr">
      <vt:lpstr>微软雅黑</vt:lpstr>
      <vt:lpstr>SimSun</vt:lpstr>
      <vt:lpstr>Arial</vt:lpstr>
      <vt:lpstr>Arial Unicode MS</vt:lpstr>
      <vt:lpstr>Arial-Rounded</vt:lpstr>
      <vt:lpstr>Arial-SGK-TV</vt:lpstr>
      <vt:lpstr>Averta Std CY Bold</vt:lpstr>
      <vt:lpstr>Calibri</vt:lpstr>
      <vt:lpstr>Calibri Light</vt:lpstr>
      <vt:lpstr>等线</vt:lpstr>
      <vt:lpstr>Kalam</vt:lpstr>
      <vt:lpstr>Montserrat</vt:lpstr>
      <vt:lpstr>Quicksand Medium</vt:lpstr>
      <vt:lpstr>黑体</vt:lpstr>
      <vt:lpstr>Times New Roman</vt:lpstr>
      <vt:lpstr>华康少女文字W5(P)</vt:lpstr>
      <vt:lpstr>字魂36号-正文宋楷</vt:lpstr>
      <vt:lpstr>包图主题2</vt:lpstr>
      <vt:lpstr>1_Office 主题</vt:lpstr>
      <vt:lpstr>Hoạt động</vt:lpstr>
      <vt:lpstr>4_Office Theme</vt:lpstr>
      <vt:lpstr>5_Office Theme</vt:lpstr>
      <vt:lpstr>2_Office 主题​​</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6</cp:revision>
  <dcterms:created xsi:type="dcterms:W3CDTF">2021-08-03T09:40:55Z</dcterms:created>
  <dcterms:modified xsi:type="dcterms:W3CDTF">2022-03-14T06:25:55Z</dcterms:modified>
</cp:coreProperties>
</file>