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73" r:id="rId5"/>
    <p:sldId id="274" r:id="rId6"/>
    <p:sldId id="275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0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33: LUYỆN TẬP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5" t="31250" r="21304" b="42709"/>
          <a:stretch/>
        </p:blipFill>
        <p:spPr>
          <a:xfrm>
            <a:off x="2118519" y="2590800"/>
            <a:ext cx="12344400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52119" y="5943600"/>
            <a:ext cx="935518" cy="914400"/>
            <a:chOff x="219324" y="3657600"/>
            <a:chExt cx="935518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78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99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71519" y="5943600"/>
            <a:ext cx="990600" cy="914400"/>
            <a:chOff x="164242" y="3657600"/>
            <a:chExt cx="990600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24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482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119519" y="6019800"/>
            <a:ext cx="935518" cy="914400"/>
            <a:chOff x="219324" y="3657600"/>
            <a:chExt cx="935518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963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96119" y="5943600"/>
            <a:ext cx="935518" cy="914400"/>
            <a:chOff x="219324" y="3657600"/>
            <a:chExt cx="935518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707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6" t="30208" r="13689" b="29167"/>
          <a:stretch/>
        </p:blipFill>
        <p:spPr>
          <a:xfrm>
            <a:off x="2118519" y="1905000"/>
            <a:ext cx="12649200" cy="3962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459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711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477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207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443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76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928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94919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53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905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6671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401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59880" y="7772400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484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799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42011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9264765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4547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74480" y="7772400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306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570767" y="70856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832811" y="6890028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855565" y="7741337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045588" y="6531114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865280" y="7750314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880</a:t>
            </a:r>
          </a:p>
        </p:txBody>
      </p:sp>
    </p:spTree>
    <p:extLst>
      <p:ext uri="{BB962C8B-B14F-4D97-AF65-F5344CB8AC3E}">
        <p14:creationId xmlns:p14="http://schemas.microsoft.com/office/powerpoint/2010/main" val="41846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33" grpId="0"/>
      <p:bldP spid="15" grpId="0"/>
      <p:bldP spid="21" grpId="0"/>
      <p:bldP spid="22" grpId="0"/>
      <p:bldP spid="29" grpId="0"/>
      <p:bldP spid="30" grpId="0"/>
      <p:bldP spid="32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4" t="32292" r="50001" b="38541"/>
          <a:stretch/>
        </p:blipFill>
        <p:spPr>
          <a:xfrm>
            <a:off x="1127920" y="1659782"/>
            <a:ext cx="9677400" cy="2988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513" t="41667" r="36362" b="50373"/>
          <a:stretch/>
        </p:blipFill>
        <p:spPr>
          <a:xfrm>
            <a:off x="3391998" y="4953000"/>
            <a:ext cx="1774521" cy="963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513" t="49480" r="36531" b="40624"/>
          <a:stretch/>
        </p:blipFill>
        <p:spPr>
          <a:xfrm>
            <a:off x="3435074" y="7061775"/>
            <a:ext cx="1568332" cy="1219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912" t="41667" r="21889" b="49295"/>
          <a:stretch/>
        </p:blipFill>
        <p:spPr>
          <a:xfrm>
            <a:off x="8671718" y="5105400"/>
            <a:ext cx="1981201" cy="889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912" t="49381" r="21889" b="40624"/>
          <a:stretch/>
        </p:blipFill>
        <p:spPr>
          <a:xfrm>
            <a:off x="8832648" y="7201848"/>
            <a:ext cx="1929046" cy="939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5297" y="58674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 </a:t>
            </a:r>
            <a:r>
              <a:rPr lang="en-US" sz="3200" dirty="0" err="1"/>
              <a:t>trăm</a:t>
            </a:r>
            <a:r>
              <a:rPr lang="en-US" sz="3200" dirty="0"/>
              <a:t> x 2 = 4 </a:t>
            </a:r>
            <a:r>
              <a:rPr lang="en-US" sz="3200" dirty="0" err="1"/>
              <a:t>trăm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5297" y="64770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Vậy</a:t>
            </a:r>
            <a:r>
              <a:rPr lang="en-US" sz="3200" dirty="0"/>
              <a:t> 200 x 2 = 400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8335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7697" y="7949625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 </a:t>
            </a:r>
            <a:r>
              <a:rPr lang="en-US" sz="3200" dirty="0" err="1"/>
              <a:t>trăm</a:t>
            </a:r>
            <a:r>
              <a:rPr lang="en-US" sz="3200" dirty="0"/>
              <a:t> x 8 = 8 </a:t>
            </a:r>
            <a:r>
              <a:rPr lang="en-US" sz="3200" dirty="0" err="1"/>
              <a:t>trăm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67697" y="84830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Vậy</a:t>
            </a:r>
            <a:r>
              <a:rPr lang="en-US" sz="3200" dirty="0"/>
              <a:t> 100 x 8 = 800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9436" y="60198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 </a:t>
            </a:r>
            <a:r>
              <a:rPr lang="en-US" sz="3200" dirty="0" err="1"/>
              <a:t>trăm</a:t>
            </a:r>
            <a:r>
              <a:rPr lang="en-US" sz="3200" dirty="0"/>
              <a:t> x 3 = 9 </a:t>
            </a:r>
            <a:r>
              <a:rPr lang="en-US" sz="3200" dirty="0" err="1"/>
              <a:t>trăm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8795636" y="66294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Vậy</a:t>
            </a:r>
            <a:r>
              <a:rPr lang="en-US" sz="3200" dirty="0"/>
              <a:t> 300 x 3 = 900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68190" y="7988586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 </a:t>
            </a:r>
            <a:r>
              <a:rPr lang="en-US" sz="3200" dirty="0" err="1"/>
              <a:t>trăm</a:t>
            </a:r>
            <a:r>
              <a:rPr lang="en-US" sz="3200" dirty="0"/>
              <a:t> x 2 = 8 </a:t>
            </a:r>
            <a:r>
              <a:rPr lang="en-US" sz="3200" dirty="0" err="1"/>
              <a:t>trăm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95519" y="86354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Vậy</a:t>
            </a:r>
            <a:r>
              <a:rPr lang="en-US" sz="3200" dirty="0"/>
              <a:t> 400 x 2 = 800</a:t>
            </a:r>
          </a:p>
        </p:txBody>
      </p:sp>
    </p:spTree>
    <p:extLst>
      <p:ext uri="{BB962C8B-B14F-4D97-AF65-F5344CB8AC3E}">
        <p14:creationId xmlns:p14="http://schemas.microsoft.com/office/powerpoint/2010/main" val="6568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204" t="30303" r="17789" b="58050"/>
          <a:stretch/>
        </p:blipFill>
        <p:spPr>
          <a:xfrm>
            <a:off x="277018" y="1468636"/>
            <a:ext cx="12509499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304" t="41666" r="21889" b="12501"/>
          <a:stretch/>
        </p:blipFill>
        <p:spPr>
          <a:xfrm>
            <a:off x="11872118" y="2355583"/>
            <a:ext cx="4326259" cy="288417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147719" y="4001869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80519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4255" y="5349895"/>
            <a:ext cx="349326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320 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m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6778" y="3944034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6268" y="5172432"/>
            <a:ext cx="7761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Quãng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320 x 3 = 960 (m)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960 m</a:t>
            </a:r>
          </a:p>
        </p:txBody>
      </p:sp>
    </p:spTree>
    <p:extLst>
      <p:ext uri="{BB962C8B-B14F-4D97-AF65-F5344CB8AC3E}">
        <p14:creationId xmlns:p14="http://schemas.microsoft.com/office/powerpoint/2010/main" val="13237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213</Words>
  <Application>Microsoft Office PowerPoint</Application>
  <PresentationFormat>Custom</PresentationFormat>
  <Paragraphs>61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182</cp:revision>
  <dcterms:created xsi:type="dcterms:W3CDTF">2022-07-10T01:37:20Z</dcterms:created>
  <dcterms:modified xsi:type="dcterms:W3CDTF">2022-11-15T23:11:53Z</dcterms:modified>
</cp:coreProperties>
</file>