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0" r:id="rId3"/>
    <p:sldId id="432" r:id="rId4"/>
    <p:sldId id="433" r:id="rId5"/>
    <p:sldId id="436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1E115-03AA-469C-A983-797E32102228}" v="2" dt="2022-08-27T02:41:15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610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6FC1E115-03AA-469C-A983-797E32102228}"/>
    <pc:docChg chg="modSld">
      <pc:chgData name="T H" userId="270efafb50020bd6" providerId="LiveId" clId="{6FC1E115-03AA-469C-A983-797E32102228}" dt="2022-08-27T02:42:38.101" v="7" actId="14100"/>
      <pc:docMkLst>
        <pc:docMk/>
      </pc:docMkLst>
      <pc:sldChg chg="modSp mod">
        <pc:chgData name="T H" userId="270efafb50020bd6" providerId="LiveId" clId="{6FC1E115-03AA-469C-A983-797E32102228}" dt="2022-08-27T02:41:36.611" v="5" actId="14100"/>
        <pc:sldMkLst>
          <pc:docMk/>
          <pc:sldMk cId="2432748071" sldId="432"/>
        </pc:sldMkLst>
        <pc:picChg chg="mod">
          <ac:chgData name="T H" userId="270efafb50020bd6" providerId="LiveId" clId="{6FC1E115-03AA-469C-A983-797E32102228}" dt="2022-08-27T02:41:36.611" v="5" actId="14100"/>
          <ac:picMkLst>
            <pc:docMk/>
            <pc:sldMk cId="2432748071" sldId="432"/>
            <ac:picMk id="16" creationId="{1EDA5117-62B0-4DDE-9C72-59FE5DDE1D9E}"/>
          </ac:picMkLst>
        </pc:picChg>
      </pc:sldChg>
      <pc:sldChg chg="modSp mod">
        <pc:chgData name="T H" userId="270efafb50020bd6" providerId="LiveId" clId="{6FC1E115-03AA-469C-A983-797E32102228}" dt="2022-08-27T02:42:38.101" v="7" actId="14100"/>
        <pc:sldMkLst>
          <pc:docMk/>
          <pc:sldMk cId="2615004540" sldId="436"/>
        </pc:sldMkLst>
        <pc:spChg chg="mod">
          <ac:chgData name="T H" userId="270efafb50020bd6" providerId="LiveId" clId="{6FC1E115-03AA-469C-A983-797E32102228}" dt="2022-08-27T02:42:38.101" v="7" actId="14100"/>
          <ac:spMkLst>
            <pc:docMk/>
            <pc:sldMk cId="2615004540" sldId="43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GIỮ VỆ SINH TRƯỜNG HỌC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0319" y="1941774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dụng cụ cần thiết khi làm vệ sinh.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52119" y="1097280"/>
            <a:ext cx="769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(T2)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DA5117-62B0-4DDE-9C72-59FE5DDE1D9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4646" b="13749"/>
          <a:stretch/>
        </p:blipFill>
        <p:spPr>
          <a:xfrm>
            <a:off x="7985919" y="3048000"/>
            <a:ext cx="7467600" cy="4876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C62FA7-FDAC-422A-974C-D8D17A8B7A66}"/>
              </a:ext>
            </a:extLst>
          </p:cNvPr>
          <p:cNvSpPr txBox="1"/>
          <p:nvPr/>
        </p:nvSpPr>
        <p:spPr>
          <a:xfrm>
            <a:off x="899319" y="2895600"/>
            <a:ext cx="6629400" cy="428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Những dụng cụ cần thiết khi làm vệ sinh ở trường và xung quanh trường là khẩu trang, găng tay, khăn lau, túi đựng rác, cây lau sàn.</a:t>
            </a:r>
            <a:endParaRPr lang="en-US" sz="24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 dụng cụ đó có tác dụng hỗ trợ công việc dọn dẹp trở lên dễ dàng hơn.</a:t>
            </a:r>
            <a:endParaRPr lang="en-US" sz="24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573149" y="1782783"/>
            <a:ext cx="1388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cùng bạn làm vệ sinh theo sự phân công của thầy, cô giáo.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FA161AC-5EF0-4194-9E15-2581127E0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1097280"/>
            <a:ext cx="769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EE88B-2172-4BDB-A856-2D4FD72D4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6" t="12110" r="2862"/>
          <a:stretch/>
        </p:blipFill>
        <p:spPr>
          <a:xfrm>
            <a:off x="4480719" y="2566686"/>
            <a:ext cx="7680943" cy="64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1623219" y="2895600"/>
            <a:ext cx="13030200" cy="25908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giữ vệ sinh trong trường học và khu vực xung quanh nhé!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6906859-75F6-4864-8BE3-57202C3B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1097280"/>
            <a:ext cx="769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10036</TotalTime>
  <Words>241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1168</cp:revision>
  <dcterms:created xsi:type="dcterms:W3CDTF">2008-09-09T22:52:10Z</dcterms:created>
  <dcterms:modified xsi:type="dcterms:W3CDTF">2022-11-03T14:23:41Z</dcterms:modified>
</cp:coreProperties>
</file>