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46BC4-FFFF-4FEF-9180-C933CF822388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7CC09-E354-4919-81B8-90981542B4B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826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154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835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644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968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151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729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420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241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977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189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2910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74EA-E724-4E06-B14A-0BF008524D00}" type="datetimeFigureOut">
              <a:rPr lang="vi-VN" smtClean="0"/>
              <a:t>26/02/2022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180C8-883A-409F-B261-908760413D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73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90646" y="2651761"/>
            <a:ext cx="1582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2389" y="3971109"/>
            <a:ext cx="7811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(tr.120)</a:t>
            </a:r>
            <a:endParaRPr lang="vi-VN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625" y="154745"/>
            <a:ext cx="7765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tính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tính</a:t>
            </a:r>
            <a:endParaRPr lang="vi-VN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79" y="1681037"/>
            <a:ext cx="214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812 x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34471" y="1619632"/>
            <a:ext cx="228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1012 x 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2281" y="2283472"/>
            <a:ext cx="1697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3284 : 4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28407" y="2265812"/>
            <a:ext cx="1697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5060 : 5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99084" y="1619632"/>
            <a:ext cx="214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308 x 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425039" y="1458036"/>
            <a:ext cx="228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1230 x 6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33455" y="2197060"/>
            <a:ext cx="1697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2156 : 7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012759" y="2104367"/>
            <a:ext cx="1697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7380 : 6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21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  <p:bldP spid="24" grpId="0"/>
      <p:bldP spid="25" grpId="0"/>
      <p:bldP spid="40" grpId="0"/>
      <p:bldP spid="41" grpId="0"/>
      <p:bldP spid="42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878" y="168760"/>
            <a:ext cx="214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812 x 4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113417" y="12403"/>
            <a:ext cx="52251" cy="385354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70263" y="774964"/>
            <a:ext cx="1358537" cy="1754326"/>
            <a:chOff x="470263" y="2943719"/>
            <a:chExt cx="1358537" cy="1754326"/>
          </a:xfrm>
        </p:grpSpPr>
        <p:sp>
          <p:nvSpPr>
            <p:cNvPr id="6" name="TextBox 5"/>
            <p:cNvSpPr txBox="1"/>
            <p:nvPr/>
          </p:nvSpPr>
          <p:spPr>
            <a:xfrm>
              <a:off x="470263" y="2943719"/>
              <a:ext cx="135853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812</a:t>
              </a:r>
            </a:p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4</a:t>
              </a:r>
              <a:endParaRPr lang="vi-VN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70263" y="4627376"/>
              <a:ext cx="1358537" cy="261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83326" y="2484747"/>
            <a:ext cx="1227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3248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4274" y="779448"/>
            <a:ext cx="121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3284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3623" y="782667"/>
            <a:ext cx="404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336868" y="869531"/>
            <a:ext cx="1005840" cy="1641336"/>
            <a:chOff x="4336868" y="3056709"/>
            <a:chExt cx="1005840" cy="164133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350938" y="3056709"/>
              <a:ext cx="0" cy="16413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36868" y="3590050"/>
              <a:ext cx="10058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4506686" y="1392041"/>
            <a:ext cx="1033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821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4328" y="1321991"/>
            <a:ext cx="773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9224" y="1859182"/>
            <a:ext cx="64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4353" y="2401725"/>
            <a:ext cx="38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6926" y="51278"/>
            <a:ext cx="228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1012 x 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34471" y="51279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3284 : 4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18900" y="51278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5060 : 5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557553" y="711551"/>
            <a:ext cx="1881051" cy="1754326"/>
            <a:chOff x="6557553" y="2903752"/>
            <a:chExt cx="1881051" cy="1754326"/>
          </a:xfrm>
        </p:grpSpPr>
        <p:sp>
          <p:nvSpPr>
            <p:cNvPr id="26" name="TextBox 25"/>
            <p:cNvSpPr txBox="1"/>
            <p:nvPr/>
          </p:nvSpPr>
          <p:spPr>
            <a:xfrm>
              <a:off x="6557553" y="2903752"/>
              <a:ext cx="188105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1012</a:t>
              </a:r>
            </a:p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5 </a:t>
              </a:r>
              <a:endParaRPr lang="vi-VN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6662057" y="4637314"/>
              <a:ext cx="1306286" cy="169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6786152" y="2512776"/>
            <a:ext cx="142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5060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55018" y="695607"/>
            <a:ext cx="117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5060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0530675" y="804678"/>
            <a:ext cx="1005840" cy="1641336"/>
            <a:chOff x="4336868" y="3056709"/>
            <a:chExt cx="1005840" cy="164133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4350938" y="3056709"/>
              <a:ext cx="0" cy="16413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336868" y="3590050"/>
              <a:ext cx="10058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/>
          <p:cNvSpPr/>
          <p:nvPr/>
        </p:nvSpPr>
        <p:spPr>
          <a:xfrm>
            <a:off x="10825846" y="67566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687346" y="1527102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1012</a:t>
            </a:r>
            <a:endParaRPr lang="vi-VN" sz="36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373740" y="1203937"/>
            <a:ext cx="69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652228" y="1644429"/>
            <a:ext cx="692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898653" y="2111570"/>
            <a:ext cx="811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129247" y="26243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2992" y="3230417"/>
            <a:ext cx="214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308 x 7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137530" y="3156111"/>
            <a:ext cx="52251" cy="385354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94376" y="4122043"/>
            <a:ext cx="1358537" cy="1754326"/>
            <a:chOff x="470263" y="2943719"/>
            <a:chExt cx="1358537" cy="1754326"/>
          </a:xfrm>
        </p:grpSpPr>
        <p:sp>
          <p:nvSpPr>
            <p:cNvPr id="49" name="TextBox 48"/>
            <p:cNvSpPr txBox="1"/>
            <p:nvPr/>
          </p:nvSpPr>
          <p:spPr>
            <a:xfrm>
              <a:off x="470263" y="2943719"/>
              <a:ext cx="135853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308</a:t>
              </a:r>
            </a:p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7</a:t>
              </a:r>
              <a:endParaRPr lang="vi-VN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V="1">
              <a:off x="470263" y="4627376"/>
              <a:ext cx="1358537" cy="261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507439" y="5831826"/>
            <a:ext cx="1227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2156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98387" y="4079635"/>
            <a:ext cx="121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2156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17736" y="4082854"/>
            <a:ext cx="404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360981" y="4169718"/>
            <a:ext cx="1005840" cy="1641336"/>
            <a:chOff x="4336868" y="3056709"/>
            <a:chExt cx="1005840" cy="1641336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4350938" y="3056709"/>
              <a:ext cx="0" cy="16413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336868" y="3590050"/>
              <a:ext cx="10058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4530799" y="4692228"/>
            <a:ext cx="1033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18441" y="4622178"/>
            <a:ext cx="773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03337" y="5159369"/>
            <a:ext cx="64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38466" y="5701912"/>
            <a:ext cx="38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51039" y="3194986"/>
            <a:ext cx="228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1230 x 6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258584" y="3194987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2156 : 7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743013" y="3194986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7380 : 6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581666" y="4082076"/>
            <a:ext cx="1881051" cy="1754326"/>
            <a:chOff x="6557553" y="2903752"/>
            <a:chExt cx="1881051" cy="1754326"/>
          </a:xfrm>
        </p:grpSpPr>
        <p:sp>
          <p:nvSpPr>
            <p:cNvPr id="65" name="TextBox 64"/>
            <p:cNvSpPr txBox="1"/>
            <p:nvPr/>
          </p:nvSpPr>
          <p:spPr>
            <a:xfrm>
              <a:off x="6557553" y="2903752"/>
              <a:ext cx="188105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1230</a:t>
              </a:r>
            </a:p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  <a:p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6 </a:t>
              </a:r>
              <a:endParaRPr lang="vi-VN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 flipV="1">
              <a:off x="6662057" y="4637314"/>
              <a:ext cx="1306286" cy="169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6882114" y="5802571"/>
            <a:ext cx="142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7380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379131" y="4079634"/>
            <a:ext cx="117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7380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0554788" y="4116588"/>
            <a:ext cx="1005840" cy="1641336"/>
            <a:chOff x="4336868" y="3056709"/>
            <a:chExt cx="1005840" cy="1641336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350938" y="3056709"/>
              <a:ext cx="0" cy="16413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336868" y="3590050"/>
              <a:ext cx="10058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10750590" y="4056728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397853" y="4587964"/>
            <a:ext cx="69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676341" y="5028456"/>
            <a:ext cx="692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922766" y="5495597"/>
            <a:ext cx="811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153360" y="600832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612090" y="490402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1230</a:t>
            </a:r>
            <a:endParaRPr lang="vi-VN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6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2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35" grpId="0"/>
      <p:bldP spid="36" grpId="0"/>
      <p:bldP spid="43" grpId="0"/>
      <p:bldP spid="44" grpId="0"/>
      <p:bldP spid="45" grpId="0"/>
      <p:bldP spid="46" grpId="0"/>
      <p:bldP spid="47" grpId="0"/>
      <p:bldP spid="48" grpId="0"/>
      <p:bldP spid="40" grpId="0"/>
      <p:bldP spid="51" grpId="0"/>
      <p:bldP spid="52" grpId="0"/>
      <p:bldP spid="53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7" grpId="0"/>
      <p:bldP spid="68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61211" y="2940500"/>
            <a:ext cx="121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0560" y="2943719"/>
            <a:ext cx="404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323805" y="3030583"/>
            <a:ext cx="1005840" cy="1641336"/>
            <a:chOff x="4336868" y="3056709"/>
            <a:chExt cx="1005840" cy="164133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350938" y="3056709"/>
              <a:ext cx="0" cy="16413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336868" y="3590050"/>
              <a:ext cx="10058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493623" y="3553093"/>
            <a:ext cx="1033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410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1265" y="3483043"/>
            <a:ext cx="773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6161" y="4020234"/>
            <a:ext cx="64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1290" y="4562777"/>
            <a:ext cx="38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1408" y="1684796"/>
            <a:ext cx="1697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1230 : 3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536018" y="1645606"/>
            <a:ext cx="1697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1038 : 5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2136" y="2901310"/>
            <a:ext cx="117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1038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347793" y="2938264"/>
            <a:ext cx="1005840" cy="1641336"/>
            <a:chOff x="4336868" y="3056709"/>
            <a:chExt cx="1005840" cy="1641336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350938" y="3056709"/>
              <a:ext cx="0" cy="16413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336868" y="3590050"/>
              <a:ext cx="10058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10543595" y="2878404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527547" y="3547641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207</a:t>
            </a:r>
            <a:endParaRPr lang="vi-VN" sz="3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14804" y="3382991"/>
            <a:ext cx="69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34863" y="3864672"/>
            <a:ext cx="692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85931" y="4372365"/>
            <a:ext cx="389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8973" y="2901311"/>
            <a:ext cx="121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4691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8322" y="2904530"/>
            <a:ext cx="404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371567" y="2991394"/>
            <a:ext cx="1005840" cy="1641336"/>
            <a:chOff x="4336868" y="3056709"/>
            <a:chExt cx="1005840" cy="1641336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350938" y="3056709"/>
              <a:ext cx="0" cy="16413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336868" y="3590050"/>
              <a:ext cx="10058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1541384" y="3513904"/>
            <a:ext cx="1190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2345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0002" y="3373903"/>
            <a:ext cx="773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3833" y="3902384"/>
            <a:ext cx="64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3919" y="4372366"/>
            <a:ext cx="679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7548" y="1684796"/>
            <a:ext cx="1697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4691 : 2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662158" y="1697858"/>
            <a:ext cx="1697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1607 : 4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98276" y="2953562"/>
            <a:ext cx="117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1607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473933" y="2990516"/>
            <a:ext cx="1005840" cy="1641336"/>
            <a:chOff x="4336868" y="3056709"/>
            <a:chExt cx="1005840" cy="164133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4350938" y="3056709"/>
              <a:ext cx="0" cy="16413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336868" y="3590050"/>
              <a:ext cx="10058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7669735" y="293065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53687" y="3599893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401</a:t>
            </a:r>
            <a:endParaRPr lang="vi-VN" sz="36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40944" y="3452249"/>
            <a:ext cx="69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16613" y="3902384"/>
            <a:ext cx="692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33280" y="4456395"/>
            <a:ext cx="514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6164" y="490384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0226" y="600891"/>
            <a:ext cx="5564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tính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tính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2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0" grpId="0"/>
      <p:bldP spid="41" grpId="0"/>
      <p:bldP spid="42" grpId="0"/>
      <p:bldP spid="43" grpId="0"/>
      <p:bldP spid="44" grpId="0"/>
      <p:bldP spid="46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266" y="491590"/>
            <a:ext cx="11825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306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38566" y="2470611"/>
            <a:ext cx="2939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vi-VN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9215" y="3033264"/>
            <a:ext cx="28799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endParaRPr lang="vi-V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161" y="3627476"/>
            <a:ext cx="35632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306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endParaRPr lang="vi-V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701" y="4135288"/>
            <a:ext cx="33858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215" y="4743361"/>
            <a:ext cx="3347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...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30838" y="2491100"/>
            <a:ext cx="26125" cy="26728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766374" y="2501389"/>
            <a:ext cx="1518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3244334"/>
            <a:ext cx="73245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5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306 x 5 = 1530 (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1530 : 9 = 170 (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170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8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95m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Tính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79" y="1711234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vi-VN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63885" y="2034399"/>
            <a:ext cx="52251" cy="39841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" y="2795451"/>
            <a:ext cx="4349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95 m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        : …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0090" y="2034399"/>
            <a:ext cx="519244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x 3 = 285 (m)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(285 + 95) x 2 = 760 (m)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760 m.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377</Words>
  <Application>Microsoft Office PowerPoint</Application>
  <PresentationFormat>Widescreen</PresentationFormat>
  <Paragraphs>114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duphong</cp:lastModifiedBy>
  <cp:revision>13</cp:revision>
  <dcterms:created xsi:type="dcterms:W3CDTF">2020-04-22T13:12:47Z</dcterms:created>
  <dcterms:modified xsi:type="dcterms:W3CDTF">2022-02-26T11:49:07Z</dcterms:modified>
</cp:coreProperties>
</file>