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 id="2147484261" r:id="rId6"/>
  </p:sldMasterIdLst>
  <p:notesMasterIdLst>
    <p:notesMasterId r:id="rId24"/>
  </p:notesMasterIdLst>
  <p:sldIdLst>
    <p:sldId id="285" r:id="rId7"/>
    <p:sldId id="319" r:id="rId8"/>
    <p:sldId id="311" r:id="rId9"/>
    <p:sldId id="286" r:id="rId10"/>
    <p:sldId id="305" r:id="rId11"/>
    <p:sldId id="289" r:id="rId12"/>
    <p:sldId id="313" r:id="rId13"/>
    <p:sldId id="291" r:id="rId14"/>
    <p:sldId id="292" r:id="rId15"/>
    <p:sldId id="294" r:id="rId16"/>
    <p:sldId id="295" r:id="rId17"/>
    <p:sldId id="298" r:id="rId18"/>
    <p:sldId id="304" r:id="rId19"/>
    <p:sldId id="258" r:id="rId20"/>
    <p:sldId id="307" r:id="rId21"/>
    <p:sldId id="308" r:id="rId22"/>
    <p:sldId id="315" r:id="rId23"/>
  </p:sldIdLst>
  <p:sldSz cx="12192000" cy="6858000"/>
  <p:notesSz cx="6858000" cy="9144000"/>
  <p:custDataLst>
    <p:tags r:id="rId25"/>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66"/>
    <a:srgbClr val="E9562B"/>
    <a:srgbClr val="C5639E"/>
    <a:srgbClr val="B90FB1"/>
    <a:srgbClr val="00FF00"/>
    <a:srgbClr val="FF6600"/>
    <a:srgbClr val="0CCA30"/>
    <a:srgbClr val="B0DC80"/>
    <a:srgbClr val="A0D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4660"/>
  </p:normalViewPr>
  <p:slideViewPr>
    <p:cSldViewPr>
      <p:cViewPr varScale="1">
        <p:scale>
          <a:sx n="76" d="100"/>
          <a:sy n="76" d="100"/>
        </p:scale>
        <p:origin x="850"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198105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2022/2/19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2022/2/19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2022/2/19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2022/2/19</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2022/2/19</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2022/2/19</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2022/2/19</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2022/2/19</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2022/2/19</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2022/2/19</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2022/2/19</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2022/2/19</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2022/2/19</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2/19/2022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2/19/2022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2/19/2022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2/19/2022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2/19/2022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2/19/2022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EF5C-FE58-463E-B6AC-2D40AE7F9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A58E839-B873-4910-8611-443C09D114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6E7BB3-BE77-4638-B680-6DCEE7751EF4}"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028C50-2BD9-4034-85AC-56B696D20BFD}"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5197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AE3D-0FEE-44B0-A480-DF0A51B893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2850A72-74F6-4CFC-9E7D-8E61299D46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4B9248-2F0E-4757-ACD6-4344C0B0578F}"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00CF79-CF0F-48A4-853B-4B15F38D3E3F}"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1187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8130B-AE50-4A4D-A3AA-F18ADAA90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F82E399-35D0-4FE0-BE30-00EE63E67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A45F5E-57D7-4B87-8728-BB75204EE9A5}"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F22DEE-2677-4351-A870-5B7C88A29E5E}"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23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8CCF-8FC2-4F52-A141-BB053C33AEF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ABAFA7C-75F9-4A03-93F2-3F362BF20C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7CA4344-8112-47AD-80E3-9F37D83DF8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2FE5F9-97A2-438E-A33E-9FB2925C6161}"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61CAC-8E63-465B-B3CC-BDF1486145F5}"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921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BDE3-C800-4AD7-9066-EC6498DD6C7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9D03532-1A03-4091-9294-C220CD992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C55C5B-80A6-4172-B7B0-F26EFEEC77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D1E6950-E650-4C38-8905-196AF0437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F9ED94-9287-43FA-A85B-031C2A3671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DAB3C2-8067-4B2D-8E07-1450042E89F4}"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E4003C-94A5-4AD4-B3CC-2D6E46CA1F5F}"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053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1B5B5-00B0-4269-A89E-A0389FB65B7C}"/>
              </a:ext>
            </a:extLst>
          </p:cNvPr>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496FEE-F77B-496C-A263-0C8F15812F2E}"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B941B1-E1AD-4E04-A874-05D1B3CEE1B0}"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671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58A52A-1A00-46D1-BEFE-F9B5AA0B2672}"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D7C6E9-5761-46CE-9E22-1E4CFA46023F}"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2566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748D-478B-4E3C-B00D-ED02AEB2D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C591D9-C0EE-49EB-A7C0-24884E59B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C7AB742-F1DB-4580-8C7F-CF251CC17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DF5DAC-C1F4-4940-B547-8AC345D0CB37}"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B35322-93B6-4D83-BA4D-0ED23A0CCB70}"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0237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C199-3CFF-410C-9B13-7A3848F66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3281AD-7D0B-4607-95F3-1E8991808F24}"/>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a:extLst>
              <a:ext uri="{FF2B5EF4-FFF2-40B4-BE49-F238E27FC236}">
                <a16:creationId xmlns:a16="http://schemas.microsoft.com/office/drawing/2014/main" id="{4D233DAD-0345-45EF-A829-BE421099B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4B110A-E5E8-40F6-9E0B-7BA21496D584}"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63B9E3-2728-41A1-9013-4AB1382DFA26}"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81676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2240-37CF-4834-98BD-AEF15B49B62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6E783D-EBDB-47A2-930B-AFACE56D8F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4FE8CF-90E7-4A6E-9EC6-B0CFAD9AECEB}"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E2BBAE-18C6-4263-896F-4DD39EFBA75C}"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579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51045-D2D3-4781-9AB4-45C5B0D8D2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3E0C7C-61F5-4D0D-96ED-16738C3C1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8CE5FF-901C-429E-8393-84A8698A5900}"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AAB6E6-0507-47B3-B61A-0A8F6A648B7D}"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0354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4730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6"/>
        <p:cNvGrpSpPr/>
        <p:nvPr/>
      </p:nvGrpSpPr>
      <p:grpSpPr>
        <a:xfrm>
          <a:off x="0" y="0"/>
          <a:ext cx="0" cy="0"/>
          <a:chOff x="0" y="0"/>
          <a:chExt cx="0" cy="0"/>
        </a:xfrm>
      </p:grpSpPr>
      <p:sp>
        <p:nvSpPr>
          <p:cNvPr id="3" name="Google Shape;228;p8"/>
          <p:cNvSpPr/>
          <p:nvPr/>
        </p:nvSpPr>
        <p:spPr>
          <a:xfrm>
            <a:off x="3179763" y="246063"/>
            <a:ext cx="325437"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oogle Shape;229;p8"/>
          <p:cNvGrpSpPr>
            <a:grpSpLocks/>
          </p:cNvGrpSpPr>
          <p:nvPr/>
        </p:nvGrpSpPr>
        <p:grpSpPr bwMode="auto">
          <a:xfrm>
            <a:off x="8375650" y="255588"/>
            <a:ext cx="384175" cy="292100"/>
            <a:chOff x="3648725" y="5042300"/>
            <a:chExt cx="287725" cy="219000"/>
          </a:xfrm>
        </p:grpSpPr>
        <p:sp>
          <p:nvSpPr>
            <p:cNvPr id="5" name="Google Shape;230;p8"/>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31;p8"/>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32;p8"/>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233;p8"/>
          <p:cNvGrpSpPr>
            <a:grpSpLocks/>
          </p:cNvGrpSpPr>
          <p:nvPr/>
        </p:nvGrpSpPr>
        <p:grpSpPr bwMode="auto">
          <a:xfrm>
            <a:off x="10979150" y="346075"/>
            <a:ext cx="619125" cy="111125"/>
            <a:chOff x="3760550" y="753275"/>
            <a:chExt cx="464175" cy="83950"/>
          </a:xfrm>
        </p:grpSpPr>
        <p:sp>
          <p:nvSpPr>
            <p:cNvPr id="9" name="Google Shape;234;p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5;p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6;p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237;p8"/>
          <p:cNvSpPr/>
          <p:nvPr/>
        </p:nvSpPr>
        <p:spPr>
          <a:xfrm>
            <a:off x="950913" y="528638"/>
            <a:ext cx="669925" cy="36988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8;p8"/>
          <p:cNvSpPr/>
          <p:nvPr/>
        </p:nvSpPr>
        <p:spPr>
          <a:xfrm>
            <a:off x="10680700" y="1057275"/>
            <a:ext cx="1114425" cy="6350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239;p8"/>
          <p:cNvGrpSpPr>
            <a:grpSpLocks/>
          </p:cNvGrpSpPr>
          <p:nvPr/>
        </p:nvGrpSpPr>
        <p:grpSpPr bwMode="auto">
          <a:xfrm>
            <a:off x="179388" y="1614488"/>
            <a:ext cx="452437" cy="592137"/>
            <a:chOff x="4143625" y="3473950"/>
            <a:chExt cx="338350" cy="443675"/>
          </a:xfrm>
        </p:grpSpPr>
        <p:sp>
          <p:nvSpPr>
            <p:cNvPr id="15" name="Google Shape;240;p8"/>
            <p:cNvSpPr/>
            <p:nvPr/>
          </p:nvSpPr>
          <p:spPr>
            <a:xfrm>
              <a:off x="4415492" y="3473950"/>
              <a:ext cx="66483"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1;p8"/>
            <p:cNvSpPr/>
            <p:nvPr/>
          </p:nvSpPr>
          <p:spPr>
            <a:xfrm>
              <a:off x="4143625" y="3488224"/>
              <a:ext cx="66483"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2;p8"/>
            <p:cNvSpPr/>
            <p:nvPr/>
          </p:nvSpPr>
          <p:spPr>
            <a:xfrm>
              <a:off x="4280152" y="3589329"/>
              <a:ext cx="65296"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3;p8"/>
            <p:cNvSpPr/>
            <p:nvPr/>
          </p:nvSpPr>
          <p:spPr>
            <a:xfrm>
              <a:off x="4408369" y="3685677"/>
              <a:ext cx="66483" cy="126085"/>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p8"/>
            <p:cNvSpPr/>
            <p:nvPr/>
          </p:nvSpPr>
          <p:spPr>
            <a:xfrm>
              <a:off x="4143625" y="3689245"/>
              <a:ext cx="66483"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5;p8"/>
            <p:cNvSpPr/>
            <p:nvPr/>
          </p:nvSpPr>
          <p:spPr>
            <a:xfrm>
              <a:off x="4280152" y="3790351"/>
              <a:ext cx="65296"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46;p8"/>
          <p:cNvSpPr/>
          <p:nvPr/>
        </p:nvSpPr>
        <p:spPr>
          <a:xfrm>
            <a:off x="11598275" y="2568575"/>
            <a:ext cx="325438"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7;p8"/>
          <p:cNvSpPr/>
          <p:nvPr/>
        </p:nvSpPr>
        <p:spPr>
          <a:xfrm>
            <a:off x="242888" y="3319463"/>
            <a:ext cx="698500" cy="398462"/>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 name="Google Shape;248;p8"/>
          <p:cNvGrpSpPr>
            <a:grpSpLocks/>
          </p:cNvGrpSpPr>
          <p:nvPr/>
        </p:nvGrpSpPr>
        <p:grpSpPr bwMode="auto">
          <a:xfrm>
            <a:off x="11496675" y="3756025"/>
            <a:ext cx="384175" cy="292100"/>
            <a:chOff x="3648725" y="5042300"/>
            <a:chExt cx="287725" cy="219000"/>
          </a:xfrm>
        </p:grpSpPr>
        <p:sp>
          <p:nvSpPr>
            <p:cNvPr id="24" name="Google Shape;249;p8"/>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0;p8"/>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1;p8"/>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Google Shape;252;p8"/>
          <p:cNvSpPr/>
          <p:nvPr/>
        </p:nvSpPr>
        <p:spPr>
          <a:xfrm>
            <a:off x="568325" y="4830763"/>
            <a:ext cx="376238" cy="368300"/>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3;p8"/>
          <p:cNvSpPr/>
          <p:nvPr/>
        </p:nvSpPr>
        <p:spPr>
          <a:xfrm>
            <a:off x="11109325" y="5199063"/>
            <a:ext cx="669925" cy="36988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4;p8"/>
          <p:cNvSpPr/>
          <p:nvPr/>
        </p:nvSpPr>
        <p:spPr>
          <a:xfrm>
            <a:off x="242888" y="6138863"/>
            <a:ext cx="325437"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5;p8"/>
          <p:cNvSpPr/>
          <p:nvPr/>
        </p:nvSpPr>
        <p:spPr>
          <a:xfrm>
            <a:off x="8548688" y="6261100"/>
            <a:ext cx="325437" cy="317500"/>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6;p8"/>
          <p:cNvSpPr/>
          <p:nvPr/>
        </p:nvSpPr>
        <p:spPr>
          <a:xfrm>
            <a:off x="11598275" y="6467475"/>
            <a:ext cx="180975" cy="111125"/>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oogle Shape;257;p8"/>
          <p:cNvGrpSpPr>
            <a:grpSpLocks/>
          </p:cNvGrpSpPr>
          <p:nvPr/>
        </p:nvGrpSpPr>
        <p:grpSpPr bwMode="auto">
          <a:xfrm>
            <a:off x="2955925" y="6467475"/>
            <a:ext cx="619125" cy="111125"/>
            <a:chOff x="3760550" y="753275"/>
            <a:chExt cx="464175" cy="83950"/>
          </a:xfrm>
        </p:grpSpPr>
        <p:sp>
          <p:nvSpPr>
            <p:cNvPr id="33" name="Google Shape;258;p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p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60;p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7" name="Google Shape;227;p8"/>
          <p:cNvSpPr txBox="1">
            <a:spLocks noGrp="1"/>
          </p:cNvSpPr>
          <p:nvPr>
            <p:ph type="title"/>
          </p:nvPr>
        </p:nvSpPr>
        <p:spPr>
          <a:xfrm>
            <a:off x="1850801" y="4070952"/>
            <a:ext cx="8490400" cy="1170400"/>
          </a:xfrm>
          <a:prstGeom prst="rect">
            <a:avLst/>
          </a:prstGeom>
        </p:spPr>
        <p:txBody>
          <a:bodyPr spcFirstLastPara="1" lIns="91425" tIns="91425" rIns="91425" bIns="91425">
            <a:noAutofit/>
          </a:bodyPr>
          <a:lstStyle>
            <a:lvl1pPr lvl="0" algn="ctr">
              <a:spcBef>
                <a:spcPts val="0"/>
              </a:spcBef>
              <a:spcAft>
                <a:spcPts val="0"/>
              </a:spcAft>
              <a:buSzPts val="6000"/>
              <a:buNone/>
              <a:defRPr sz="11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0144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1"/>
        <p:cNvGrpSpPr/>
        <p:nvPr/>
      </p:nvGrpSpPr>
      <p:grpSpPr>
        <a:xfrm>
          <a:off x="0" y="0"/>
          <a:ext cx="0" cy="0"/>
          <a:chOff x="0" y="0"/>
          <a:chExt cx="0" cy="0"/>
        </a:xfrm>
      </p:grpSpPr>
      <p:grpSp>
        <p:nvGrpSpPr>
          <p:cNvPr id="15" name="Google Shape;605;p18"/>
          <p:cNvGrpSpPr>
            <a:grpSpLocks/>
          </p:cNvGrpSpPr>
          <p:nvPr/>
        </p:nvGrpSpPr>
        <p:grpSpPr bwMode="auto">
          <a:xfrm>
            <a:off x="11485563" y="2778125"/>
            <a:ext cx="450850" cy="592138"/>
            <a:chOff x="4143625" y="3473950"/>
            <a:chExt cx="338350" cy="443675"/>
          </a:xfrm>
        </p:grpSpPr>
        <p:sp>
          <p:nvSpPr>
            <p:cNvPr id="16" name="Google Shape;606;p18"/>
            <p:cNvSpPr/>
            <p:nvPr/>
          </p:nvSpPr>
          <p:spPr>
            <a:xfrm>
              <a:off x="4143625" y="3488224"/>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7;p18"/>
            <p:cNvSpPr/>
            <p:nvPr/>
          </p:nvSpPr>
          <p:spPr>
            <a:xfrm>
              <a:off x="4415258" y="3473950"/>
              <a:ext cx="66717"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08;p18"/>
            <p:cNvSpPr/>
            <p:nvPr/>
          </p:nvSpPr>
          <p:spPr>
            <a:xfrm>
              <a:off x="4143625" y="3689246"/>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09;p18"/>
            <p:cNvSpPr/>
            <p:nvPr/>
          </p:nvSpPr>
          <p:spPr>
            <a:xfrm>
              <a:off x="4279442" y="3589330"/>
              <a:ext cx="66717" cy="127274"/>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10;p18"/>
            <p:cNvSpPr/>
            <p:nvPr/>
          </p:nvSpPr>
          <p:spPr>
            <a:xfrm>
              <a:off x="4409301" y="3685677"/>
              <a:ext cx="65526" cy="126084"/>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11;p18"/>
            <p:cNvSpPr/>
            <p:nvPr/>
          </p:nvSpPr>
          <p:spPr>
            <a:xfrm>
              <a:off x="4279442" y="3790351"/>
              <a:ext cx="66717"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Google Shape;612;p18"/>
          <p:cNvSpPr/>
          <p:nvPr/>
        </p:nvSpPr>
        <p:spPr>
          <a:xfrm>
            <a:off x="5932488" y="173038"/>
            <a:ext cx="327025" cy="312737"/>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13;p18"/>
          <p:cNvSpPr/>
          <p:nvPr/>
        </p:nvSpPr>
        <p:spPr>
          <a:xfrm>
            <a:off x="790575" y="6145213"/>
            <a:ext cx="325438"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 name="Google Shape;614;p18"/>
          <p:cNvGrpSpPr>
            <a:grpSpLocks/>
          </p:cNvGrpSpPr>
          <p:nvPr/>
        </p:nvGrpSpPr>
        <p:grpSpPr bwMode="auto">
          <a:xfrm>
            <a:off x="9585325" y="373063"/>
            <a:ext cx="619125" cy="112712"/>
            <a:chOff x="3760550" y="753275"/>
            <a:chExt cx="464175" cy="83950"/>
          </a:xfrm>
        </p:grpSpPr>
        <p:sp>
          <p:nvSpPr>
            <p:cNvPr id="25" name="Google Shape;615;p18"/>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16;p18"/>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17;p18"/>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618;p18"/>
          <p:cNvSpPr/>
          <p:nvPr/>
        </p:nvSpPr>
        <p:spPr>
          <a:xfrm>
            <a:off x="111125" y="2374900"/>
            <a:ext cx="696913" cy="396875"/>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 name="Google Shape;619;p18"/>
          <p:cNvGrpSpPr>
            <a:grpSpLocks/>
          </p:cNvGrpSpPr>
          <p:nvPr/>
        </p:nvGrpSpPr>
        <p:grpSpPr bwMode="auto">
          <a:xfrm>
            <a:off x="268288" y="5159375"/>
            <a:ext cx="382587" cy="292100"/>
            <a:chOff x="3648725" y="5042300"/>
            <a:chExt cx="287725" cy="219000"/>
          </a:xfrm>
        </p:grpSpPr>
        <p:sp>
          <p:nvSpPr>
            <p:cNvPr id="30" name="Google Shape;620;p18"/>
            <p:cNvSpPr/>
            <p:nvPr/>
          </p:nvSpPr>
          <p:spPr>
            <a:xfrm>
              <a:off x="3870787" y="5042300"/>
              <a:ext cx="65663"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21;p18"/>
            <p:cNvSpPr/>
            <p:nvPr/>
          </p:nvSpPr>
          <p:spPr>
            <a:xfrm>
              <a:off x="3754980" y="5195838"/>
              <a:ext cx="65664"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22;p18"/>
            <p:cNvSpPr/>
            <p:nvPr/>
          </p:nvSpPr>
          <p:spPr>
            <a:xfrm>
              <a:off x="3648725" y="5042300"/>
              <a:ext cx="65663"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 name="Google Shape;623;p18"/>
          <p:cNvSpPr/>
          <p:nvPr/>
        </p:nvSpPr>
        <p:spPr>
          <a:xfrm flipH="1">
            <a:off x="10769600" y="5954713"/>
            <a:ext cx="1884363" cy="915987"/>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 name="Google Shape;624;p18"/>
          <p:cNvGrpSpPr>
            <a:grpSpLocks/>
          </p:cNvGrpSpPr>
          <p:nvPr/>
        </p:nvGrpSpPr>
        <p:grpSpPr bwMode="auto">
          <a:xfrm>
            <a:off x="481013" y="123825"/>
            <a:ext cx="384175" cy="361950"/>
            <a:chOff x="6587775" y="249250"/>
            <a:chExt cx="625125" cy="588175"/>
          </a:xfrm>
        </p:grpSpPr>
        <p:sp>
          <p:nvSpPr>
            <p:cNvPr id="35" name="Google Shape;625;p18"/>
            <p:cNvSpPr/>
            <p:nvPr/>
          </p:nvSpPr>
          <p:spPr>
            <a:xfrm>
              <a:off x="6587775" y="249250"/>
              <a:ext cx="625125" cy="588175"/>
            </a:xfrm>
            <a:custGeom>
              <a:avLst/>
              <a:gdLst/>
              <a:ahLst/>
              <a:cxnLst/>
              <a:rect l="l" t="t" r="r" b="b"/>
              <a:pathLst>
                <a:path w="25005" h="23527" extrusionOk="0">
                  <a:moveTo>
                    <a:pt x="5916" y="842"/>
                  </a:moveTo>
                  <a:cubicBezTo>
                    <a:pt x="7484" y="842"/>
                    <a:pt x="9195" y="1914"/>
                    <a:pt x="10494" y="3716"/>
                  </a:cubicBezTo>
                  <a:cubicBezTo>
                    <a:pt x="10705" y="4009"/>
                    <a:pt x="10916" y="4317"/>
                    <a:pt x="11118" y="4633"/>
                  </a:cubicBezTo>
                  <a:lnTo>
                    <a:pt x="11471" y="5188"/>
                  </a:lnTo>
                  <a:lnTo>
                    <a:pt x="11824" y="4633"/>
                  </a:lnTo>
                  <a:cubicBezTo>
                    <a:pt x="13393" y="2193"/>
                    <a:pt x="15074" y="954"/>
                    <a:pt x="16823" y="954"/>
                  </a:cubicBezTo>
                  <a:cubicBezTo>
                    <a:pt x="17656" y="954"/>
                    <a:pt x="18466" y="1248"/>
                    <a:pt x="19218" y="1824"/>
                  </a:cubicBezTo>
                  <a:cubicBezTo>
                    <a:pt x="21245" y="3372"/>
                    <a:pt x="23226" y="8032"/>
                    <a:pt x="13699" y="21845"/>
                  </a:cubicBezTo>
                  <a:cubicBezTo>
                    <a:pt x="13339" y="22371"/>
                    <a:pt x="12739" y="22687"/>
                    <a:pt x="12094" y="22687"/>
                  </a:cubicBezTo>
                  <a:cubicBezTo>
                    <a:pt x="11501" y="22687"/>
                    <a:pt x="10945" y="22424"/>
                    <a:pt x="10570" y="21957"/>
                  </a:cubicBezTo>
                  <a:cubicBezTo>
                    <a:pt x="2012" y="11389"/>
                    <a:pt x="1569" y="6562"/>
                    <a:pt x="2072" y="4626"/>
                  </a:cubicBezTo>
                  <a:cubicBezTo>
                    <a:pt x="2958" y="1210"/>
                    <a:pt x="5052" y="842"/>
                    <a:pt x="5916" y="842"/>
                  </a:cubicBezTo>
                  <a:close/>
                  <a:moveTo>
                    <a:pt x="5916" y="1"/>
                  </a:moveTo>
                  <a:cubicBezTo>
                    <a:pt x="4857" y="1"/>
                    <a:pt x="2290" y="428"/>
                    <a:pt x="1261" y="4415"/>
                  </a:cubicBezTo>
                  <a:cubicBezTo>
                    <a:pt x="0" y="9279"/>
                    <a:pt x="6142" y="17829"/>
                    <a:pt x="9916" y="22490"/>
                  </a:cubicBezTo>
                  <a:cubicBezTo>
                    <a:pt x="10449" y="23151"/>
                    <a:pt x="11246" y="23526"/>
                    <a:pt x="12094" y="23526"/>
                  </a:cubicBezTo>
                  <a:cubicBezTo>
                    <a:pt x="13009" y="23526"/>
                    <a:pt x="13872" y="23076"/>
                    <a:pt x="14391" y="22317"/>
                  </a:cubicBezTo>
                  <a:cubicBezTo>
                    <a:pt x="18647" y="16147"/>
                    <a:pt x="25004" y="5188"/>
                    <a:pt x="19728" y="1157"/>
                  </a:cubicBezTo>
                  <a:cubicBezTo>
                    <a:pt x="18827" y="466"/>
                    <a:pt x="17852" y="112"/>
                    <a:pt x="16823" y="112"/>
                  </a:cubicBezTo>
                  <a:cubicBezTo>
                    <a:pt x="14908" y="112"/>
                    <a:pt x="13114" y="1307"/>
                    <a:pt x="11471" y="3649"/>
                  </a:cubicBezTo>
                  <a:cubicBezTo>
                    <a:pt x="11374" y="3507"/>
                    <a:pt x="11276" y="3364"/>
                    <a:pt x="11177" y="3220"/>
                  </a:cubicBezTo>
                  <a:cubicBezTo>
                    <a:pt x="9721" y="1202"/>
                    <a:pt x="7754" y="1"/>
                    <a:pt x="5916" y="1"/>
                  </a:cubicBezTo>
                  <a:close/>
                </a:path>
              </a:pathLst>
            </a:custGeom>
            <a:solidFill>
              <a:schemeClr val="accent5"/>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26;p18"/>
            <p:cNvSpPr/>
            <p:nvPr/>
          </p:nvSpPr>
          <p:spPr>
            <a:xfrm>
              <a:off x="6701434" y="362757"/>
              <a:ext cx="382308" cy="361160"/>
            </a:xfrm>
            <a:custGeom>
              <a:avLst/>
              <a:gdLst/>
              <a:ahLst/>
              <a:cxnLst/>
              <a:rect l="l" t="t" r="r" b="b"/>
              <a:pathLst>
                <a:path w="15263" h="14423" extrusionOk="0">
                  <a:moveTo>
                    <a:pt x="2777" y="0"/>
                  </a:moveTo>
                  <a:cubicBezTo>
                    <a:pt x="1957" y="0"/>
                    <a:pt x="1214" y="597"/>
                    <a:pt x="819" y="2120"/>
                  </a:cubicBezTo>
                  <a:cubicBezTo>
                    <a:pt x="1" y="5296"/>
                    <a:pt x="5391" y="12261"/>
                    <a:pt x="6982" y="14229"/>
                  </a:cubicBezTo>
                  <a:cubicBezTo>
                    <a:pt x="7086" y="14358"/>
                    <a:pt x="7236" y="14422"/>
                    <a:pt x="7384" y="14422"/>
                  </a:cubicBezTo>
                  <a:cubicBezTo>
                    <a:pt x="7546" y="14422"/>
                    <a:pt x="7706" y="14347"/>
                    <a:pt x="7807" y="14198"/>
                  </a:cubicBezTo>
                  <a:cubicBezTo>
                    <a:pt x="9414" y="11872"/>
                    <a:pt x="15262" y="2931"/>
                    <a:pt x="12131" y="536"/>
                  </a:cubicBezTo>
                  <a:cubicBezTo>
                    <a:pt x="11718" y="221"/>
                    <a:pt x="11312" y="87"/>
                    <a:pt x="10920" y="87"/>
                  </a:cubicBezTo>
                  <a:cubicBezTo>
                    <a:pt x="9288" y="87"/>
                    <a:pt x="7897" y="2411"/>
                    <a:pt x="7267" y="3651"/>
                  </a:cubicBezTo>
                  <a:cubicBezTo>
                    <a:pt x="7195" y="3798"/>
                    <a:pt x="7057" y="3872"/>
                    <a:pt x="6918" y="3872"/>
                  </a:cubicBezTo>
                  <a:cubicBezTo>
                    <a:pt x="6779" y="3872"/>
                    <a:pt x="6640" y="3798"/>
                    <a:pt x="6569" y="3651"/>
                  </a:cubicBezTo>
                  <a:cubicBezTo>
                    <a:pt x="6321" y="3149"/>
                    <a:pt x="5939" y="2466"/>
                    <a:pt x="5427" y="1752"/>
                  </a:cubicBezTo>
                  <a:cubicBezTo>
                    <a:pt x="4693" y="734"/>
                    <a:pt x="3687" y="0"/>
                    <a:pt x="2777" y="0"/>
                  </a:cubicBezTo>
                  <a:close/>
                </a:path>
              </a:pathLst>
            </a:custGeom>
            <a:solidFill>
              <a:schemeClr val="accent5"/>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Google Shape;627;p18"/>
          <p:cNvSpPr/>
          <p:nvPr/>
        </p:nvSpPr>
        <p:spPr>
          <a:xfrm>
            <a:off x="5932488" y="6122988"/>
            <a:ext cx="327025" cy="317500"/>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8"/>
          <p:cNvSpPr txBox="1">
            <a:spLocks noGrp="1"/>
          </p:cNvSpPr>
          <p:nvPr>
            <p:ph type="title"/>
          </p:nvPr>
        </p:nvSpPr>
        <p:spPr>
          <a:xfrm>
            <a:off x="1078167" y="2315448"/>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3" name="Google Shape;593;p18"/>
          <p:cNvSpPr txBox="1">
            <a:spLocks noGrp="1"/>
          </p:cNvSpPr>
          <p:nvPr>
            <p:ph type="subTitle" idx="1"/>
          </p:nvPr>
        </p:nvSpPr>
        <p:spPr>
          <a:xfrm>
            <a:off x="1078167" y="3025831"/>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18"/>
          <p:cNvSpPr txBox="1">
            <a:spLocks noGrp="1"/>
          </p:cNvSpPr>
          <p:nvPr>
            <p:ph type="title" idx="2"/>
          </p:nvPr>
        </p:nvSpPr>
        <p:spPr>
          <a:xfrm>
            <a:off x="4677200" y="2315448"/>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5" name="Google Shape;595;p18"/>
          <p:cNvSpPr txBox="1">
            <a:spLocks noGrp="1"/>
          </p:cNvSpPr>
          <p:nvPr>
            <p:ph type="subTitle" idx="3"/>
          </p:nvPr>
        </p:nvSpPr>
        <p:spPr>
          <a:xfrm>
            <a:off x="4677200" y="3025831"/>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18"/>
          <p:cNvSpPr txBox="1">
            <a:spLocks noGrp="1"/>
          </p:cNvSpPr>
          <p:nvPr>
            <p:ph type="title" idx="4"/>
          </p:nvPr>
        </p:nvSpPr>
        <p:spPr>
          <a:xfrm>
            <a:off x="1078167" y="4226649"/>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18"/>
          <p:cNvSpPr txBox="1">
            <a:spLocks noGrp="1"/>
          </p:cNvSpPr>
          <p:nvPr>
            <p:ph type="subTitle" idx="5"/>
          </p:nvPr>
        </p:nvSpPr>
        <p:spPr>
          <a:xfrm>
            <a:off x="1078167" y="4937033"/>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18"/>
          <p:cNvSpPr txBox="1">
            <a:spLocks noGrp="1"/>
          </p:cNvSpPr>
          <p:nvPr>
            <p:ph type="title" idx="6"/>
          </p:nvPr>
        </p:nvSpPr>
        <p:spPr>
          <a:xfrm>
            <a:off x="4677200" y="4226649"/>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18"/>
          <p:cNvSpPr txBox="1">
            <a:spLocks noGrp="1"/>
          </p:cNvSpPr>
          <p:nvPr>
            <p:ph type="subTitle" idx="7"/>
          </p:nvPr>
        </p:nvSpPr>
        <p:spPr>
          <a:xfrm>
            <a:off x="4677200" y="4937033"/>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18"/>
          <p:cNvSpPr txBox="1">
            <a:spLocks noGrp="1"/>
          </p:cNvSpPr>
          <p:nvPr>
            <p:ph type="title" idx="8"/>
          </p:nvPr>
        </p:nvSpPr>
        <p:spPr>
          <a:xfrm>
            <a:off x="8276233" y="2315448"/>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18"/>
          <p:cNvSpPr txBox="1">
            <a:spLocks noGrp="1"/>
          </p:cNvSpPr>
          <p:nvPr>
            <p:ph type="subTitle" idx="9"/>
          </p:nvPr>
        </p:nvSpPr>
        <p:spPr>
          <a:xfrm>
            <a:off x="8276233" y="3025831"/>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18"/>
          <p:cNvSpPr txBox="1">
            <a:spLocks noGrp="1"/>
          </p:cNvSpPr>
          <p:nvPr>
            <p:ph type="title" idx="13"/>
          </p:nvPr>
        </p:nvSpPr>
        <p:spPr>
          <a:xfrm>
            <a:off x="8276233" y="4226649"/>
            <a:ext cx="2837600" cy="463200"/>
          </a:xfrm>
          <a:prstGeom prst="rect">
            <a:avLst/>
          </a:prstGeom>
        </p:spPr>
        <p:txBody>
          <a:bodyPr spcFirstLastPara="1" lIns="91425" tIns="91425" rIns="91425" bIns="91425">
            <a:noAutofit/>
          </a:bodyPr>
          <a:lstStyle>
            <a:lvl1pPr lvl="0" algn="ctr" rtl="0">
              <a:spcBef>
                <a:spcPts val="0"/>
              </a:spcBef>
              <a:spcAft>
                <a:spcPts val="0"/>
              </a:spcAft>
              <a:buSzPts val="2500"/>
              <a:buNone/>
              <a:defRPr sz="37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18"/>
          <p:cNvSpPr txBox="1">
            <a:spLocks noGrp="1"/>
          </p:cNvSpPr>
          <p:nvPr>
            <p:ph type="subTitle" idx="14"/>
          </p:nvPr>
        </p:nvSpPr>
        <p:spPr>
          <a:xfrm>
            <a:off x="8276233" y="4937033"/>
            <a:ext cx="2837600" cy="6464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18"/>
          <p:cNvSpPr txBox="1">
            <a:spLocks noGrp="1"/>
          </p:cNvSpPr>
          <p:nvPr>
            <p:ph type="title" idx="15"/>
          </p:nvPr>
        </p:nvSpPr>
        <p:spPr>
          <a:xfrm>
            <a:off x="960000" y="593367"/>
            <a:ext cx="10272000" cy="763600"/>
          </a:xfrm>
          <a:prstGeom prst="rect">
            <a:avLst/>
          </a:prstGeom>
        </p:spPr>
        <p:txBody>
          <a:bodyPr spcFirstLastPara="1" lIns="91425" tIns="91425" rIns="91425" bIns="91425">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Tree>
    <p:extLst>
      <p:ext uri="{BB962C8B-B14F-4D97-AF65-F5344CB8AC3E}">
        <p14:creationId xmlns:p14="http://schemas.microsoft.com/office/powerpoint/2010/main" val="1603825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4"/>
        <p:cNvGrpSpPr/>
        <p:nvPr/>
      </p:nvGrpSpPr>
      <p:grpSpPr>
        <a:xfrm>
          <a:off x="0" y="0"/>
          <a:ext cx="0" cy="0"/>
          <a:chOff x="0" y="0"/>
          <a:chExt cx="0" cy="0"/>
        </a:xfrm>
      </p:grpSpPr>
      <p:sp>
        <p:nvSpPr>
          <p:cNvPr id="5" name="Google Shape;68;p3"/>
          <p:cNvSpPr/>
          <p:nvPr/>
        </p:nvSpPr>
        <p:spPr>
          <a:xfrm>
            <a:off x="4170363" y="87313"/>
            <a:ext cx="669925" cy="36988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9;p3"/>
          <p:cNvSpPr/>
          <p:nvPr/>
        </p:nvSpPr>
        <p:spPr>
          <a:xfrm>
            <a:off x="217488" y="3044825"/>
            <a:ext cx="376237" cy="368300"/>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 name="Google Shape;70;p3"/>
          <p:cNvGrpSpPr>
            <a:grpSpLocks/>
          </p:cNvGrpSpPr>
          <p:nvPr/>
        </p:nvGrpSpPr>
        <p:grpSpPr bwMode="auto">
          <a:xfrm>
            <a:off x="8337550" y="398463"/>
            <a:ext cx="384175" cy="292100"/>
            <a:chOff x="3648725" y="5042300"/>
            <a:chExt cx="287725" cy="219000"/>
          </a:xfrm>
        </p:grpSpPr>
        <p:sp>
          <p:nvSpPr>
            <p:cNvPr id="8" name="Google Shape;71;p3"/>
            <p:cNvSpPr/>
            <p:nvPr/>
          </p:nvSpPr>
          <p:spPr>
            <a:xfrm>
              <a:off x="3871058" y="5042300"/>
              <a:ext cx="65392"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72;p3"/>
            <p:cNvSpPr/>
            <p:nvPr/>
          </p:nvSpPr>
          <p:spPr>
            <a:xfrm>
              <a:off x="3754542" y="5195838"/>
              <a:ext cx="65392"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3;p3"/>
            <p:cNvSpPr/>
            <p:nvPr/>
          </p:nvSpPr>
          <p:spPr>
            <a:xfrm>
              <a:off x="3648725" y="5042300"/>
              <a:ext cx="65392"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74;p3"/>
          <p:cNvSpPr/>
          <p:nvPr/>
        </p:nvSpPr>
        <p:spPr>
          <a:xfrm>
            <a:off x="11598275" y="6467475"/>
            <a:ext cx="180975" cy="111125"/>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75;p3"/>
          <p:cNvGrpSpPr>
            <a:grpSpLocks/>
          </p:cNvGrpSpPr>
          <p:nvPr/>
        </p:nvGrpSpPr>
        <p:grpSpPr bwMode="auto">
          <a:xfrm>
            <a:off x="814388" y="5465763"/>
            <a:ext cx="382587" cy="292100"/>
            <a:chOff x="3648725" y="5042300"/>
            <a:chExt cx="287725" cy="219000"/>
          </a:xfrm>
        </p:grpSpPr>
        <p:sp>
          <p:nvSpPr>
            <p:cNvPr id="13" name="Google Shape;76;p3"/>
            <p:cNvSpPr/>
            <p:nvPr/>
          </p:nvSpPr>
          <p:spPr>
            <a:xfrm>
              <a:off x="3870787" y="5042300"/>
              <a:ext cx="65663" cy="65462"/>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7;p3"/>
            <p:cNvSpPr/>
            <p:nvPr/>
          </p:nvSpPr>
          <p:spPr>
            <a:xfrm>
              <a:off x="3754980" y="5195838"/>
              <a:ext cx="65664" cy="65462"/>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p3"/>
            <p:cNvSpPr/>
            <p:nvPr/>
          </p:nvSpPr>
          <p:spPr>
            <a:xfrm>
              <a:off x="3648725" y="5042300"/>
              <a:ext cx="65663" cy="65462"/>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Google Shape;79;p3"/>
          <p:cNvSpPr/>
          <p:nvPr/>
        </p:nvSpPr>
        <p:spPr>
          <a:xfrm>
            <a:off x="11779250" y="3852863"/>
            <a:ext cx="325438"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oogle Shape;80;p3"/>
          <p:cNvGrpSpPr>
            <a:grpSpLocks/>
          </p:cNvGrpSpPr>
          <p:nvPr/>
        </p:nvGrpSpPr>
        <p:grpSpPr bwMode="auto">
          <a:xfrm>
            <a:off x="11433175" y="1220788"/>
            <a:ext cx="450850" cy="592137"/>
            <a:chOff x="4143625" y="3473950"/>
            <a:chExt cx="338350" cy="443675"/>
          </a:xfrm>
        </p:grpSpPr>
        <p:sp>
          <p:nvSpPr>
            <p:cNvPr id="18" name="Google Shape;81;p3"/>
            <p:cNvSpPr/>
            <p:nvPr/>
          </p:nvSpPr>
          <p:spPr>
            <a:xfrm>
              <a:off x="4143625" y="3488224"/>
              <a:ext cx="66717" cy="127274"/>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2;p3"/>
            <p:cNvSpPr/>
            <p:nvPr/>
          </p:nvSpPr>
          <p:spPr>
            <a:xfrm>
              <a:off x="4415258" y="3473950"/>
              <a:ext cx="66717" cy="127274"/>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83;p3"/>
            <p:cNvSpPr/>
            <p:nvPr/>
          </p:nvSpPr>
          <p:spPr>
            <a:xfrm>
              <a:off x="4143625" y="3689245"/>
              <a:ext cx="66717"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84;p3"/>
            <p:cNvSpPr/>
            <p:nvPr/>
          </p:nvSpPr>
          <p:spPr>
            <a:xfrm>
              <a:off x="4279442" y="3589329"/>
              <a:ext cx="66717"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85;p3"/>
            <p:cNvSpPr/>
            <p:nvPr/>
          </p:nvSpPr>
          <p:spPr>
            <a:xfrm>
              <a:off x="4409302" y="3685677"/>
              <a:ext cx="65525" cy="126085"/>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6;p3"/>
            <p:cNvSpPr/>
            <p:nvPr/>
          </p:nvSpPr>
          <p:spPr>
            <a:xfrm>
              <a:off x="4279442" y="3790351"/>
              <a:ext cx="66717" cy="127274"/>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87;p3"/>
          <p:cNvGrpSpPr>
            <a:grpSpLocks/>
          </p:cNvGrpSpPr>
          <p:nvPr/>
        </p:nvGrpSpPr>
        <p:grpSpPr bwMode="auto">
          <a:xfrm>
            <a:off x="2955925" y="6467475"/>
            <a:ext cx="619125" cy="111125"/>
            <a:chOff x="3760550" y="753275"/>
            <a:chExt cx="464175" cy="83950"/>
          </a:xfrm>
        </p:grpSpPr>
        <p:sp>
          <p:nvSpPr>
            <p:cNvPr id="25" name="Google Shape;88;p3"/>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89;p3"/>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0;p3"/>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91;p3"/>
          <p:cNvSpPr/>
          <p:nvPr/>
        </p:nvSpPr>
        <p:spPr>
          <a:xfrm>
            <a:off x="10979150" y="5299075"/>
            <a:ext cx="904875" cy="515938"/>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2;p3"/>
          <p:cNvSpPr/>
          <p:nvPr/>
        </p:nvSpPr>
        <p:spPr>
          <a:xfrm>
            <a:off x="57150" y="346075"/>
            <a:ext cx="696913" cy="39846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93;p3"/>
          <p:cNvGrpSpPr>
            <a:grpSpLocks/>
          </p:cNvGrpSpPr>
          <p:nvPr/>
        </p:nvGrpSpPr>
        <p:grpSpPr bwMode="auto">
          <a:xfrm>
            <a:off x="10979150" y="346075"/>
            <a:ext cx="619125" cy="111125"/>
            <a:chOff x="3760550" y="753275"/>
            <a:chExt cx="464175" cy="83950"/>
          </a:xfrm>
        </p:grpSpPr>
        <p:sp>
          <p:nvSpPr>
            <p:cNvPr id="31" name="Google Shape;94;p3"/>
            <p:cNvSpPr/>
            <p:nvPr/>
          </p:nvSpPr>
          <p:spPr>
            <a:xfrm>
              <a:off x="3760550" y="753275"/>
              <a:ext cx="135682"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5;p3"/>
            <p:cNvSpPr/>
            <p:nvPr/>
          </p:nvSpPr>
          <p:spPr>
            <a:xfrm>
              <a:off x="3924797" y="753275"/>
              <a:ext cx="135682"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p3"/>
            <p:cNvSpPr/>
            <p:nvPr/>
          </p:nvSpPr>
          <p:spPr>
            <a:xfrm>
              <a:off x="4089043" y="753275"/>
              <a:ext cx="135682"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 name="Google Shape;97;p3"/>
          <p:cNvSpPr/>
          <p:nvPr/>
        </p:nvSpPr>
        <p:spPr>
          <a:xfrm>
            <a:off x="242888" y="6138863"/>
            <a:ext cx="325437" cy="31115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5" name="Google Shape;98;p3"/>
          <p:cNvGrpSpPr>
            <a:grpSpLocks/>
          </p:cNvGrpSpPr>
          <p:nvPr/>
        </p:nvGrpSpPr>
        <p:grpSpPr bwMode="auto">
          <a:xfrm>
            <a:off x="1270000" y="796925"/>
            <a:ext cx="1192213" cy="1122363"/>
            <a:chOff x="6587775" y="249250"/>
            <a:chExt cx="625125" cy="588175"/>
          </a:xfrm>
        </p:grpSpPr>
        <p:sp>
          <p:nvSpPr>
            <p:cNvPr id="36" name="Google Shape;99;p3"/>
            <p:cNvSpPr/>
            <p:nvPr/>
          </p:nvSpPr>
          <p:spPr>
            <a:xfrm>
              <a:off x="6587775" y="249250"/>
              <a:ext cx="625125" cy="588175"/>
            </a:xfrm>
            <a:custGeom>
              <a:avLst/>
              <a:gdLst/>
              <a:ahLst/>
              <a:cxnLst/>
              <a:rect l="l" t="t" r="r" b="b"/>
              <a:pathLst>
                <a:path w="25005" h="23527" extrusionOk="0">
                  <a:moveTo>
                    <a:pt x="5916" y="842"/>
                  </a:moveTo>
                  <a:cubicBezTo>
                    <a:pt x="7484" y="842"/>
                    <a:pt x="9195" y="1914"/>
                    <a:pt x="10494" y="3716"/>
                  </a:cubicBezTo>
                  <a:cubicBezTo>
                    <a:pt x="10705" y="4009"/>
                    <a:pt x="10916" y="4317"/>
                    <a:pt x="11118" y="4633"/>
                  </a:cubicBezTo>
                  <a:lnTo>
                    <a:pt x="11471" y="5188"/>
                  </a:lnTo>
                  <a:lnTo>
                    <a:pt x="11824" y="4633"/>
                  </a:lnTo>
                  <a:cubicBezTo>
                    <a:pt x="13393" y="2193"/>
                    <a:pt x="15074" y="954"/>
                    <a:pt x="16823" y="954"/>
                  </a:cubicBezTo>
                  <a:cubicBezTo>
                    <a:pt x="17656" y="954"/>
                    <a:pt x="18466" y="1248"/>
                    <a:pt x="19218" y="1824"/>
                  </a:cubicBezTo>
                  <a:cubicBezTo>
                    <a:pt x="21245" y="3372"/>
                    <a:pt x="23226" y="8032"/>
                    <a:pt x="13699" y="21845"/>
                  </a:cubicBezTo>
                  <a:cubicBezTo>
                    <a:pt x="13339" y="22371"/>
                    <a:pt x="12739" y="22687"/>
                    <a:pt x="12094" y="22687"/>
                  </a:cubicBezTo>
                  <a:cubicBezTo>
                    <a:pt x="11501" y="22687"/>
                    <a:pt x="10945" y="22424"/>
                    <a:pt x="10570" y="21957"/>
                  </a:cubicBezTo>
                  <a:cubicBezTo>
                    <a:pt x="2012" y="11389"/>
                    <a:pt x="1569" y="6562"/>
                    <a:pt x="2072" y="4626"/>
                  </a:cubicBezTo>
                  <a:cubicBezTo>
                    <a:pt x="2958" y="1210"/>
                    <a:pt x="5052" y="842"/>
                    <a:pt x="5916" y="842"/>
                  </a:cubicBezTo>
                  <a:close/>
                  <a:moveTo>
                    <a:pt x="5916" y="1"/>
                  </a:moveTo>
                  <a:cubicBezTo>
                    <a:pt x="4857" y="1"/>
                    <a:pt x="2290" y="428"/>
                    <a:pt x="1261" y="4415"/>
                  </a:cubicBezTo>
                  <a:cubicBezTo>
                    <a:pt x="0" y="9279"/>
                    <a:pt x="6142" y="17829"/>
                    <a:pt x="9916" y="22490"/>
                  </a:cubicBezTo>
                  <a:cubicBezTo>
                    <a:pt x="10449" y="23151"/>
                    <a:pt x="11246" y="23526"/>
                    <a:pt x="12094" y="23526"/>
                  </a:cubicBezTo>
                  <a:cubicBezTo>
                    <a:pt x="13009" y="23526"/>
                    <a:pt x="13872" y="23076"/>
                    <a:pt x="14391" y="22317"/>
                  </a:cubicBezTo>
                  <a:cubicBezTo>
                    <a:pt x="18647" y="16147"/>
                    <a:pt x="25004" y="5188"/>
                    <a:pt x="19728" y="1157"/>
                  </a:cubicBezTo>
                  <a:cubicBezTo>
                    <a:pt x="18827" y="466"/>
                    <a:pt x="17852" y="112"/>
                    <a:pt x="16823" y="112"/>
                  </a:cubicBezTo>
                  <a:cubicBezTo>
                    <a:pt x="14908" y="112"/>
                    <a:pt x="13114" y="1307"/>
                    <a:pt x="11471" y="3649"/>
                  </a:cubicBezTo>
                  <a:cubicBezTo>
                    <a:pt x="11374" y="3507"/>
                    <a:pt x="11276" y="3364"/>
                    <a:pt x="11177" y="3220"/>
                  </a:cubicBezTo>
                  <a:cubicBezTo>
                    <a:pt x="9721" y="1202"/>
                    <a:pt x="7754" y="1"/>
                    <a:pt x="5916" y="1"/>
                  </a:cubicBezTo>
                  <a:close/>
                </a:path>
              </a:pathLst>
            </a:custGeom>
            <a:solidFill>
              <a:schemeClr val="accent5"/>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00;p3"/>
            <p:cNvSpPr/>
            <p:nvPr/>
          </p:nvSpPr>
          <p:spPr>
            <a:xfrm>
              <a:off x="6700980" y="363225"/>
              <a:ext cx="382067" cy="360226"/>
            </a:xfrm>
            <a:custGeom>
              <a:avLst/>
              <a:gdLst/>
              <a:ahLst/>
              <a:cxnLst/>
              <a:rect l="l" t="t" r="r" b="b"/>
              <a:pathLst>
                <a:path w="15263" h="14423" extrusionOk="0">
                  <a:moveTo>
                    <a:pt x="2777" y="0"/>
                  </a:moveTo>
                  <a:cubicBezTo>
                    <a:pt x="1957" y="0"/>
                    <a:pt x="1214" y="597"/>
                    <a:pt x="819" y="2120"/>
                  </a:cubicBezTo>
                  <a:cubicBezTo>
                    <a:pt x="1" y="5296"/>
                    <a:pt x="5391" y="12261"/>
                    <a:pt x="6982" y="14229"/>
                  </a:cubicBezTo>
                  <a:cubicBezTo>
                    <a:pt x="7086" y="14358"/>
                    <a:pt x="7236" y="14422"/>
                    <a:pt x="7384" y="14422"/>
                  </a:cubicBezTo>
                  <a:cubicBezTo>
                    <a:pt x="7546" y="14422"/>
                    <a:pt x="7706" y="14347"/>
                    <a:pt x="7807" y="14198"/>
                  </a:cubicBezTo>
                  <a:cubicBezTo>
                    <a:pt x="9414" y="11872"/>
                    <a:pt x="15262" y="2931"/>
                    <a:pt x="12131" y="536"/>
                  </a:cubicBezTo>
                  <a:cubicBezTo>
                    <a:pt x="11718" y="221"/>
                    <a:pt x="11312" y="87"/>
                    <a:pt x="10920" y="87"/>
                  </a:cubicBezTo>
                  <a:cubicBezTo>
                    <a:pt x="9288" y="87"/>
                    <a:pt x="7897" y="2411"/>
                    <a:pt x="7267" y="3651"/>
                  </a:cubicBezTo>
                  <a:cubicBezTo>
                    <a:pt x="7195" y="3798"/>
                    <a:pt x="7057" y="3872"/>
                    <a:pt x="6918" y="3872"/>
                  </a:cubicBezTo>
                  <a:cubicBezTo>
                    <a:pt x="6779" y="3872"/>
                    <a:pt x="6640" y="3798"/>
                    <a:pt x="6569" y="3651"/>
                  </a:cubicBezTo>
                  <a:cubicBezTo>
                    <a:pt x="6321" y="3149"/>
                    <a:pt x="5939" y="2466"/>
                    <a:pt x="5427" y="1752"/>
                  </a:cubicBezTo>
                  <a:cubicBezTo>
                    <a:pt x="4693" y="734"/>
                    <a:pt x="3687" y="0"/>
                    <a:pt x="2777" y="0"/>
                  </a:cubicBezTo>
                  <a:close/>
                </a:path>
              </a:pathLst>
            </a:custGeom>
            <a:solidFill>
              <a:schemeClr val="accent5"/>
            </a:solidFill>
            <a:ln>
              <a:noFill/>
            </a:ln>
          </p:spPr>
          <p:txBody>
            <a:bodyPr spcFirstLastPara="1" lIns="91425" tIns="91425" rIns="91425" bIns="91425"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Google Shape;101;p3"/>
          <p:cNvSpPr/>
          <p:nvPr/>
        </p:nvSpPr>
        <p:spPr>
          <a:xfrm>
            <a:off x="9247188" y="6261100"/>
            <a:ext cx="325437" cy="317500"/>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txBox="1">
            <a:spLocks noGrp="1"/>
          </p:cNvSpPr>
          <p:nvPr>
            <p:ph type="title"/>
          </p:nvPr>
        </p:nvSpPr>
        <p:spPr>
          <a:xfrm>
            <a:off x="2014100" y="3691449"/>
            <a:ext cx="5123200" cy="634000"/>
          </a:xfrm>
          <a:prstGeom prst="rect">
            <a:avLst/>
          </a:prstGeom>
        </p:spPr>
        <p:txBody>
          <a:bodyPr spcFirstLastPara="1" lIns="91425" tIns="91425" rIns="91425" bIns="91425">
            <a:noAutofit/>
          </a:bodyPr>
          <a:lstStyle>
            <a:lvl1pPr lvl="0">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6" name="Google Shape;66;p3"/>
          <p:cNvSpPr txBox="1">
            <a:spLocks noGrp="1"/>
          </p:cNvSpPr>
          <p:nvPr>
            <p:ph type="title" idx="2"/>
          </p:nvPr>
        </p:nvSpPr>
        <p:spPr>
          <a:xfrm>
            <a:off x="2198700" y="2279049"/>
            <a:ext cx="1536400" cy="1122400"/>
          </a:xfrm>
          <a:prstGeom prst="rect">
            <a:avLst/>
          </a:prstGeom>
        </p:spPr>
        <p:txBody>
          <a:bodyPr spcFirstLastPara="1" lIns="91425" tIns="91425" rIns="91425" bIns="91425">
            <a:noAutofit/>
          </a:bodyPr>
          <a:lstStyle>
            <a:lvl1pPr lvl="0" rtl="0">
              <a:spcBef>
                <a:spcPts val="0"/>
              </a:spcBef>
              <a:spcAft>
                <a:spcPts val="0"/>
              </a:spcAft>
              <a:buSzPts val="6000"/>
              <a:buNone/>
              <a:defRPr sz="9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a:p>
        </p:txBody>
      </p:sp>
      <p:sp>
        <p:nvSpPr>
          <p:cNvPr id="67" name="Google Shape;67;p3"/>
          <p:cNvSpPr txBox="1">
            <a:spLocks noGrp="1"/>
          </p:cNvSpPr>
          <p:nvPr>
            <p:ph type="subTitle" idx="1"/>
          </p:nvPr>
        </p:nvSpPr>
        <p:spPr>
          <a:xfrm>
            <a:off x="2014100" y="4415327"/>
            <a:ext cx="4483200" cy="677600"/>
          </a:xfrm>
          <a:prstGeom prst="rect">
            <a:avLst/>
          </a:prstGeom>
        </p:spPr>
        <p:txBody>
          <a:bodyPr spcFirstLastPara="1" lIns="91425" tIns="91425" rIns="91425" bIns="91425" anchor="ctr">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49584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2"/>
        <p:cNvGrpSpPr/>
        <p:nvPr/>
      </p:nvGrpSpPr>
      <p:grpSpPr>
        <a:xfrm>
          <a:off x="0" y="0"/>
          <a:ext cx="0" cy="0"/>
          <a:chOff x="0" y="0"/>
          <a:chExt cx="0" cy="0"/>
        </a:xfrm>
      </p:grpSpPr>
      <p:sp>
        <p:nvSpPr>
          <p:cNvPr id="4" name="Google Shape;543;p16"/>
          <p:cNvSpPr/>
          <p:nvPr/>
        </p:nvSpPr>
        <p:spPr>
          <a:xfrm rot="10800000" flipH="1">
            <a:off x="0" y="-2170113"/>
            <a:ext cx="12192000" cy="3373438"/>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lIns="121900" tIns="121900" rIns="121900" bIns="12190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 name="Google Shape;544;p16"/>
          <p:cNvSpPr/>
          <p:nvPr/>
        </p:nvSpPr>
        <p:spPr>
          <a:xfrm rot="18900000">
            <a:off x="9421813" y="4371975"/>
            <a:ext cx="5072062" cy="361156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lIns="121900" tIns="121900" rIns="121900" bIns="12190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 name="Google Shape;545;p16"/>
          <p:cNvSpPr/>
          <p:nvPr/>
        </p:nvSpPr>
        <p:spPr>
          <a:xfrm rot="15300010">
            <a:off x="-583406" y="4358481"/>
            <a:ext cx="3751262" cy="331787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lIns="121900" tIns="121900" rIns="121900" bIns="12190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 name="Google Shape;546;p16"/>
          <p:cNvSpPr/>
          <p:nvPr/>
        </p:nvSpPr>
        <p:spPr>
          <a:xfrm rot="19024508">
            <a:off x="-396875" y="-220663"/>
            <a:ext cx="3825875" cy="144621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lIns="121900" tIns="121900" rIns="121900" bIns="12190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nvGrpSpPr>
          <p:cNvPr id="8" name="Google Shape;547;p16"/>
          <p:cNvGrpSpPr>
            <a:grpSpLocks/>
          </p:cNvGrpSpPr>
          <p:nvPr/>
        </p:nvGrpSpPr>
        <p:grpSpPr bwMode="auto">
          <a:xfrm>
            <a:off x="11007725" y="1046163"/>
            <a:ext cx="1285875" cy="2060575"/>
            <a:chOff x="8131305" y="2068599"/>
            <a:chExt cx="1208098" cy="1936572"/>
          </a:xfrm>
        </p:grpSpPr>
        <p:sp>
          <p:nvSpPr>
            <p:cNvPr id="9" name="Google Shape;548;p16"/>
            <p:cNvSpPr/>
            <p:nvPr/>
          </p:nvSpPr>
          <p:spPr>
            <a:xfrm rot="-596862">
              <a:off x="8280453" y="2134246"/>
              <a:ext cx="909802" cy="1805279"/>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 name="Google Shape;549;p16"/>
            <p:cNvSpPr/>
            <p:nvPr/>
          </p:nvSpPr>
          <p:spPr>
            <a:xfrm rot="-596862">
              <a:off x="8583224" y="3193541"/>
              <a:ext cx="453410" cy="377467"/>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sp>
        <p:nvSpPr>
          <p:cNvPr id="11" name="Google Shape;550;p16"/>
          <p:cNvSpPr/>
          <p:nvPr/>
        </p:nvSpPr>
        <p:spPr>
          <a:xfrm rot="18900000">
            <a:off x="10204450" y="3671888"/>
            <a:ext cx="2058988" cy="3144837"/>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lIns="121900" tIns="121900" rIns="121900" bIns="12190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nvGrpSpPr>
          <p:cNvPr id="12" name="Google Shape;551;p16"/>
          <p:cNvGrpSpPr>
            <a:grpSpLocks/>
          </p:cNvGrpSpPr>
          <p:nvPr/>
        </p:nvGrpSpPr>
        <p:grpSpPr bwMode="auto">
          <a:xfrm rot="1470548" flipH="1">
            <a:off x="-77788" y="1857375"/>
            <a:ext cx="823913" cy="2287588"/>
            <a:chOff x="3888625" y="3682675"/>
            <a:chExt cx="696085" cy="1932815"/>
          </a:xfrm>
        </p:grpSpPr>
        <p:sp>
          <p:nvSpPr>
            <p:cNvPr id="13" name="Google Shape;552;p16"/>
            <p:cNvSpPr/>
            <p:nvPr/>
          </p:nvSpPr>
          <p:spPr>
            <a:xfrm>
              <a:off x="3908709" y="4752668"/>
              <a:ext cx="1342" cy="0"/>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4" name="Google Shape;553;p16"/>
            <p:cNvSpPr/>
            <p:nvPr/>
          </p:nvSpPr>
          <p:spPr>
            <a:xfrm>
              <a:off x="4295181" y="5068923"/>
              <a:ext cx="1342" cy="0"/>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5" name="Google Shape;554;p16"/>
            <p:cNvSpPr/>
            <p:nvPr/>
          </p:nvSpPr>
          <p:spPr>
            <a:xfrm>
              <a:off x="4386419" y="4489676"/>
              <a:ext cx="0" cy="1342"/>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6" name="Google Shape;555;p16"/>
            <p:cNvSpPr/>
            <p:nvPr/>
          </p:nvSpPr>
          <p:spPr>
            <a:xfrm>
              <a:off x="4398982" y="4471818"/>
              <a:ext cx="0" cy="1342"/>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7" name="Google Shape;556;p16"/>
            <p:cNvSpPr/>
            <p:nvPr/>
          </p:nvSpPr>
          <p:spPr>
            <a:xfrm>
              <a:off x="4400094" y="4469377"/>
              <a:ext cx="0" cy="1342"/>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8" name="Google Shape;557;p16"/>
            <p:cNvSpPr/>
            <p:nvPr/>
          </p:nvSpPr>
          <p:spPr>
            <a:xfrm>
              <a:off x="4400929" y="4468217"/>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9"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0" name="Google Shape;559;p16"/>
            <p:cNvSpPr/>
            <p:nvPr/>
          </p:nvSpPr>
          <p:spPr>
            <a:xfrm>
              <a:off x="4081009" y="4584744"/>
              <a:ext cx="0" cy="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1" name="Google Shape;560;p16"/>
            <p:cNvSpPr/>
            <p:nvPr/>
          </p:nvSpPr>
          <p:spPr>
            <a:xfrm>
              <a:off x="4044595" y="5175481"/>
              <a:ext cx="0" cy="0"/>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2" name="Google Shape;561;p16"/>
            <p:cNvSpPr/>
            <p:nvPr/>
          </p:nvSpPr>
          <p:spPr>
            <a:xfrm>
              <a:off x="4142631" y="5105265"/>
              <a:ext cx="0" cy="1341"/>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3" name="Google Shape;562;p16"/>
            <p:cNvSpPr/>
            <p:nvPr/>
          </p:nvSpPr>
          <p:spPr>
            <a:xfrm>
              <a:off x="4145969" y="5097942"/>
              <a:ext cx="0" cy="1341"/>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4" name="Google Shape;563;p16"/>
            <p:cNvSpPr/>
            <p:nvPr/>
          </p:nvSpPr>
          <p:spPr>
            <a:xfrm>
              <a:off x="4118132" y="5175171"/>
              <a:ext cx="0" cy="1342"/>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5" name="Google Shape;564;p16"/>
            <p:cNvSpPr/>
            <p:nvPr/>
          </p:nvSpPr>
          <p:spPr>
            <a:xfrm>
              <a:off x="4106546" y="4334059"/>
              <a:ext cx="0" cy="1341"/>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6" name="Google Shape;565;p16"/>
            <p:cNvSpPr/>
            <p:nvPr/>
          </p:nvSpPr>
          <p:spPr>
            <a:xfrm>
              <a:off x="4352970" y="4085188"/>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7" name="Google Shape;566;p16"/>
            <p:cNvSpPr/>
            <p:nvPr/>
          </p:nvSpPr>
          <p:spPr>
            <a:xfrm>
              <a:off x="4430912" y="4159426"/>
              <a:ext cx="1341" cy="1342"/>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8" name="Google Shape;567;p16"/>
            <p:cNvSpPr/>
            <p:nvPr/>
          </p:nvSpPr>
          <p:spPr>
            <a:xfrm>
              <a:off x="4151324" y="4294036"/>
              <a:ext cx="0" cy="1342"/>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29" name="Google Shape;568;p16"/>
            <p:cNvSpPr/>
            <p:nvPr/>
          </p:nvSpPr>
          <p:spPr>
            <a:xfrm>
              <a:off x="4143831" y="4294976"/>
              <a:ext cx="0" cy="0"/>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0" name="Google Shape;569;p16"/>
            <p:cNvSpPr/>
            <p:nvPr/>
          </p:nvSpPr>
          <p:spPr>
            <a:xfrm>
              <a:off x="4147770" y="4295364"/>
              <a:ext cx="0" cy="1342"/>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1" name="Google Shape;570;p16"/>
            <p:cNvSpPr/>
            <p:nvPr/>
          </p:nvSpPr>
          <p:spPr>
            <a:xfrm>
              <a:off x="4109011" y="5288943"/>
              <a:ext cx="0" cy="1342"/>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2" name="Google Shape;571;p16"/>
            <p:cNvSpPr/>
            <p:nvPr/>
          </p:nvSpPr>
          <p:spPr>
            <a:xfrm>
              <a:off x="4099531" y="4840908"/>
              <a:ext cx="0" cy="1341"/>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3" name="Google Shape;572;p16"/>
            <p:cNvSpPr/>
            <p:nvPr/>
          </p:nvSpPr>
          <p:spPr>
            <a:xfrm>
              <a:off x="4090962" y="4811874"/>
              <a:ext cx="0" cy="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4" name="Google Shape;573;p16"/>
            <p:cNvSpPr/>
            <p:nvPr/>
          </p:nvSpPr>
          <p:spPr>
            <a:xfrm>
              <a:off x="4015091" y="4664146"/>
              <a:ext cx="1341" cy="1341"/>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5" name="Google Shape;574;p16"/>
            <p:cNvSpPr/>
            <p:nvPr/>
          </p:nvSpPr>
          <p:spPr>
            <a:xfrm>
              <a:off x="4050675" y="4709481"/>
              <a:ext cx="0" cy="0"/>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6" name="Google Shape;575;p16"/>
            <p:cNvSpPr/>
            <p:nvPr/>
          </p:nvSpPr>
          <p:spPr>
            <a:xfrm>
              <a:off x="4092012" y="4815368"/>
              <a:ext cx="0" cy="1342"/>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grpSp>
        <p:nvGrpSpPr>
          <p:cNvPr id="37" name="Google Shape;576;p16"/>
          <p:cNvGrpSpPr>
            <a:grpSpLocks/>
          </p:cNvGrpSpPr>
          <p:nvPr/>
        </p:nvGrpSpPr>
        <p:grpSpPr bwMode="auto">
          <a:xfrm rot="5400000" flipH="1">
            <a:off x="1129507" y="4521994"/>
            <a:ext cx="773112" cy="1016000"/>
            <a:chOff x="2109400" y="2670450"/>
            <a:chExt cx="113200" cy="149025"/>
          </a:xfrm>
        </p:grpSpPr>
        <p:sp>
          <p:nvSpPr>
            <p:cNvPr id="38" name="Google Shape;577;p16"/>
            <p:cNvSpPr/>
            <p:nvPr/>
          </p:nvSpPr>
          <p:spPr>
            <a:xfrm>
              <a:off x="2133109" y="2780356"/>
              <a:ext cx="13482"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39" name="Google Shape;578;p16"/>
            <p:cNvSpPr/>
            <p:nvPr/>
          </p:nvSpPr>
          <p:spPr>
            <a:xfrm>
              <a:off x="2126136" y="2759865"/>
              <a:ext cx="12552"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0" name="Google Shape;579;p16"/>
            <p:cNvSpPr/>
            <p:nvPr/>
          </p:nvSpPr>
          <p:spPr>
            <a:xfrm>
              <a:off x="2115211" y="2736114"/>
              <a:ext cx="13482"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1" name="Google Shape;580;p16"/>
            <p:cNvSpPr/>
            <p:nvPr/>
          </p:nvSpPr>
          <p:spPr>
            <a:xfrm>
              <a:off x="2109400" y="2715158"/>
              <a:ext cx="16271"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2" name="Google Shape;581;p16"/>
            <p:cNvSpPr/>
            <p:nvPr/>
          </p:nvSpPr>
          <p:spPr>
            <a:xfrm>
              <a:off x="2142639" y="2744497"/>
              <a:ext cx="11855" cy="11876"/>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3" name="Google Shape;582;p16"/>
            <p:cNvSpPr/>
            <p:nvPr/>
          </p:nvSpPr>
          <p:spPr>
            <a:xfrm>
              <a:off x="2151472" y="2761495"/>
              <a:ext cx="12087"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4" name="Google Shape;583;p16"/>
            <p:cNvSpPr/>
            <p:nvPr/>
          </p:nvSpPr>
          <p:spPr>
            <a:xfrm>
              <a:off x="2133342" y="2722609"/>
              <a:ext cx="10692"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5" name="Google Shape;584;p16"/>
            <p:cNvSpPr/>
            <p:nvPr/>
          </p:nvSpPr>
          <p:spPr>
            <a:xfrm>
              <a:off x="2167976" y="2771973"/>
              <a:ext cx="11855" cy="8616"/>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6" name="Google Shape;585;p16"/>
            <p:cNvSpPr/>
            <p:nvPr/>
          </p:nvSpPr>
          <p:spPr>
            <a:xfrm>
              <a:off x="2170068" y="2731224"/>
              <a:ext cx="12320"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7" name="Google Shape;586;p16"/>
            <p:cNvSpPr/>
            <p:nvPr/>
          </p:nvSpPr>
          <p:spPr>
            <a:xfrm>
              <a:off x="2151007" y="2717952"/>
              <a:ext cx="11390"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8" name="Google Shape;587;p16"/>
            <p:cNvSpPr/>
            <p:nvPr/>
          </p:nvSpPr>
          <p:spPr>
            <a:xfrm>
              <a:off x="2129390" y="2697228"/>
              <a:ext cx="10925"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49" name="Google Shape;588;p16"/>
            <p:cNvSpPr/>
            <p:nvPr/>
          </p:nvSpPr>
          <p:spPr>
            <a:xfrm>
              <a:off x="2113584" y="2671149"/>
              <a:ext cx="11390"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0" name="Google Shape;589;p16"/>
            <p:cNvSpPr/>
            <p:nvPr/>
          </p:nvSpPr>
          <p:spPr>
            <a:xfrm>
              <a:off x="2114514" y="2699557"/>
              <a:ext cx="8833"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1" name="Google Shape;590;p16"/>
            <p:cNvSpPr/>
            <p:nvPr/>
          </p:nvSpPr>
          <p:spPr>
            <a:xfrm>
              <a:off x="2191685" y="2771275"/>
              <a:ext cx="11855"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2" name="Google Shape;591;p16"/>
            <p:cNvSpPr/>
            <p:nvPr/>
          </p:nvSpPr>
          <p:spPr>
            <a:xfrm>
              <a:off x="2168441" y="2711432"/>
              <a:ext cx="1139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3" name="Google Shape;592;p16"/>
            <p:cNvSpPr/>
            <p:nvPr/>
          </p:nvSpPr>
          <p:spPr>
            <a:xfrm>
              <a:off x="2159375" y="2790601"/>
              <a:ext cx="9298"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4" name="Google Shape;593;p16"/>
            <p:cNvSpPr/>
            <p:nvPr/>
          </p:nvSpPr>
          <p:spPr>
            <a:xfrm>
              <a:off x="2184014" y="2790834"/>
              <a:ext cx="11622"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5" name="Google Shape;594;p16"/>
            <p:cNvSpPr/>
            <p:nvPr/>
          </p:nvSpPr>
          <p:spPr>
            <a:xfrm>
              <a:off x="2190988" y="2723540"/>
              <a:ext cx="12320"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6" name="Google Shape;595;p16"/>
            <p:cNvSpPr/>
            <p:nvPr/>
          </p:nvSpPr>
          <p:spPr>
            <a:xfrm>
              <a:off x="2176576" y="2749154"/>
              <a:ext cx="12087"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7" name="Google Shape;596;p16"/>
            <p:cNvSpPr/>
            <p:nvPr/>
          </p:nvSpPr>
          <p:spPr>
            <a:xfrm>
              <a:off x="2175646" y="2809695"/>
              <a:ext cx="13947"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8" name="Google Shape;597;p16"/>
            <p:cNvSpPr/>
            <p:nvPr/>
          </p:nvSpPr>
          <p:spPr>
            <a:xfrm>
              <a:off x="2202610" y="2750318"/>
              <a:ext cx="10925"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59" name="Google Shape;598;p16"/>
            <p:cNvSpPr/>
            <p:nvPr/>
          </p:nvSpPr>
          <p:spPr>
            <a:xfrm>
              <a:off x="2202610" y="2808997"/>
              <a:ext cx="13249"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0" name="Google Shape;599;p16"/>
            <p:cNvSpPr/>
            <p:nvPr/>
          </p:nvSpPr>
          <p:spPr>
            <a:xfrm>
              <a:off x="2210513" y="2774767"/>
              <a:ext cx="12087"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grpSp>
        <p:nvGrpSpPr>
          <p:cNvPr id="61" name="Google Shape;600;p16"/>
          <p:cNvGrpSpPr>
            <a:grpSpLocks/>
          </p:cNvGrpSpPr>
          <p:nvPr/>
        </p:nvGrpSpPr>
        <p:grpSpPr bwMode="auto">
          <a:xfrm rot="2700000" flipH="1">
            <a:off x="8707438" y="5668963"/>
            <a:ext cx="771525" cy="1016000"/>
            <a:chOff x="2109400" y="2670450"/>
            <a:chExt cx="113200" cy="149025"/>
          </a:xfrm>
        </p:grpSpPr>
        <p:sp>
          <p:nvSpPr>
            <p:cNvPr id="62" name="Google Shape;601;p16"/>
            <p:cNvSpPr/>
            <p:nvPr/>
          </p:nvSpPr>
          <p:spPr>
            <a:xfrm>
              <a:off x="2133964" y="2779952"/>
              <a:ext cx="13509"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3" name="Google Shape;602;p16"/>
            <p:cNvSpPr/>
            <p:nvPr/>
          </p:nvSpPr>
          <p:spPr>
            <a:xfrm>
              <a:off x="2127183" y="2759166"/>
              <a:ext cx="12578"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4" name="Google Shape;603;p16"/>
            <p:cNvSpPr/>
            <p:nvPr/>
          </p:nvSpPr>
          <p:spPr>
            <a:xfrm>
              <a:off x="2116011" y="2735525"/>
              <a:ext cx="13509"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5" name="Google Shape;604;p16"/>
            <p:cNvSpPr/>
            <p:nvPr/>
          </p:nvSpPr>
          <p:spPr>
            <a:xfrm>
              <a:off x="2110085" y="2714869"/>
              <a:ext cx="16305"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6" name="Google Shape;605;p16"/>
            <p:cNvSpPr/>
            <p:nvPr/>
          </p:nvSpPr>
          <p:spPr>
            <a:xfrm>
              <a:off x="2143227" y="2743882"/>
              <a:ext cx="12112" cy="11875"/>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7" name="Google Shape;606;p16"/>
            <p:cNvSpPr/>
            <p:nvPr/>
          </p:nvSpPr>
          <p:spPr>
            <a:xfrm>
              <a:off x="2151956" y="2760881"/>
              <a:ext cx="12112"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8" name="Google Shape;607;p16"/>
            <p:cNvSpPr/>
            <p:nvPr/>
          </p:nvSpPr>
          <p:spPr>
            <a:xfrm>
              <a:off x="2133961" y="2722523"/>
              <a:ext cx="10714"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69" name="Google Shape;608;p16"/>
            <p:cNvSpPr/>
            <p:nvPr/>
          </p:nvSpPr>
          <p:spPr>
            <a:xfrm>
              <a:off x="2168296" y="2771774"/>
              <a:ext cx="11879" cy="8616"/>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0" name="Google Shape;609;p16"/>
            <p:cNvSpPr/>
            <p:nvPr/>
          </p:nvSpPr>
          <p:spPr>
            <a:xfrm>
              <a:off x="2170485" y="2731278"/>
              <a:ext cx="12112"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1" name="Google Shape;610;p16"/>
            <p:cNvSpPr/>
            <p:nvPr/>
          </p:nvSpPr>
          <p:spPr>
            <a:xfrm>
              <a:off x="2151317" y="2718023"/>
              <a:ext cx="11413"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2" name="Google Shape;611;p16"/>
            <p:cNvSpPr/>
            <p:nvPr/>
          </p:nvSpPr>
          <p:spPr>
            <a:xfrm>
              <a:off x="2130057" y="2696954"/>
              <a:ext cx="10947"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3" name="Google Shape;612;p16"/>
            <p:cNvSpPr/>
            <p:nvPr/>
          </p:nvSpPr>
          <p:spPr>
            <a:xfrm>
              <a:off x="2114177" y="2670967"/>
              <a:ext cx="11413"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4" name="Google Shape;613;p16"/>
            <p:cNvSpPr/>
            <p:nvPr/>
          </p:nvSpPr>
          <p:spPr>
            <a:xfrm>
              <a:off x="2114635" y="2699484"/>
              <a:ext cx="8851"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5" name="Google Shape;614;p16"/>
            <p:cNvSpPr/>
            <p:nvPr/>
          </p:nvSpPr>
          <p:spPr>
            <a:xfrm>
              <a:off x="2192177" y="2770678"/>
              <a:ext cx="11879"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6" name="Google Shape;615;p16"/>
            <p:cNvSpPr/>
            <p:nvPr/>
          </p:nvSpPr>
          <p:spPr>
            <a:xfrm>
              <a:off x="2169221" y="2711020"/>
              <a:ext cx="1118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7" name="Google Shape;616;p16"/>
            <p:cNvSpPr/>
            <p:nvPr/>
          </p:nvSpPr>
          <p:spPr>
            <a:xfrm>
              <a:off x="2160189" y="2790660"/>
              <a:ext cx="9317"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8" name="Google Shape;617;p16"/>
            <p:cNvSpPr/>
            <p:nvPr/>
          </p:nvSpPr>
          <p:spPr>
            <a:xfrm>
              <a:off x="2184257" y="2790799"/>
              <a:ext cx="11413"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79" name="Google Shape;618;p16"/>
            <p:cNvSpPr/>
            <p:nvPr/>
          </p:nvSpPr>
          <p:spPr>
            <a:xfrm>
              <a:off x="2191615" y="2723162"/>
              <a:ext cx="12345"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0" name="Google Shape;619;p16"/>
            <p:cNvSpPr/>
            <p:nvPr/>
          </p:nvSpPr>
          <p:spPr>
            <a:xfrm>
              <a:off x="2177286" y="2748546"/>
              <a:ext cx="12345"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1" name="Google Shape;620;p16"/>
            <p:cNvSpPr/>
            <p:nvPr/>
          </p:nvSpPr>
          <p:spPr>
            <a:xfrm>
              <a:off x="2175846" y="2809802"/>
              <a:ext cx="13742"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2" name="Google Shape;621;p16"/>
            <p:cNvSpPr/>
            <p:nvPr/>
          </p:nvSpPr>
          <p:spPr>
            <a:xfrm>
              <a:off x="2203019" y="2750136"/>
              <a:ext cx="10947"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3" name="Google Shape;622;p16"/>
            <p:cNvSpPr/>
            <p:nvPr/>
          </p:nvSpPr>
          <p:spPr>
            <a:xfrm>
              <a:off x="2202596" y="2809075"/>
              <a:ext cx="13277"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4" name="Google Shape;623;p16"/>
            <p:cNvSpPr/>
            <p:nvPr/>
          </p:nvSpPr>
          <p:spPr>
            <a:xfrm>
              <a:off x="2210837" y="2774870"/>
              <a:ext cx="12112"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grpSp>
        <p:nvGrpSpPr>
          <p:cNvPr id="85" name="Google Shape;624;p16"/>
          <p:cNvGrpSpPr>
            <a:grpSpLocks/>
          </p:cNvGrpSpPr>
          <p:nvPr/>
        </p:nvGrpSpPr>
        <p:grpSpPr bwMode="auto">
          <a:xfrm rot="2700000" flipH="1">
            <a:off x="9639300" y="123825"/>
            <a:ext cx="773113" cy="1016000"/>
            <a:chOff x="2109400" y="2670450"/>
            <a:chExt cx="113200" cy="149025"/>
          </a:xfrm>
        </p:grpSpPr>
        <p:sp>
          <p:nvSpPr>
            <p:cNvPr id="86" name="Google Shape;625;p16"/>
            <p:cNvSpPr/>
            <p:nvPr/>
          </p:nvSpPr>
          <p:spPr>
            <a:xfrm>
              <a:off x="2133947" y="2779541"/>
              <a:ext cx="13482" cy="9547"/>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7" name="Google Shape;626;p16"/>
            <p:cNvSpPr/>
            <p:nvPr/>
          </p:nvSpPr>
          <p:spPr>
            <a:xfrm>
              <a:off x="2127180" y="2759084"/>
              <a:ext cx="12552" cy="10944"/>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8" name="Google Shape;627;p16"/>
            <p:cNvSpPr/>
            <p:nvPr/>
          </p:nvSpPr>
          <p:spPr>
            <a:xfrm>
              <a:off x="2116032" y="2735113"/>
              <a:ext cx="13482" cy="10478"/>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89" name="Google Shape;628;p16"/>
            <p:cNvSpPr/>
            <p:nvPr/>
          </p:nvSpPr>
          <p:spPr>
            <a:xfrm>
              <a:off x="2109953" y="2714622"/>
              <a:ext cx="16271" cy="12108"/>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0" name="Google Shape;629;p16"/>
            <p:cNvSpPr/>
            <p:nvPr/>
          </p:nvSpPr>
          <p:spPr>
            <a:xfrm>
              <a:off x="2143390" y="2743882"/>
              <a:ext cx="11855" cy="11876"/>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1" name="Google Shape;630;p16"/>
            <p:cNvSpPr/>
            <p:nvPr/>
          </p:nvSpPr>
          <p:spPr>
            <a:xfrm>
              <a:off x="2152231" y="2760469"/>
              <a:ext cx="12087" cy="10478"/>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2" name="Google Shape;631;p16"/>
            <p:cNvSpPr/>
            <p:nvPr/>
          </p:nvSpPr>
          <p:spPr>
            <a:xfrm>
              <a:off x="2134109" y="2722276"/>
              <a:ext cx="10692" cy="9314"/>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3" name="Google Shape;632;p16"/>
            <p:cNvSpPr/>
            <p:nvPr/>
          </p:nvSpPr>
          <p:spPr>
            <a:xfrm>
              <a:off x="2168702" y="2771197"/>
              <a:ext cx="11855" cy="8616"/>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4" name="Google Shape;633;p16"/>
            <p:cNvSpPr/>
            <p:nvPr/>
          </p:nvSpPr>
          <p:spPr>
            <a:xfrm>
              <a:off x="2170359" y="2731278"/>
              <a:ext cx="12319" cy="10245"/>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5" name="Google Shape;634;p16"/>
            <p:cNvSpPr/>
            <p:nvPr/>
          </p:nvSpPr>
          <p:spPr>
            <a:xfrm>
              <a:off x="2151265" y="2717941"/>
              <a:ext cx="11390" cy="10245"/>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6" name="Google Shape;635;p16"/>
            <p:cNvSpPr/>
            <p:nvPr/>
          </p:nvSpPr>
          <p:spPr>
            <a:xfrm>
              <a:off x="2130048" y="2696872"/>
              <a:ext cx="10925" cy="9081"/>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7" name="Google Shape;636;p16"/>
            <p:cNvSpPr/>
            <p:nvPr/>
          </p:nvSpPr>
          <p:spPr>
            <a:xfrm>
              <a:off x="2114366" y="2670391"/>
              <a:ext cx="11390" cy="10013"/>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8" name="Google Shape;637;p16"/>
            <p:cNvSpPr/>
            <p:nvPr/>
          </p:nvSpPr>
          <p:spPr>
            <a:xfrm>
              <a:off x="2114822" y="2699237"/>
              <a:ext cx="8833" cy="6986"/>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99" name="Google Shape;638;p16"/>
            <p:cNvSpPr/>
            <p:nvPr/>
          </p:nvSpPr>
          <p:spPr>
            <a:xfrm>
              <a:off x="2192699" y="2770595"/>
              <a:ext cx="11855" cy="10478"/>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0" name="Google Shape;639;p16"/>
            <p:cNvSpPr/>
            <p:nvPr/>
          </p:nvSpPr>
          <p:spPr>
            <a:xfrm>
              <a:off x="2169098" y="2711020"/>
              <a:ext cx="11390" cy="11410"/>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1" name="Google Shape;640;p16"/>
            <p:cNvSpPr/>
            <p:nvPr/>
          </p:nvSpPr>
          <p:spPr>
            <a:xfrm>
              <a:off x="2159954" y="2790084"/>
              <a:ext cx="9298" cy="8383"/>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2" name="Google Shape;641;p16"/>
            <p:cNvSpPr/>
            <p:nvPr/>
          </p:nvSpPr>
          <p:spPr>
            <a:xfrm>
              <a:off x="2184104" y="2790799"/>
              <a:ext cx="11622" cy="1024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3" name="Google Shape;642;p16"/>
            <p:cNvSpPr/>
            <p:nvPr/>
          </p:nvSpPr>
          <p:spPr>
            <a:xfrm>
              <a:off x="2191644" y="2722915"/>
              <a:ext cx="12320" cy="10013"/>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4" name="Google Shape;643;p16"/>
            <p:cNvSpPr/>
            <p:nvPr/>
          </p:nvSpPr>
          <p:spPr>
            <a:xfrm>
              <a:off x="2177543" y="2748382"/>
              <a:ext cx="12087" cy="10944"/>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5" name="Google Shape;644;p16"/>
            <p:cNvSpPr/>
            <p:nvPr/>
          </p:nvSpPr>
          <p:spPr>
            <a:xfrm>
              <a:off x="2176203" y="2809638"/>
              <a:ext cx="13947" cy="9780"/>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6" name="Google Shape;645;p16"/>
            <p:cNvSpPr/>
            <p:nvPr/>
          </p:nvSpPr>
          <p:spPr>
            <a:xfrm>
              <a:off x="2203354" y="2749560"/>
              <a:ext cx="10925" cy="9081"/>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7" name="Google Shape;646;p16"/>
            <p:cNvSpPr/>
            <p:nvPr/>
          </p:nvSpPr>
          <p:spPr>
            <a:xfrm>
              <a:off x="2203096" y="2808993"/>
              <a:ext cx="13249" cy="1024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sp>
          <p:nvSpPr>
            <p:cNvPr id="108" name="Google Shape;647;p16"/>
            <p:cNvSpPr/>
            <p:nvPr/>
          </p:nvSpPr>
          <p:spPr>
            <a:xfrm>
              <a:off x="2211155" y="2774624"/>
              <a:ext cx="12087" cy="11643"/>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89" b="0" i="0" u="none" strike="noStrike" kern="1200" cap="none" spc="0" normalizeH="0" baseline="0" noProof="0">
                <a:ln>
                  <a:noFill/>
                </a:ln>
                <a:solidFill>
                  <a:srgbClr val="FFFCF4"/>
                </a:solidFill>
                <a:effectLst/>
                <a:uLnTx/>
                <a:uFillTx/>
                <a:latin typeface="Arial"/>
                <a:ea typeface="+mn-ea"/>
                <a:cs typeface="+mn-cs"/>
              </a:endParaRPr>
            </a:p>
          </p:txBody>
        </p:sp>
      </p:grpSp>
      <p:sp>
        <p:nvSpPr>
          <p:cNvPr id="648" name="Google Shape;648;p16"/>
          <p:cNvSpPr txBox="1">
            <a:spLocks noGrp="1"/>
          </p:cNvSpPr>
          <p:nvPr>
            <p:ph type="title"/>
          </p:nvPr>
        </p:nvSpPr>
        <p:spPr>
          <a:xfrm>
            <a:off x="3189200" y="4133717"/>
            <a:ext cx="5813600" cy="709200"/>
          </a:xfrm>
          <a:prstGeom prst="rect">
            <a:avLst/>
          </a:prstGeom>
        </p:spPr>
        <p:txBody>
          <a:bodyPr spcFirstLastPara="1" lIns="91425" tIns="91425" rIns="91425" bIns="91425">
            <a:noAutofit/>
          </a:bodyPr>
          <a:lstStyle>
            <a:lvl1pPr lvl="0" algn="ctr" rtl="0">
              <a:spcBef>
                <a:spcPts val="0"/>
              </a:spcBef>
              <a:spcAft>
                <a:spcPts val="0"/>
              </a:spcAft>
              <a:buSzPts val="3000"/>
              <a:buNone/>
              <a:defRPr sz="34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49" name="Google Shape;649;p16"/>
          <p:cNvSpPr txBox="1">
            <a:spLocks noGrp="1"/>
          </p:cNvSpPr>
          <p:nvPr>
            <p:ph type="subTitle" idx="1"/>
          </p:nvPr>
        </p:nvSpPr>
        <p:spPr>
          <a:xfrm>
            <a:off x="1635200" y="2015084"/>
            <a:ext cx="8921600" cy="1971200"/>
          </a:xfrm>
          <a:prstGeom prst="rect">
            <a:avLst/>
          </a:prstGeom>
        </p:spPr>
        <p:txBody>
          <a:bodyPr spcFirstLastPara="1" lIns="91425" tIns="91425" rIns="91425" bIns="91425" anchor="ctr">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155260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4.png"/><Relationship Id="rId2" Type="http://schemas.openxmlformats.org/officeDocument/2006/relationships/slideLayout" Target="../slideLayouts/slideLayout42.xml"/><Relationship Id="rId16"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2022/2/19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21" r:id="rId12"/>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6"/>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a:t>
            </a:r>
          </a:p>
          <a:p>
            <a:pPr lvl="1"/>
            <a:r>
              <a:rPr lang="en-US" altLang="zh-CN"/>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2022/2/19</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2/19/2022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751FF9E9-B900-4C27-9453-66F7D11DE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b="0">
                <a:solidFill>
                  <a:prstClr val="black">
                    <a:tint val="75000"/>
                  </a:prst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2B01A1-C721-47FC-93EF-9E267F50FD1A}"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D58FAD1-CCAA-443F-8850-2066A315F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b="0">
                <a:solidFill>
                  <a:prstClr val="black">
                    <a:tint val="75000"/>
                  </a:prst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BE0571C-3CBF-4F3F-91A0-7742BE9C1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b="0">
                <a:solidFill>
                  <a:prstClr val="black">
                    <a:tint val="75000"/>
                  </a:prst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364829-8EBA-4900-AB89-14325585E53A}"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642216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3.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23.xml"/><Relationship Id="rId6" Type="http://schemas.openxmlformats.org/officeDocument/2006/relationships/image" Target="../media/image44.jpeg"/><Relationship Id="rId5" Type="http://schemas.openxmlformats.org/officeDocument/2006/relationships/image" Target="../media/image13.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MỪNG CÁC CON </a:t>
            </a: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a:t>
            </a:r>
            <a:r>
              <a:rPr lang="en-US" sz="4000" b="1" kern="0">
                <a:solidFill>
                  <a:srgbClr val="C00000"/>
                </a:solidFill>
                <a:latin typeface="Times New Roman" pitchFamily="18" charset="0"/>
                <a:cs typeface="Times New Roman" pitchFamily="18" charset="0"/>
              </a:rPr>
              <a:t>LỚP 3</a:t>
            </a:r>
          </a:p>
          <a:p>
            <a:pPr marL="0" indent="0" algn="ctr">
              <a:buFontTx/>
              <a:buNone/>
              <a:defRPr/>
            </a:pPr>
            <a:r>
              <a:rPr lang="en-US" sz="4000" b="1" kern="0">
                <a:solidFill>
                  <a:srgbClr val="0070C0"/>
                </a:solidFill>
                <a:latin typeface="Times New Roman" pitchFamily="18" charset="0"/>
                <a:cs typeface="Times New Roman" pitchFamily="18" charset="0"/>
              </a:rPr>
              <a:t>Tuần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dirty="0">
                <a:solidFill>
                  <a:schemeClr val="tx2">
                    <a:lumMod val="50000"/>
                  </a:schemeClr>
                </a:solidFill>
                <a:latin typeface="Times New Roman" pitchFamily="18" charset="0"/>
                <a:cs typeface="Times New Roman" pitchFamily="18" charset="0"/>
              </a:rPr>
              <a:t>VD: </a:t>
            </a:r>
            <a:r>
              <a:rPr lang="en-US" altLang="vi-VN" sz="2800" b="1" i="1" dirty="0" err="1">
                <a:solidFill>
                  <a:schemeClr val="tx2">
                    <a:lumMod val="50000"/>
                  </a:schemeClr>
                </a:solidFill>
                <a:latin typeface="Times New Roman" pitchFamily="18" charset="0"/>
                <a:cs typeface="Times New Roman" pitchFamily="18" charset="0"/>
              </a:rPr>
              <a:t>Buổi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biểu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diễn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có</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rất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nhiều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tiết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mục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đặc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sắc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xiếc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hề</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vui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nhộn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dí</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dỏm</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khỉ</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thăng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bằng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trên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cầu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chó</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học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toán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sư</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tử</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nhảy</a:t>
            </a:r>
            <a:r>
              <a:rPr lang="en-US" altLang="vi-VN" sz="2800" b="1" i="1" dirty="0">
                <a:solidFill>
                  <a:schemeClr val="tx2">
                    <a:lumMod val="50000"/>
                  </a:schemeClr>
                </a:solidFill>
                <a:latin typeface="Times New Roman" pitchFamily="18" charset="0"/>
                <a:cs typeface="Times New Roman" pitchFamily="18" charset="0"/>
              </a:rPr>
              <a:t> qua </a:t>
            </a:r>
            <a:r>
              <a:rPr lang="en-US" altLang="vi-VN" sz="2800" b="1" i="1" dirty="0" err="1">
                <a:solidFill>
                  <a:schemeClr val="tx2">
                    <a:lumMod val="50000"/>
                  </a:schemeClr>
                </a:solidFill>
                <a:latin typeface="Times New Roman" pitchFamily="18" charset="0"/>
                <a:cs typeface="Times New Roman" pitchFamily="18" charset="0"/>
              </a:rPr>
              <a:t>vòng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lửa</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Nhưng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em</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thích</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nhất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là</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tiết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mục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xiếc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Các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chú</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mặc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chiếc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váy</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xòe</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xinh</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xắn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đạp</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chiếc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xe</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đạp</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hồng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nhỏ</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xinh</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ra</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sân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Em</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và</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mọi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người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còn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vô</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cùng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bất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ngờ</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thấy</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các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chú</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không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những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biết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xe</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đạp</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thật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giỏi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mà</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còn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được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cả</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xe</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máy</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Mặc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dù</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ngồi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trên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xe</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máy</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chân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ngắn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không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chạm</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tới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đất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nhưng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chú</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không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hề</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bị</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ngã</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mà</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rất</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điêu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luyện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Từng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tràng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vỗ</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tay</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của</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khán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giả</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vang</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lên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khen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ngợi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các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chú</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gấu</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và</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sự</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huấn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luyện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tài</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tình</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của</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các</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diễn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viên</a:t>
            </a:r>
            <a:r>
              <a:rPr lang="en-US" altLang="vi-VN" sz="2800" b="1" i="1" dirty="0">
                <a:solidFill>
                  <a:schemeClr val="tx2">
                    <a:lumMod val="50000"/>
                  </a:schemeClr>
                </a:solidFill>
                <a:latin typeface="Times New Roman" pitchFamily="18" charset="0"/>
                <a:cs typeface="Times New Roman" pitchFamily="18" charset="0"/>
              </a:rPr>
              <a:t> </a:t>
            </a:r>
            <a:r>
              <a:rPr lang="en-US" altLang="vi-VN" sz="2800" b="1" i="1" dirty="0" err="1">
                <a:solidFill>
                  <a:schemeClr val="tx2">
                    <a:lumMod val="50000"/>
                  </a:schemeClr>
                </a:solidFill>
                <a:latin typeface="Times New Roman" pitchFamily="18" charset="0"/>
                <a:cs typeface="Times New Roman" pitchFamily="18" charset="0"/>
              </a:rPr>
              <a:t>xiếc</a:t>
            </a:r>
            <a:r>
              <a:rPr lang="en-US" altLang="vi-VN" sz="2800" b="1" i="1" dirty="0">
                <a:solidFill>
                  <a:schemeClr val="tx2">
                    <a:lumMod val="50000"/>
                  </a:schemeClr>
                </a:solidFill>
                <a:latin typeface="Times New Roman" pitchFamily="18" charset="0"/>
                <a:cs typeface="Times New Roman" pitchFamily="18" charset="0"/>
              </a:rPr>
              <a:t>.</a:t>
            </a:r>
            <a:endParaRPr lang="vi-VN" altLang="vi-VN" sz="2800" b="1" i="1" dirty="0">
              <a:solidFill>
                <a:schemeClr val="tx2">
                  <a:lumMod val="50000"/>
                </a:schemeClr>
              </a:solidFill>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e</a:t>
            </a:r>
            <a:r>
              <a:rPr lang="en-US" sz="2800" i="1" dirty="0">
                <a:solidFill>
                  <a:srgbClr val="0000FF"/>
                </a:solidFill>
                <a:latin typeface="Times New Roman" pitchFamily="18" charset="0"/>
                <a:cs typeface="Times New Roman" pitchFamily="18" charset="0"/>
              </a:rPr>
              <a:t>) 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mục, ng</a:t>
            </a:r>
            <a:r>
              <a:rPr lang="vi-VN" sz="2800" i="1">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diễn nh</a:t>
            </a:r>
            <a:r>
              <a:rPr lang="vi-VN" sz="2800" i="1">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nào,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ấn t</a:t>
            </a:r>
            <a:r>
              <a:rPr lang="vi-VN" sz="2800" i="1">
                <a:solidFill>
                  <a:srgbClr val="0000FF"/>
                </a:solidFill>
                <a:latin typeface="Times New Roman" pitchFamily="18" charset="0"/>
                <a:cs typeface="Times New Roman" pitchFamily="18" charset="0"/>
              </a:rPr>
              <a:t>ượng</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g) </a:t>
            </a:r>
            <a:r>
              <a:rPr lang="en-US" sz="2800" i="1" dirty="0" err="1">
                <a:solidFill>
                  <a:srgbClr val="0000FF"/>
                </a:solidFill>
                <a:latin typeface="Times New Roman" pitchFamily="18" charset="0"/>
                <a:cs typeface="Times New Roman" pitchFamily="18" charset="0"/>
              </a:rPr>
              <a:t>Cảm</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nghĩ</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của</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em</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sau</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buổi</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biểu</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diễn</a:t>
            </a:r>
            <a:r>
              <a:rPr lang="en-US" sz="2800" i="1" dirty="0">
                <a:solidFill>
                  <a:srgbClr val="0000FF"/>
                </a:solidFill>
                <a:latin typeface="Times New Roman" pitchFamily="18" charset="0"/>
                <a:cs typeface="Times New Roman" pitchFamily="18" charset="0"/>
              </a:rPr>
              <a:t> (ý </a:t>
            </a:r>
            <a:r>
              <a:rPr lang="en-US" sz="2800" i="1" dirty="0" err="1">
                <a:solidFill>
                  <a:srgbClr val="0000FF"/>
                </a:solidFill>
                <a:latin typeface="Times New Roman" pitchFamily="18" charset="0"/>
                <a:cs typeface="Times New Roman" pitchFamily="18" charset="0"/>
              </a:rPr>
              <a:t>nghĩa</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thông</a:t>
            </a:r>
            <a:r>
              <a:rPr lang="en-US" sz="2800" i="1" dirty="0">
                <a:solidFill>
                  <a:srgbClr val="0000FF"/>
                </a:solidFill>
                <a:latin typeface="Times New Roman" pitchFamily="18" charset="0"/>
                <a:cs typeface="Times New Roman" pitchFamily="18" charset="0"/>
              </a:rPr>
              <a:t> </a:t>
            </a:r>
            <a:r>
              <a:rPr lang="vi-VN" sz="2800" i="1" dirty="0">
                <a:solidFill>
                  <a:srgbClr val="0000FF"/>
                </a:solidFill>
                <a:latin typeface="Times New Roman" pitchFamily="18" charset="0"/>
                <a:cs typeface="Times New Roman" pitchFamily="18" charset="0"/>
              </a:rPr>
              <a:t>đ</a:t>
            </a:r>
            <a:r>
              <a:rPr lang="en-US" sz="2800" i="1" dirty="0" err="1">
                <a:solidFill>
                  <a:srgbClr val="0000FF"/>
                </a:solidFill>
                <a:latin typeface="Times New Roman" pitchFamily="18" charset="0"/>
                <a:cs typeface="Times New Roman" pitchFamily="18" charset="0"/>
              </a:rPr>
              <a:t>iệp</a:t>
            </a:r>
            <a:r>
              <a:rPr lang="en-US" sz="2800" i="1" dirty="0">
                <a:solidFill>
                  <a:srgbClr val="0000FF"/>
                </a:solidFill>
                <a:latin typeface="Times New Roman" pitchFamily="18" charset="0"/>
                <a:cs typeface="Times New Roman" pitchFamily="18" charset="0"/>
              </a:rPr>
              <a:t>; </a:t>
            </a:r>
            <a:r>
              <a:rPr lang="vi-VN" sz="2800" i="1" dirty="0">
                <a:solidFill>
                  <a:srgbClr val="0000FF"/>
                </a:solidFill>
                <a:latin typeface="Times New Roman" pitchFamily="18" charset="0"/>
                <a:cs typeface="Times New Roman" pitchFamily="18" charset="0"/>
              </a:rPr>
              <a:t>đ</a:t>
            </a:r>
            <a:r>
              <a:rPr lang="en-US" sz="2800" i="1" dirty="0" err="1">
                <a:solidFill>
                  <a:srgbClr val="0000FF"/>
                </a:solidFill>
                <a:latin typeface="Times New Roman" pitchFamily="18" charset="0"/>
                <a:cs typeface="Times New Roman" pitchFamily="18" charset="0"/>
              </a:rPr>
              <a:t>iều</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mà</a:t>
            </a:r>
            <a:r>
              <a:rPr lang="en-US" sz="2800" i="1" dirty="0">
                <a:solidFill>
                  <a:srgbClr val="0000FF"/>
                </a:solidFill>
                <a:latin typeface="Times New Roman" pitchFamily="18" charset="0"/>
                <a:cs typeface="Times New Roman" pitchFamily="18" charset="0"/>
              </a:rPr>
              <a:t> con </a:t>
            </a:r>
            <a:r>
              <a:rPr lang="en-US" sz="2800" i="1" dirty="0" err="1">
                <a:solidFill>
                  <a:srgbClr val="0000FF"/>
                </a:solidFill>
                <a:latin typeface="Times New Roman" pitchFamily="18" charset="0"/>
                <a:cs typeface="Times New Roman" pitchFamily="18" charset="0"/>
              </a:rPr>
              <a:t>học</a:t>
            </a:r>
            <a:r>
              <a:rPr lang="en-US" sz="2800" i="1" dirty="0">
                <a:solidFill>
                  <a:srgbClr val="0000FF"/>
                </a:solidFill>
                <a:latin typeface="Times New Roman" pitchFamily="18" charset="0"/>
                <a:cs typeface="Times New Roman" pitchFamily="18" charset="0"/>
              </a:rPr>
              <a:t> </a:t>
            </a:r>
            <a:r>
              <a:rPr lang="vi-VN" sz="2800" i="1" dirty="0">
                <a:solidFill>
                  <a:srgbClr val="0000FF"/>
                </a:solidFill>
                <a:latin typeface="Times New Roman" pitchFamily="18" charset="0"/>
                <a:cs typeface="Times New Roman" pitchFamily="18" charset="0"/>
              </a:rPr>
              <a:t>được</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tình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cảm</a:t>
            </a:r>
            <a:r>
              <a:rPr lang="en-US" sz="2800" i="1" dirty="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a:solidFill>
                  <a:srgbClr val="000000"/>
                </a:solidFill>
              </a:rPr>
              <a:t> Diễn đạt rõ ý, thành câu.</a:t>
            </a:r>
          </a:p>
          <a:p>
            <a:pPr eaLnBrk="1" hangingPunct="1"/>
            <a:r>
              <a:rPr lang="en-US" altLang="vi-VN" sz="2800" b="1">
                <a:solidFill>
                  <a:srgbClr val="000000"/>
                </a:solidFill>
              </a:rPr>
              <a:t>Từ ngữ gợi tả, có hình ảnh.</a:t>
            </a:r>
            <a:endParaRPr lang="vi-VN" altLang="vi-VN" sz="2800" b="1">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2 (48)</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Dựa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a:solidFill>
                  <a:srgbClr val="FF0000"/>
                </a:solidFill>
                <a:ea typeface="+mn-ea"/>
              </a:rPr>
              <a:t>Bài tham khảo          </a:t>
            </a:r>
            <a:r>
              <a:rPr lang="vi-VN" sz="2400">
                <a:solidFill>
                  <a:srgbClr val="000000"/>
                </a:solidFill>
                <a:ea typeface="+mn-ea"/>
              </a:rPr>
              <a:t>Kể 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p>
        </p:txBody>
      </p:sp>
    </p:spTree>
    <p:extLst>
      <p:ext uri="{BB962C8B-B14F-4D97-AF65-F5344CB8AC3E}">
        <p14:creationId xmlns:p14="http://schemas.microsoft.com/office/powerpoint/2010/main" val="326094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nữa.</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206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1"/>
          <p:cNvSpPr txBox="1">
            <a:spLocks noChangeArrowheads="1"/>
          </p:cNvSpPr>
          <p:nvPr/>
        </p:nvSpPr>
        <p:spPr bwMode="auto">
          <a:xfrm>
            <a:off x="879475" y="1095375"/>
            <a:ext cx="7945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err="1">
                <a:ln>
                  <a:noFill/>
                </a:ln>
                <a:solidFill>
                  <a:srgbClr val="FFFFFF"/>
                </a:solidFill>
                <a:effectLst/>
                <a:uLnTx/>
                <a:uFillTx/>
                <a:latin typeface="HP001 4 hàng" panose="020B0603050302020204" pitchFamily="34" charset="0"/>
                <a:ea typeface="+mn-ea"/>
                <a:cs typeface="+mn-cs"/>
              </a:rPr>
              <a:t>Thứ</a:t>
            </a:r>
            <a:r>
              <a:rPr kumimoji="0" lang="en-US" altLang="en-US" sz="3200" b="1" i="0" u="none" strike="noStrike" kern="1200" cap="none" spc="0" normalizeH="0" baseline="0" noProof="0">
                <a:ln>
                  <a:noFill/>
                </a:ln>
                <a:solidFill>
                  <a:srgbClr val="FFFFFF"/>
                </a:solidFill>
                <a:effectLst/>
                <a:uLnTx/>
                <a:uFillTx/>
                <a:latin typeface="HP001 4 hàng" panose="020B0603050302020204" pitchFamily="34" charset="0"/>
                <a:ea typeface="+mn-ea"/>
                <a:cs typeface="+mn-cs"/>
              </a:rPr>
              <a:t>   ngày    </a:t>
            </a: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mn-cs"/>
              </a:rPr>
              <a:t>tháng</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2</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 </a:t>
            </a:r>
            <a:r>
              <a:rPr kumimoji="0" lang="en-US" altLang="en-US" sz="3200" b="1" i="0" u="none" strike="noStrike" kern="1200" cap="none" spc="0" normalizeH="0" baseline="0" noProof="0" dirty="0" err="1">
                <a:ln>
                  <a:noFill/>
                </a:ln>
                <a:solidFill>
                  <a:srgbClr val="FFFFFF"/>
                </a:solidFill>
                <a:effectLst/>
                <a:uLnTx/>
                <a:uFillTx/>
                <a:latin typeface="HP001 4 hàng" panose="020B0603050302020204" pitchFamily="34" charset="0"/>
                <a:ea typeface="+mn-ea"/>
                <a:cs typeface="+mn-cs"/>
              </a:rPr>
              <a:t>năm</a:t>
            </a:r>
            <a:r>
              <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 2022</a:t>
            </a:r>
          </a:p>
        </p:txBody>
      </p:sp>
      <p:sp>
        <p:nvSpPr>
          <p:cNvPr id="10244" name="TextBox 2"/>
          <p:cNvSpPr txBox="1">
            <a:spLocks noChangeArrowheads="1"/>
          </p:cNvSpPr>
          <p:nvPr/>
        </p:nvSpPr>
        <p:spPr bwMode="auto">
          <a:xfrm>
            <a:off x="3638550" y="1785938"/>
            <a:ext cx="6184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Tập</a:t>
            </a:r>
            <a:r>
              <a:rPr kumimoji="0" lang="vi-VN" altLang="en-US" sz="3200" b="1" i="0" u="none" strike="noStrike" kern="1200" cap="none" spc="0" normalizeH="0" noProof="0" dirty="0">
                <a:ln>
                  <a:noFill/>
                </a:ln>
                <a:solidFill>
                  <a:srgbClr val="FFFFFF"/>
                </a:solidFill>
                <a:effectLst/>
                <a:uLnTx/>
                <a:uFillTx/>
                <a:latin typeface="HP001 4 hàng" panose="020B0603050302020204" pitchFamily="34" charset="0"/>
                <a:ea typeface="+mn-ea"/>
                <a:cs typeface="+mn-cs"/>
              </a:rPr>
              <a:t> làm văn</a:t>
            </a:r>
            <a:endPar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endParaRPr>
          </a:p>
        </p:txBody>
      </p:sp>
      <p:sp>
        <p:nvSpPr>
          <p:cNvPr id="10245" name="TextBox 3"/>
          <p:cNvSpPr txBox="1">
            <a:spLocks noChangeArrowheads="1"/>
          </p:cNvSpPr>
          <p:nvPr/>
        </p:nvSpPr>
        <p:spPr bwMode="auto">
          <a:xfrm>
            <a:off x="1199456" y="2204864"/>
            <a:ext cx="9864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rPr>
              <a:t>Kể về</a:t>
            </a:r>
            <a:r>
              <a:rPr kumimoji="0" lang="vi-VN" altLang="en-US" sz="3200" b="1" i="0" u="none" strike="noStrike" kern="1200" cap="none" spc="0" normalizeH="0" noProof="0" dirty="0">
                <a:ln>
                  <a:noFill/>
                </a:ln>
                <a:solidFill>
                  <a:srgbClr val="FFFFFF"/>
                </a:solidFill>
                <a:effectLst/>
                <a:uLnTx/>
                <a:uFillTx/>
                <a:latin typeface="HP001 4 hàng" panose="020B0603050302020204" pitchFamily="34" charset="0"/>
                <a:ea typeface="+mn-ea"/>
                <a:cs typeface="+mn-cs"/>
              </a:rPr>
              <a:t> một buổi biểu diễn nghệ thuật</a:t>
            </a:r>
            <a:endParaRPr kumimoji="0" lang="en-US" altLang="en-US" sz="3200" b="1" i="0" u="none" strike="noStrike" kern="1200" cap="none" spc="0" normalizeH="0" baseline="0" noProof="0" dirty="0">
              <a:ln>
                <a:noFill/>
              </a:ln>
              <a:solidFill>
                <a:srgbClr val="FFFFFF"/>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27514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a:latin typeface="Times New Roman" pitchFamily="18" charset="0"/>
                <a:cs typeface="Times New Roman" pitchFamily="18" charset="0"/>
              </a:rPr>
              <a:t>Kể lại một buổi biểu diễn nghệ thuật</a:t>
            </a: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mà</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Thế</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nào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1 </a:t>
            </a:r>
            <a:r>
              <a:rPr lang="en-GB" sz="2400" b="1" dirty="0" err="1">
                <a:latin typeface="Times New Roman" panose="02020603050405020304" pitchFamily="18" charset="0"/>
                <a:cs typeface="Times New Roman" panose="02020603050405020304" pitchFamily="18" charset="0"/>
              </a:rPr>
              <a:t>buổi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biểu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diễn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thuật</a:t>
            </a:r>
            <a:r>
              <a:rPr lang="en-GB" sz="2400" b="1"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3"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biểu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buổi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các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tiết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mục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vở</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diễn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trước</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chúng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Là</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loại</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hình</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nghệ</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thuật</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sử</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dụng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không</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gian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sân</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khấu</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để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thể</a:t>
            </a:r>
            <a:r>
              <a:rPr lang="en-GB" sz="3200" b="1" i="1" dirty="0">
                <a:solidFill>
                  <a:srgbClr val="FF0000"/>
                </a:solidFill>
                <a:latin typeface="Times New Roman" panose="02020603050405020304" pitchFamily="18" charset="0"/>
                <a:cs typeface="Times New Roman" panose="02020603050405020304" pitchFamily="18" charset="0"/>
              </a:rPr>
              <a:t> </a:t>
            </a:r>
            <a:r>
              <a:rPr lang="en-GB" sz="3200" b="1" i="1" dirty="0" err="1">
                <a:solidFill>
                  <a:srgbClr val="FF0000"/>
                </a:solidFill>
                <a:latin typeface="Times New Roman" panose="02020603050405020304" pitchFamily="18" charset="0"/>
                <a:cs typeface="Times New Roman" panose="02020603050405020304" pitchFamily="18" charset="0"/>
              </a:rPr>
              <a:t>hiện</a:t>
            </a:r>
            <a:r>
              <a:rPr lang="en-GB"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750"/>
                                        <p:tgtEl>
                                          <p:spTgt spid="5"/>
                                        </p:tgtEl>
                                        <p:attrNameLst>
                                          <p:attrName>ppt_x</p:attrName>
                                        </p:attrNameLst>
                                      </p:cBhvr>
                                      <p:tavLst>
                                        <p:tav tm="0">
                                          <p:val>
                                            <p:strVal val="ppt_x"/>
                                          </p:val>
                                        </p:tav>
                                        <p:tav tm="100000">
                                          <p:val>
                                            <p:strVal val="0-ppt_w/2"/>
                                          </p:val>
                                        </p:tav>
                                      </p:tavLst>
                                    </p:anim>
                                    <p:anim calcmode="lin" valueType="num">
                                      <p:cBhvr additive="base">
                                        <p:cTn id="28" dur="750"/>
                                        <p:tgtEl>
                                          <p:spTgt spid="5"/>
                                        </p:tgtEl>
                                        <p:attrNameLst>
                                          <p:attrName>ppt_y</p:attrName>
                                        </p:attrNameLst>
                                      </p:cBhvr>
                                      <p:tavLst>
                                        <p:tav tm="0">
                                          <p:val>
                                            <p:strVal val="ppt_y"/>
                                          </p:val>
                                        </p:tav>
                                        <p:tav tm="100000">
                                          <p:val>
                                            <p:strVal val="ppt_y"/>
                                          </p:val>
                                        </p:tav>
                                      </p:tavLst>
                                    </p:anim>
                                    <p:set>
                                      <p:cBhvr>
                                        <p:cTn id="29"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a:ln w="0"/>
                <a:solidFill>
                  <a:srgbClr val="0000FF"/>
                </a:solidFill>
                <a:effectLst>
                  <a:outerShdw blurRad="38100" dist="19050" dir="2700000" algn="tl" rotWithShape="0">
                    <a:schemeClr val="dk1">
                      <a:alpha val="40000"/>
                    </a:schemeClr>
                  </a:outerShdw>
                </a:effectLst>
                <a:latin typeface="+mn-lt"/>
              </a:rPr>
              <a:t>TẬP LÀM VĂN</a:t>
            </a:r>
            <a:br>
              <a:rPr lang="en-US" sz="3200" dirty="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a:solidFill>
                  <a:srgbClr val="C00000"/>
                </a:solidFill>
                <a:latin typeface="Times New Roman" pitchFamily="18" charset="0"/>
                <a:cs typeface="Times New Roman" pitchFamily="18" charset="0"/>
              </a:rPr>
              <a:t>Bài</a:t>
            </a:r>
            <a:r>
              <a:rPr lang="en-US" sz="3200" u="sng" dirty="0">
                <a:solidFill>
                  <a:srgbClr val="C00000"/>
                </a:solidFill>
                <a:latin typeface="Times New Roman" pitchFamily="18" charset="0"/>
                <a:cs typeface="Times New Roman" pitchFamily="18" charset="0"/>
              </a:rPr>
              <a:t> 1 (48)</a:t>
            </a:r>
            <a:r>
              <a:rPr lang="en-US" sz="3200" dirty="0">
                <a:solidFill>
                  <a:srgbClr val="C00000"/>
                </a:solidFill>
                <a:latin typeface="Times New Roman" pitchFamily="18" charset="0"/>
                <a:cs typeface="Times New Roman" pitchFamily="18" charset="0"/>
              </a:rPr>
              <a:t>:</a:t>
            </a:r>
            <a:r>
              <a:rPr lang="en-US" sz="3200" i="1"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Hãy</a:t>
            </a:r>
            <a:r>
              <a:rPr lang="en-US" altLang="vi-VN" sz="3200" dirty="0">
                <a:solidFill>
                  <a:srgbClr val="C00000"/>
                </a:solidFill>
                <a:latin typeface="Times New Roman" pitchFamily="18" charset="0"/>
                <a:cs typeface="Times New Roman" pitchFamily="18" charset="0"/>
              </a:rPr>
              <a:t> 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a:solidFill>
                  <a:srgbClr val="C00000"/>
                </a:solidFill>
                <a:latin typeface="Times New Roman" pitchFamily="18" charset="0"/>
                <a:cs typeface="Times New Roman" pitchFamily="18" charset="0"/>
              </a:rPr>
              <a:t>mà</a:t>
            </a:r>
            <a:r>
              <a:rPr lang="en-US" altLang="vi-VN" sz="3200" dirty="0">
                <a:solidFill>
                  <a:srgbClr val="C00000"/>
                </a:solidFill>
                <a:latin typeface="Times New Roman" pitchFamily="18" charset="0"/>
                <a:cs typeface="Times New Roman" pitchFamily="18" charset="0"/>
              </a:rPr>
              <a:t> em được xem.</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a:t>
            </a:r>
            <a:r>
              <a:rPr lang="en-US" sz="2800" i="1" kern="0" dirty="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a:t>
            </a:r>
            <a:r>
              <a:rPr lang="en-US" sz="2800" i="1">
                <a:solidFill>
                  <a:srgbClr val="0000FF"/>
                </a:solidFill>
                <a:latin typeface="Times New Roman" pitchFamily="18" charset="0"/>
                <a:cs typeface="Times New Roman" pitchFamily="18" charset="0"/>
              </a:rPr>
              <a:t>xiếc,…?</a:t>
            </a:r>
            <a:endParaRPr lang="vi-VN" sz="2800" i="1" dirty="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d) Buổi diễn có những tiết mục nào?</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 Em thích tiết mục nào nhất? Hãy nói cụ thể về tiết </a:t>
            </a:r>
            <a:r>
              <a:rPr lang="en-US" sz="2800" i="1">
                <a:solidFill>
                  <a:srgbClr val="0000FF"/>
                </a:solidFill>
                <a:latin typeface="Times New Roman" pitchFamily="18" charset="0"/>
                <a:cs typeface="Times New Roman" pitchFamily="18" charset="0"/>
              </a:rPr>
              <a:t>mục ấy.</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a:solidFill>
                  <a:srgbClr val="C00000"/>
                </a:solidFill>
                <a:latin typeface="Times New Roman" pitchFamily="18" charset="0"/>
                <a:cs typeface="Times New Roman" pitchFamily="18" charset="0"/>
              </a:rPr>
              <a:t>Bài 1 (48)</a:t>
            </a:r>
            <a:r>
              <a:rPr lang="en-US" sz="3200">
                <a:solidFill>
                  <a:srgbClr val="C00000"/>
                </a:solidFill>
                <a:latin typeface="Times New Roman" pitchFamily="18" charset="0"/>
                <a:cs typeface="Times New Roman" pitchFamily="18" charset="0"/>
              </a:rPr>
              <a:t>:</a:t>
            </a:r>
            <a:r>
              <a:rPr lang="en-US" sz="3200" i="1">
                <a:solidFill>
                  <a:srgbClr val="C00000"/>
                </a:solidFill>
                <a:latin typeface="Times New Roman" pitchFamily="18" charset="0"/>
                <a:cs typeface="Times New Roman" pitchFamily="18" charset="0"/>
              </a:rPr>
              <a:t> </a:t>
            </a:r>
            <a:r>
              <a:rPr lang="en-US" altLang="vi-VN" sz="320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a:solidFill>
                  <a:srgbClr val="0000FF"/>
                </a:solidFill>
                <a:latin typeface="Times New Roman" pitchFamily="18" charset="0"/>
                <a:cs typeface="Times New Roman" pitchFamily="18" charset="0"/>
              </a:rPr>
              <a:t>Đó là buổi biểu diễn nghệ thuật gì: kịch, ca nhạc, múa, xiếc,…?</a:t>
            </a:r>
            <a:endParaRPr lang="vi-VN" sz="2800" i="1" dirty="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b) Buổi diễn được tổ chức ở đâu? Khi nào?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c) Em 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 Vào 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a:solidFill>
                  <a:srgbClr val="FF0000"/>
                </a:solidFill>
                <a:latin typeface="Times New Roman" pitchFamily="18" charset="0"/>
                <a:cs typeface="Times New Roman" pitchFamily="18" charset="0"/>
              </a:rPr>
              <a:t>(cha mẹ, anh chị em, hay các bạn,…)</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a) </a:t>
            </a:r>
            <a:r>
              <a:rPr lang="en-US" sz="2800" i="1" dirty="0" err="1">
                <a:solidFill>
                  <a:srgbClr val="0000FF"/>
                </a:solidFill>
                <a:latin typeface="Times New Roman" pitchFamily="18" charset="0"/>
                <a:cs typeface="Times New Roman" pitchFamily="18" charset="0"/>
              </a:rPr>
              <a:t>Đó</a:t>
            </a:r>
            <a:r>
              <a:rPr lang="en-US" sz="2800" i="1" dirty="0">
                <a:solidFill>
                  <a:srgbClr val="0000FF"/>
                </a:solidFill>
                <a:latin typeface="Times New Roman" pitchFamily="18" charset="0"/>
                <a:cs typeface="Times New Roman" pitchFamily="18" charset="0"/>
              </a:rPr>
              <a:t> là buổi biểu diễn nghệ thuật gì: kịch, ca nhạc, múa, </a:t>
            </a:r>
            <a:r>
              <a:rPr lang="en-US" sz="2800" i="1" dirty="0" err="1">
                <a:solidFill>
                  <a:srgbClr val="0000FF"/>
                </a:solidFill>
                <a:latin typeface="Times New Roman" pitchFamily="18" charset="0"/>
                <a:cs typeface="Times New Roman" pitchFamily="18" charset="0"/>
              </a:rPr>
              <a:t>xiếc</a:t>
            </a:r>
            <a:r>
              <a:rPr lang="en-US" sz="2800" i="1" dirty="0">
                <a:solidFill>
                  <a:srgbClr val="0000FF"/>
                </a:solidFill>
                <a:latin typeface="Times New Roman" pitchFamily="18" charset="0"/>
                <a:cs typeface="Times New Roman" pitchFamily="18" charset="0"/>
              </a:rPr>
              <a:t>,…?</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7105</TotalTime>
  <Words>2107</Words>
  <Application>Microsoft Office PowerPoint</Application>
  <PresentationFormat>Widescreen</PresentationFormat>
  <Paragraphs>64</Paragraphs>
  <Slides>17</Slides>
  <Notes>1</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Arial</vt:lpstr>
      <vt:lpstr>Arial Black</vt:lpstr>
      <vt:lpstr>Calibri</vt:lpstr>
      <vt:lpstr>Calibri Light</vt:lpstr>
      <vt:lpstr>HP001 4 hàng</vt:lpstr>
      <vt:lpstr>Times New Roman</vt:lpstr>
      <vt:lpstr>幼圆</vt:lpstr>
      <vt:lpstr>Theme1</vt:lpstr>
      <vt:lpstr>A000120140530B01PPBG</vt:lpstr>
      <vt:lpstr>1_Theme1</vt:lpstr>
      <vt:lpstr>1_A000120140530B01PPBG</vt:lpstr>
      <vt:lpstr>1_Default Design</vt:lpstr>
      <vt:lpstr>1_Office Theme</vt:lpstr>
      <vt:lpstr>PowerPoint Presentation</vt:lpstr>
      <vt:lpstr>PowerPoint Presentation</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duphong</cp:lastModifiedBy>
  <cp:revision>128</cp:revision>
  <dcterms:created xsi:type="dcterms:W3CDTF">2005-08-24T23:19:40Z</dcterms:created>
  <dcterms:modified xsi:type="dcterms:W3CDTF">2022-02-19T11:21:51Z</dcterms:modified>
</cp:coreProperties>
</file>