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299" r:id="rId3"/>
    <p:sldId id="258" r:id="rId4"/>
    <p:sldId id="259" r:id="rId5"/>
    <p:sldId id="260" r:id="rId6"/>
    <p:sldId id="261" r:id="rId7"/>
    <p:sldId id="279" r:id="rId8"/>
    <p:sldId id="278" r:id="rId9"/>
    <p:sldId id="280" r:id="rId10"/>
    <p:sldId id="264" r:id="rId11"/>
    <p:sldId id="281" r:id="rId12"/>
    <p:sldId id="283" r:id="rId13"/>
    <p:sldId id="284" r:id="rId14"/>
    <p:sldId id="282" r:id="rId15"/>
    <p:sldId id="296" r:id="rId16"/>
    <p:sldId id="297" r:id="rId17"/>
    <p:sldId id="285" r:id="rId18"/>
    <p:sldId id="287" r:id="rId19"/>
    <p:sldId id="290" r:id="rId20"/>
    <p:sldId id="291" r:id="rId21"/>
    <p:sldId id="295" r:id="rId22"/>
    <p:sldId id="292" r:id="rId23"/>
    <p:sldId id="293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D890-E542-4362-A0AF-434BC1CFE355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0612-F078-4B4B-A7A0-E6190241F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C97B-F0F6-49DA-B38D-B24E403C69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0F9B-6D9A-4DDB-8465-4A7AEB344843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233F-6682-4D2A-8384-28D818EE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XUAN\CHUONG%20TRINH\ATGT%20+%20CUM%20A.%20H1N1%20(%20Chuan)2009%20-2010\Mo%20uoc%20ngay%20ma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ThuyDuyen\Downloads\video-1456938656.mp4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tchlady.com.vn/nutritions-liquid-mil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tchlady.com.vn/nutritions-liquid-mil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FFOutput\lop%20chung%20ta%20doan%20ket%2000_00_25-00_00_46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5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37"/>
          <p:cNvSpPr txBox="1">
            <a:spLocks noChangeArrowheads="1"/>
          </p:cNvSpPr>
          <p:nvPr/>
        </p:nvSpPr>
        <p:spPr bwMode="auto">
          <a:xfrm>
            <a:off x="533400" y="2286000"/>
            <a:ext cx="815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CHÀO MỪNG QUÝ THẦY CÔ GIÁO VỀ DỰ GIỜ LỚP 3</a:t>
            </a:r>
            <a:endParaRPr lang="en-US" sz="8800" b="1" baseline="30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5" name="Text Box 37"/>
          <p:cNvSpPr txBox="1">
            <a:spLocks noChangeArrowheads="1"/>
          </p:cNvSpPr>
          <p:nvPr/>
        </p:nvSpPr>
        <p:spPr bwMode="auto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GIANG BIÊN</a:t>
            </a:r>
            <a:endParaRPr lang="en-US" sz="2400" b="1" baseline="30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7836" name="Picture 1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"/>
            <a:ext cx="6096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96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533400" y="1447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>
            <a:off x="6858000" y="1371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169863" y="5105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9" name="AutoShape 15"/>
          <p:cNvSpPr>
            <a:spLocks noChangeArrowheads="1"/>
          </p:cNvSpPr>
          <p:nvPr/>
        </p:nvSpPr>
        <p:spPr bwMode="auto">
          <a:xfrm>
            <a:off x="3429000" y="5613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AutoShape 18"/>
          <p:cNvSpPr>
            <a:spLocks noChangeArrowheads="1"/>
          </p:cNvSpPr>
          <p:nvPr/>
        </p:nvSpPr>
        <p:spPr bwMode="auto">
          <a:xfrm>
            <a:off x="5562600" y="5461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7696200" y="55372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1447800" y="5537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6400800" y="5613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7620000" y="175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1865313" y="13811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4267200" y="1752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5257800" y="1676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2667000" y="1905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3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5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98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34"/>
                </p:tgtEl>
              </p:cMediaNode>
            </p:audio>
          </p:childTnLst>
        </p:cTn>
      </p:par>
    </p:tnLst>
    <p:bldLst>
      <p:bldP spid="98319" grpId="0" animBg="1"/>
      <p:bldP spid="98322" grpId="0" animBg="1"/>
      <p:bldP spid="98324" grpId="0" animBg="1"/>
      <p:bldP spid="98325" grpId="0" animBg="1"/>
      <p:bldP spid="98311" grpId="0" animBg="1"/>
      <p:bldP spid="98314" grpId="0" animBg="1"/>
      <p:bldP spid="983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1676400"/>
            <a:ext cx="9144000" cy="24384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2286000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10000 đồng – 2000 đồng – 3000 đồng = 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98167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nhẩm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>
                <a:latin typeface="Times New Roman" pitchFamily="18" charset="0"/>
                <a:cs typeface="Times New Roman" pitchFamily="18" charset="0"/>
              </a:rPr>
              <a:t>Câu 2: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Hết giờ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981200"/>
            <a:ext cx="7086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 </a:t>
            </a:r>
            <a:r>
              <a:rPr lang="en-US" sz="1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1600200"/>
            <a:ext cx="9144000" cy="39624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 cho biết tờ tiền được nhắc đến trong đoạn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clip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sau có mệnh giá bao nhiêu?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81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>
                <a:latin typeface="Times New Roman" pitchFamily="18" charset="0"/>
                <a:cs typeface="Times New Roman" pitchFamily="18" charset="0"/>
              </a:rPr>
              <a:t>Câu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2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Hết giờ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438400"/>
            <a:ext cx="75438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en-US" sz="1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304800" y="381000"/>
            <a:ext cx="914400" cy="519113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33400" y="228600"/>
            <a:ext cx="365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Chiếc ví nào có nhiều tiền nhất?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gray">
          <a:xfrm>
            <a:off x="76200" y="76200"/>
            <a:ext cx="914400" cy="519113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04800" y="-76200"/>
            <a:ext cx="365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-76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Phải lấy ra các tờ giấy bạc nào để được số tiền bên phải?</a:t>
            </a:r>
          </a:p>
        </p:txBody>
      </p:sp>
      <p:pic>
        <p:nvPicPr>
          <p:cNvPr id="7" name="Picture 6" descr="1`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562" y="1066800"/>
            <a:ext cx="8986438" cy="5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1752600"/>
            <a:ext cx="17526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3500 đồng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3805535"/>
            <a:ext cx="17526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7500 đồng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5786735"/>
            <a:ext cx="17526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5500 đồng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2B166E"/>
                </a:solidFill>
                <a:latin typeface="Times New Roman" pitchFamily="18" charset="0"/>
              </a:rPr>
              <a:t>          Mẹ mua một hộp sữa hết 6700 đồng và một </a:t>
            </a:r>
          </a:p>
          <a:p>
            <a:r>
              <a:rPr lang="en-US" sz="3200" b="1">
                <a:solidFill>
                  <a:srgbClr val="2B166E"/>
                </a:solidFill>
                <a:latin typeface="Times New Roman" pitchFamily="18" charset="0"/>
              </a:rPr>
              <a:t>gói kẹo hết 2300 đồng. Mẹ đưa cho cô bán hàng</a:t>
            </a:r>
          </a:p>
          <a:p>
            <a:r>
              <a:rPr lang="en-US" sz="3200" b="1">
                <a:solidFill>
                  <a:srgbClr val="2B166E"/>
                </a:solidFill>
                <a:latin typeface="Times New Roman" pitchFamily="18" charset="0"/>
              </a:rPr>
              <a:t>10 000 đồng. Hỏi cô bán hàng phải trả lại bao nhiêu</a:t>
            </a:r>
          </a:p>
          <a:p>
            <a:r>
              <a:rPr lang="en-US" sz="3200" b="1">
                <a:solidFill>
                  <a:srgbClr val="2B166E"/>
                </a:solidFill>
                <a:latin typeface="Times New Roman" pitchFamily="18" charset="0"/>
              </a:rPr>
              <a:t> tiền?</a:t>
            </a: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228600" y="242887"/>
            <a:ext cx="914400" cy="519113"/>
          </a:xfrm>
          <a:prstGeom prst="roundRect">
            <a:avLst>
              <a:gd name="adj" fmla="val 11921"/>
            </a:avLst>
          </a:prstGeom>
          <a:solidFill>
            <a:srgbClr val="6699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57200" y="144959"/>
            <a:ext cx="365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304800" y="5715000"/>
            <a:ext cx="175260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6700 đồng</a:t>
            </a:r>
          </a:p>
        </p:txBody>
      </p:sp>
      <p:pic>
        <p:nvPicPr>
          <p:cNvPr id="8" name="Picture 36" descr="1384360"/>
          <p:cNvPicPr>
            <a:picLocks noChangeAspect="1" noChangeArrowheads="1"/>
          </p:cNvPicPr>
          <p:nvPr/>
        </p:nvPicPr>
        <p:blipFill>
          <a:blip r:embed="rId2" cstate="print"/>
          <a:srcRect l="21819" r="20000" b="42206"/>
          <a:stretch>
            <a:fillRect/>
          </a:stretch>
        </p:blipFill>
        <p:spPr bwMode="auto">
          <a:xfrm>
            <a:off x="2971800" y="32004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3048000" y="571500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2300 đồng</a:t>
            </a:r>
          </a:p>
        </p:txBody>
      </p:sp>
      <p:pic>
        <p:nvPicPr>
          <p:cNvPr id="10" name="Picture 28" descr="demo_product_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2362200" cy="2190750"/>
          </a:xfrm>
          <a:prstGeom prst="rect">
            <a:avLst/>
          </a:prstGeom>
          <a:noFill/>
        </p:spPr>
      </p:pic>
      <p:pic>
        <p:nvPicPr>
          <p:cNvPr id="11" name="Picture 10" descr="131111hinh-mat-truoc-tien-polyme-viet-nam-10000-do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1" y="3276600"/>
            <a:ext cx="3860462" cy="2057400"/>
          </a:xfrm>
          <a:prstGeom prst="rect">
            <a:avLst/>
          </a:prstGeom>
        </p:spPr>
      </p:pic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5410200" y="5715000"/>
            <a:ext cx="33528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Thừa:   ?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1600200" y="3276600"/>
            <a:ext cx="6400800" cy="3276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2B166E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2B166E"/>
                </a:solidFill>
                <a:latin typeface="Times New Roman" pitchFamily="18" charset="0"/>
              </a:rPr>
              <a:t>          </a:t>
            </a:r>
            <a:r>
              <a:rPr lang="en-US" sz="2800" b="1" i="1" u="sng">
                <a:solidFill>
                  <a:srgbClr val="800000"/>
                </a:solidFill>
                <a:latin typeface="Times New Roman" pitchFamily="18" charset="0"/>
              </a:rPr>
              <a:t>Bài giải:</a:t>
            </a:r>
          </a:p>
          <a:p>
            <a:pPr algn="ctr"/>
            <a:r>
              <a:rPr lang="en-US" sz="2800" b="1" i="1">
                <a:solidFill>
                  <a:srgbClr val="800000"/>
                </a:solidFill>
                <a:latin typeface="Times New Roman" pitchFamily="18" charset="0"/>
              </a:rPr>
              <a:t>Số tiền mẹ mua sữa và kẹo hết là:</a:t>
            </a:r>
          </a:p>
          <a:p>
            <a:pPr algn="ctr"/>
            <a:r>
              <a:rPr lang="en-US" sz="2800" b="1" i="1">
                <a:solidFill>
                  <a:srgbClr val="800000"/>
                </a:solidFill>
                <a:latin typeface="Times New Roman" pitchFamily="18" charset="0"/>
              </a:rPr>
              <a:t>     6700 + 2300   = 9000 (đồng)</a:t>
            </a:r>
          </a:p>
          <a:p>
            <a:pPr algn="ctr"/>
            <a:r>
              <a:rPr lang="en-US" sz="2800" b="1" i="1">
                <a:solidFill>
                  <a:srgbClr val="800000"/>
                </a:solidFill>
                <a:latin typeface="Times New Roman" pitchFamily="18" charset="0"/>
              </a:rPr>
              <a:t>Số tiền cô bán hàng phải trả lại là:</a:t>
            </a:r>
          </a:p>
          <a:p>
            <a:pPr algn="ctr"/>
            <a:r>
              <a:rPr lang="en-US" sz="2800" b="1" i="1">
                <a:solidFill>
                  <a:srgbClr val="800000"/>
                </a:solidFill>
                <a:latin typeface="Times New Roman" pitchFamily="18" charset="0"/>
              </a:rPr>
              <a:t>    10000 – 9000  = 1000 (đồng)</a:t>
            </a:r>
          </a:p>
          <a:p>
            <a:pPr algn="ctr"/>
            <a:r>
              <a:rPr lang="en-US" sz="2800" b="1" i="1">
                <a:solidFill>
                  <a:srgbClr val="800000"/>
                </a:solidFill>
                <a:latin typeface="Times New Roman" pitchFamily="18" charset="0"/>
              </a:rPr>
              <a:t>              Đáp số : 1000 đồng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47663" y="2586038"/>
            <a:ext cx="18288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6700 đồng</a:t>
            </a:r>
          </a:p>
        </p:txBody>
      </p:sp>
      <p:pic>
        <p:nvPicPr>
          <p:cNvPr id="17419" name="Picture 11" descr="1384360"/>
          <p:cNvPicPr>
            <a:picLocks noChangeAspect="1" noChangeArrowheads="1"/>
          </p:cNvPicPr>
          <p:nvPr/>
        </p:nvPicPr>
        <p:blipFill>
          <a:blip r:embed="rId2" cstate="print"/>
          <a:srcRect l="21819" r="20000" b="42206"/>
          <a:stretch>
            <a:fillRect/>
          </a:stretch>
        </p:blipFill>
        <p:spPr bwMode="auto">
          <a:xfrm>
            <a:off x="2667000" y="2286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667000" y="2514600"/>
            <a:ext cx="18288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2300 đồng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486400" y="2490788"/>
            <a:ext cx="2819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Thừa:   ? đồng</a:t>
            </a:r>
          </a:p>
        </p:txBody>
      </p:sp>
      <p:pic>
        <p:nvPicPr>
          <p:cNvPr id="12303" name="Picture 15" descr="demo_product_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2362200" cy="2362200"/>
          </a:xfrm>
          <a:prstGeom prst="rect">
            <a:avLst/>
          </a:prstGeom>
          <a:noFill/>
        </p:spPr>
      </p:pic>
      <p:pic>
        <p:nvPicPr>
          <p:cNvPr id="12" name="Picture 11" descr="131111hinh-mat-truoc-tien-polyme-viet-nam-10000-do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533400"/>
            <a:ext cx="370806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8" grpId="0" animBg="1"/>
      <p:bldP spid="17420" grpId="0" animBg="1"/>
      <p:bldP spid="174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5278" y="1143000"/>
            <a:ext cx="7278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 SIÊU THỊ</a:t>
            </a:r>
            <a:endParaRPr lang="en-US" sz="9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449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BT3"/>
          <p:cNvPicPr>
            <a:picLocks noChangeAspect="1" noChangeArrowheads="1"/>
          </p:cNvPicPr>
          <p:nvPr/>
        </p:nvPicPr>
        <p:blipFill>
          <a:blip r:embed="rId2" cstate="print"/>
          <a:srcRect r="72688" b="62260"/>
          <a:stretch>
            <a:fillRect/>
          </a:stretch>
        </p:blipFill>
        <p:spPr bwMode="auto">
          <a:xfrm>
            <a:off x="304800" y="457200"/>
            <a:ext cx="27432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BT3"/>
          <p:cNvPicPr>
            <a:picLocks noChangeAspect="1" noChangeArrowheads="1"/>
          </p:cNvPicPr>
          <p:nvPr/>
        </p:nvPicPr>
        <p:blipFill>
          <a:blip r:embed="rId2" cstate="print"/>
          <a:srcRect l="50000" t="7088" b="80652"/>
          <a:stretch>
            <a:fillRect/>
          </a:stretch>
        </p:blipFill>
        <p:spPr bwMode="auto">
          <a:xfrm>
            <a:off x="3886200" y="3048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BT3"/>
          <p:cNvPicPr>
            <a:picLocks noChangeAspect="1" noChangeArrowheads="1"/>
          </p:cNvPicPr>
          <p:nvPr/>
        </p:nvPicPr>
        <p:blipFill>
          <a:blip r:embed="rId2" cstate="print"/>
          <a:srcRect l="25211" t="25543" r="28571" b="32631"/>
          <a:stretch>
            <a:fillRect/>
          </a:stretch>
        </p:blipFill>
        <p:spPr bwMode="auto">
          <a:xfrm>
            <a:off x="3048000" y="1752600"/>
            <a:ext cx="407538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BT3"/>
          <p:cNvPicPr>
            <a:picLocks noChangeAspect="1" noChangeArrowheads="1"/>
          </p:cNvPicPr>
          <p:nvPr/>
        </p:nvPicPr>
        <p:blipFill>
          <a:blip r:embed="rId2" cstate="print"/>
          <a:srcRect t="65326" r="58943"/>
          <a:stretch>
            <a:fillRect/>
          </a:stretch>
        </p:blipFill>
        <p:spPr bwMode="auto">
          <a:xfrm>
            <a:off x="0" y="4267200"/>
            <a:ext cx="3581400" cy="24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BT3"/>
          <p:cNvPicPr>
            <a:picLocks noChangeAspect="1" noChangeArrowheads="1"/>
          </p:cNvPicPr>
          <p:nvPr/>
        </p:nvPicPr>
        <p:blipFill>
          <a:blip r:embed="rId2" cstate="print"/>
          <a:srcRect l="67647" t="64304"/>
          <a:stretch>
            <a:fillRect/>
          </a:stretch>
        </p:blipFill>
        <p:spPr bwMode="auto">
          <a:xfrm>
            <a:off x="5867400" y="40386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400" y="3810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b="1" i="1">
                <a:solidFill>
                  <a:srgbClr val="000099"/>
                </a:solidFill>
                <a:latin typeface="Times New Roman" pitchFamily="18" charset="0"/>
              </a:rPr>
              <a:t>a) Mai có 3000 đồng, Mai có </a:t>
            </a:r>
            <a:r>
              <a:rPr lang="en-US" sz="4400" b="1" i="1">
                <a:solidFill>
                  <a:srgbClr val="FF0066"/>
                </a:solidFill>
                <a:latin typeface="Times New Roman" pitchFamily="18" charset="0"/>
              </a:rPr>
              <a:t>vừa đủ tiền </a:t>
            </a:r>
            <a:r>
              <a:rPr lang="en-US" sz="4400" b="1" i="1">
                <a:solidFill>
                  <a:srgbClr val="000099"/>
                </a:solidFill>
                <a:latin typeface="Times New Roman" pitchFamily="18" charset="0"/>
              </a:rPr>
              <a:t>mua được một đồ vật nào?</a:t>
            </a:r>
            <a:endParaRPr lang="en-US" sz="44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13" descr="BT3"/>
          <p:cNvPicPr>
            <a:picLocks noChangeAspect="1" noChangeArrowheads="1"/>
          </p:cNvPicPr>
          <p:nvPr/>
        </p:nvPicPr>
        <p:blipFill>
          <a:blip r:embed="rId2" cstate="print"/>
          <a:srcRect l="67647" t="64304"/>
          <a:stretch>
            <a:fillRect/>
          </a:stretch>
        </p:blipFill>
        <p:spPr bwMode="auto">
          <a:xfrm>
            <a:off x="990600" y="2057400"/>
            <a:ext cx="688730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28600" y="304800"/>
            <a:ext cx="876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b="1" i="1">
                <a:solidFill>
                  <a:srgbClr val="000099"/>
                </a:solidFill>
                <a:latin typeface="Times New Roman" pitchFamily="18" charset="0"/>
              </a:rPr>
              <a:t>b) Nam có 7000 đồng, Nam có </a:t>
            </a: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vừa đủ tiền </a:t>
            </a:r>
            <a:r>
              <a:rPr lang="en-US" sz="4400" b="1" i="1">
                <a:solidFill>
                  <a:srgbClr val="000099"/>
                </a:solidFill>
                <a:latin typeface="Times New Roman" pitchFamily="18" charset="0"/>
              </a:rPr>
              <a:t>mua được </a:t>
            </a:r>
            <a:r>
              <a:rPr lang="en-US" sz="4400" b="1" i="1">
                <a:solidFill>
                  <a:srgbClr val="002060"/>
                </a:solidFill>
                <a:latin typeface="Times New Roman" pitchFamily="18" charset="0"/>
              </a:rPr>
              <a:t>những đồ vật nào</a:t>
            </a:r>
            <a:r>
              <a:rPr lang="en-US" sz="4400" b="1" i="1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en-US" sz="4400" b="1" i="1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4400" b="1" i="1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13328" name="Picture 16" descr="BT3"/>
          <p:cNvPicPr>
            <a:picLocks noChangeAspect="1" noChangeArrowheads="1"/>
          </p:cNvPicPr>
          <p:nvPr/>
        </p:nvPicPr>
        <p:blipFill>
          <a:blip r:embed="rId2" cstate="print"/>
          <a:srcRect l="25211" t="25543" r="28571" b="32631"/>
          <a:stretch>
            <a:fillRect/>
          </a:stretch>
        </p:blipFill>
        <p:spPr bwMode="auto">
          <a:xfrm>
            <a:off x="0" y="2590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T3"/>
          <p:cNvPicPr>
            <a:picLocks noChangeAspect="1" noChangeArrowheads="1"/>
          </p:cNvPicPr>
          <p:nvPr/>
        </p:nvPicPr>
        <p:blipFill>
          <a:blip r:embed="rId2" cstate="print"/>
          <a:srcRect l="50000" t="7088" b="80652"/>
          <a:stretch>
            <a:fillRect/>
          </a:stretch>
        </p:blipFill>
        <p:spPr bwMode="auto">
          <a:xfrm>
            <a:off x="4610100" y="4495800"/>
            <a:ext cx="4533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04800" y="3048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b="1" i="1">
                <a:solidFill>
                  <a:srgbClr val="000099"/>
                </a:solidFill>
                <a:latin typeface="Times New Roman" pitchFamily="18" charset="0"/>
              </a:rPr>
              <a:t>b) Nam có 7000 đồng, Nam có </a:t>
            </a: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vừa đủ tiền </a:t>
            </a:r>
            <a:r>
              <a:rPr lang="en-US" sz="4400" b="1" i="1">
                <a:solidFill>
                  <a:srgbClr val="000099"/>
                </a:solidFill>
                <a:latin typeface="Times New Roman" pitchFamily="18" charset="0"/>
              </a:rPr>
              <a:t>mua được </a:t>
            </a:r>
            <a:r>
              <a:rPr lang="en-US" sz="4400" b="1" i="1">
                <a:solidFill>
                  <a:srgbClr val="002060"/>
                </a:solidFill>
                <a:latin typeface="Times New Roman" pitchFamily="18" charset="0"/>
              </a:rPr>
              <a:t>những đồ vật nào</a:t>
            </a:r>
            <a:r>
              <a:rPr lang="en-US" sz="4400" b="1" i="1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en-US" sz="4400" b="1" i="1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4400" b="1" i="1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14345" name="Picture 9" descr="BT3"/>
          <p:cNvPicPr>
            <a:picLocks noChangeAspect="1" noChangeArrowheads="1"/>
          </p:cNvPicPr>
          <p:nvPr/>
        </p:nvPicPr>
        <p:blipFill>
          <a:blip r:embed="rId2" cstate="print"/>
          <a:srcRect r="72688" b="62260"/>
          <a:stretch>
            <a:fillRect/>
          </a:stretch>
        </p:blipFill>
        <p:spPr bwMode="auto">
          <a:xfrm>
            <a:off x="152400" y="3048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BT3"/>
          <p:cNvPicPr>
            <a:picLocks noChangeAspect="1" noChangeArrowheads="1"/>
          </p:cNvPicPr>
          <p:nvPr/>
        </p:nvPicPr>
        <p:blipFill>
          <a:blip r:embed="rId2" cstate="print"/>
          <a:srcRect l="67647" t="64304"/>
          <a:stretch>
            <a:fillRect/>
          </a:stretch>
        </p:blipFill>
        <p:spPr bwMode="auto">
          <a:xfrm>
            <a:off x="4800600" y="25146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8435" name="Picture 9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6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07351">
            <a:off x="484188" y="2868612"/>
            <a:ext cx="3048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572">
            <a:off x="5257800" y="2971800"/>
            <a:ext cx="243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WordArt 21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73723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 học giỏi</a:t>
            </a:r>
            <a:endParaRPr lang="en-US" sz="4000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48" name="AutoShape 24"/>
          <p:cNvSpPr>
            <a:spLocks noChangeArrowheads="1"/>
          </p:cNvSpPr>
          <p:nvPr/>
        </p:nvSpPr>
        <p:spPr bwMode="auto">
          <a:xfrm>
            <a:off x="304800" y="464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49" name="AutoShape 25"/>
          <p:cNvSpPr>
            <a:spLocks noChangeArrowheads="1"/>
          </p:cNvSpPr>
          <p:nvPr/>
        </p:nvSpPr>
        <p:spPr bwMode="auto">
          <a:xfrm>
            <a:off x="15240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0" name="AutoShape 26"/>
          <p:cNvSpPr>
            <a:spLocks noChangeArrowheads="1"/>
          </p:cNvSpPr>
          <p:nvPr/>
        </p:nvSpPr>
        <p:spPr bwMode="auto">
          <a:xfrm>
            <a:off x="7620000" y="533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auto">
          <a:xfrm>
            <a:off x="8229600" y="3810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auto">
          <a:xfrm>
            <a:off x="4343400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auto">
          <a:xfrm>
            <a:off x="6019800" y="1600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4" name="AutoShape 30"/>
          <p:cNvSpPr>
            <a:spLocks noChangeArrowheads="1"/>
          </p:cNvSpPr>
          <p:nvPr/>
        </p:nvSpPr>
        <p:spPr bwMode="auto">
          <a:xfrm>
            <a:off x="3733800" y="4267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5" name="AutoShape 31"/>
          <p:cNvSpPr>
            <a:spLocks noChangeArrowheads="1"/>
          </p:cNvSpPr>
          <p:nvPr/>
        </p:nvSpPr>
        <p:spPr bwMode="auto">
          <a:xfrm>
            <a:off x="5257800" y="5867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u="sng">
              <a:solidFill>
                <a:srgbClr val="0000FF"/>
              </a:solidFill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0" y="1371600"/>
            <a:ext cx="6553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  <a:p>
            <a:pPr eaLnBrk="0" hangingPunct="0">
              <a:spcBef>
                <a:spcPct val="20000"/>
              </a:spcBef>
            </a:pPr>
            <a:endParaRPr lang="en-US" sz="40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ANd9GcRA8ldr6qVqaVJSx7zqNqbNqGbqWUOSy3WW9D4e_UrOzqFeOwqlwaTzNSV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25" y="3297238"/>
            <a:ext cx="47529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WordArt 22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83058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Lớp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chúng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ta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kern="1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đoàn</a:t>
            </a:r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kết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8" name="Picture 24" descr="4D0E9C1D773840AE93D84E15D99D64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57200"/>
            <a:ext cx="1495062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lop chung ta doan ket 00_00_25-00_00_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0" y="6172200"/>
            <a:ext cx="533400" cy="533400"/>
          </a:xfrm>
          <a:prstGeom prst="rect">
            <a:avLst/>
          </a:prstGeom>
        </p:spPr>
      </p:pic>
      <p:sp>
        <p:nvSpPr>
          <p:cNvPr id="10" name="Rectangle 3" descr="12250W448-31[1]"/>
          <p:cNvSpPr>
            <a:spLocks noGrp="1" noChangeAspect="1" noChangeArrowheads="1"/>
          </p:cNvSpPr>
          <p:nvPr isPhoto="1"/>
        </p:nvSpPr>
        <p:spPr bwMode="auto">
          <a:xfrm>
            <a:off x="3352800" y="4440621"/>
            <a:ext cx="1905000" cy="2036379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" name="Rectangle 3" descr="12250Q240-81[1]"/>
          <p:cNvSpPr>
            <a:spLocks noGrp="1" noChangeAspect="1" noChangeArrowheads="1"/>
          </p:cNvSpPr>
          <p:nvPr isPhoto="1"/>
        </p:nvSpPr>
        <p:spPr bwMode="auto">
          <a:xfrm>
            <a:off x="152400" y="4267200"/>
            <a:ext cx="2286000" cy="2286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" name="Rectangle 3" descr="12250S192-61[1]"/>
          <p:cNvSpPr>
            <a:spLocks noGrp="1" noChangeAspect="1" noChangeArrowheads="1"/>
          </p:cNvSpPr>
          <p:nvPr isPhoto="1"/>
        </p:nvSpPr>
        <p:spPr bwMode="auto">
          <a:xfrm>
            <a:off x="6019800" y="4267200"/>
            <a:ext cx="2133600" cy="213360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numSld="4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075" grpId="0"/>
      <p:bldP spid="6166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 descr="12250Q240-8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 descr="12250W448-3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 descr="12250S192-6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09600" y="1752600"/>
            <a:ext cx="103632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THÔNG MINH THẾ !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895600" y="7620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CUỘC THI:</a:t>
            </a:r>
          </a:p>
        </p:txBody>
      </p:sp>
      <p:pic>
        <p:nvPicPr>
          <p:cNvPr id="21508" name="Picture 1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0"/>
            <a:ext cx="3048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0" y="1752600"/>
            <a:ext cx="9144000" cy="24384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>
                <a:latin typeface="Times New Roman" pitchFamily="18" charset="0"/>
                <a:cs typeface="Times New Roman" pitchFamily="18" charset="0"/>
              </a:rPr>
              <a:t>Câu 1: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209800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2000 đồng + 5000 đồng + 500 đồng = </a:t>
            </a:r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86843" y="1143000"/>
            <a:ext cx="3009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nhẩm </a:t>
            </a:r>
            <a:endParaRPr lang="en-US" sz="440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Hết giờ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1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362200"/>
            <a:ext cx="7010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7500 </a:t>
            </a:r>
            <a:r>
              <a:rPr lang="en-US" sz="1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315</Words>
  <Application>Microsoft Office PowerPoint</Application>
  <PresentationFormat>On-screen Show (4:3)</PresentationFormat>
  <Paragraphs>65</Paragraphs>
  <Slides>24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Nhựt Tân Quận Gò Vấp</dc:title>
  <dc:creator>ThuyDuyen</dc:creator>
  <cp:lastModifiedBy>duphong</cp:lastModifiedBy>
  <cp:revision>63</cp:revision>
  <dcterms:created xsi:type="dcterms:W3CDTF">2016-03-02T16:39:53Z</dcterms:created>
  <dcterms:modified xsi:type="dcterms:W3CDTF">2022-03-11T04:26:16Z</dcterms:modified>
</cp:coreProperties>
</file>