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ECB8D1-B5BE-4127-B1E6-1888D8D132C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126A4A-760E-4366-948B-0DC95B390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4114800" cy="624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3434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1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29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9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18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2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05799" cy="61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1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02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13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2</vt:lpstr>
      <vt:lpstr>Austin</vt:lpstr>
      <vt:lpstr>PowerPoint Presentation</vt:lpstr>
      <vt:lpstr>PowerPoint Presentation</vt:lpstr>
      <vt:lpstr>mmm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3</cp:revision>
  <dcterms:created xsi:type="dcterms:W3CDTF">2016-08-28T15:10:13Z</dcterms:created>
  <dcterms:modified xsi:type="dcterms:W3CDTF">2022-03-11T04:33:54Z</dcterms:modified>
</cp:coreProperties>
</file>