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6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7634969-AAC2-4D1A-AD88-2EF5846B2D0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4969-AAC2-4D1A-AD88-2EF5846B2D0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7634969-AAC2-4D1A-AD88-2EF5846B2D0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73E3BC0-E2A9-4CBE-80E1-07D94709E7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1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525963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>
                <a:solidFill>
                  <a:srgbClr val="FF3300"/>
                </a:solidFill>
              </a:rPr>
              <a:t>DẶN DÒ:</a:t>
            </a:r>
          </a:p>
          <a:p>
            <a:pPr eaLnBrk="1" hangingPunct="1">
              <a:buFontTx/>
              <a:buChar char="-"/>
            </a:pPr>
            <a:r>
              <a:rPr lang="en-US" b="1" dirty="0" err="1"/>
              <a:t>Xem</a:t>
            </a:r>
            <a:r>
              <a:rPr lang="en-US" b="1" dirty="0"/>
              <a:t> </a:t>
            </a:r>
            <a:r>
              <a:rPr lang="en-US" b="1" dirty="0" err="1"/>
              <a:t>lại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endParaRPr lang="en-US" b="1" dirty="0"/>
          </a:p>
          <a:p>
            <a:pPr eaLnBrk="1" hangingPunct="1">
              <a:buFontTx/>
              <a:buChar char="-"/>
            </a:pPr>
            <a:r>
              <a:rPr lang="en-US" b="1" dirty="0" err="1"/>
              <a:t>Chuẩn</a:t>
            </a:r>
            <a:r>
              <a:rPr lang="en-US" b="1" dirty="0"/>
              <a:t> </a:t>
            </a:r>
            <a:r>
              <a:rPr lang="en-US" b="1" dirty="0" err="1"/>
              <a:t>bị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r>
              <a:rPr lang="en-US" b="1" dirty="0"/>
              <a:t>: </a:t>
            </a:r>
            <a:r>
              <a:rPr lang="en-US" b="1" dirty="0" err="1"/>
              <a:t>Ôn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giữa</a:t>
            </a:r>
            <a:r>
              <a:rPr lang="en-US" b="1" dirty="0"/>
              <a:t> </a:t>
            </a:r>
            <a:r>
              <a:rPr lang="en-US" b="1" dirty="0" err="1"/>
              <a:t>kỳ</a:t>
            </a:r>
            <a:r>
              <a:rPr lang="en-US" b="1" dirty="0"/>
              <a:t> </a:t>
            </a:r>
            <a:r>
              <a:rPr lang="en-US" b="1" dirty="0" err="1"/>
              <a:t>tiết</a:t>
            </a:r>
            <a:r>
              <a:rPr lang="en-US" b="1" dirty="0"/>
              <a:t> 7</a:t>
            </a:r>
          </a:p>
        </p:txBody>
      </p:sp>
      <p:pic>
        <p:nvPicPr>
          <p:cNvPr id="21507" name="Picture 8" descr="0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33800"/>
            <a:ext cx="4038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13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ar01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52400"/>
            <a:ext cx="906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762000" y="244475"/>
            <a:ext cx="7848600" cy="1736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400" b="1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thầy, cô và các em sức khỏe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00400" y="5029200"/>
            <a:ext cx="4400550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8" name="Picture 6" descr="Pool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4724400"/>
            <a:ext cx="2413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 descr="blumen-pflanzen17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6172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45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</TotalTime>
  <Words>28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Times New Roman</vt:lpstr>
      <vt:lpstr>Wingdings 2</vt:lpstr>
      <vt:lpstr>Austin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 computer</dc:creator>
  <cp:lastModifiedBy>duphong</cp:lastModifiedBy>
  <cp:revision>3</cp:revision>
  <dcterms:created xsi:type="dcterms:W3CDTF">2016-08-28T16:20:04Z</dcterms:created>
  <dcterms:modified xsi:type="dcterms:W3CDTF">2022-03-18T02:05:39Z</dcterms:modified>
</cp:coreProperties>
</file>