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6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18F420-43A4-4E71-8481-05FB6F3AE0AB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81000" y="990600"/>
            <a:ext cx="0" cy="563880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79388" y="5867400"/>
            <a:ext cx="85344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D0CF59-5693-4BA6-BE1E-9062869E6224}"/>
              </a:ext>
            </a:extLst>
          </p:cNvPr>
          <p:cNvSpPr txBox="1"/>
          <p:nvPr/>
        </p:nvSpPr>
        <p:spPr>
          <a:xfrm>
            <a:off x="1219199" y="1981200"/>
            <a:ext cx="739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LUYỆN TẬP ĐỌC + HỌC THUỘC LÒNG</a:t>
            </a:r>
          </a:p>
        </p:txBody>
      </p:sp>
    </p:spTree>
    <p:extLst>
      <p:ext uri="{BB962C8B-B14F-4D97-AF65-F5344CB8AC3E}">
        <p14:creationId xmlns:p14="http://schemas.microsoft.com/office/powerpoint/2010/main" val="223763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2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0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9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solidFill>
                  <a:srgbClr val="FF3300"/>
                </a:solidFill>
              </a:rPr>
              <a:t>DẶN DÒ:</a:t>
            </a:r>
          </a:p>
          <a:p>
            <a:pPr eaLnBrk="1" hangingPunct="1">
              <a:buFontTx/>
              <a:buChar char="-"/>
            </a:pPr>
            <a:r>
              <a:rPr lang="en-US" b="1" dirty="0" err="1"/>
              <a:t>Xem</a:t>
            </a:r>
            <a:r>
              <a:rPr lang="en-US" b="1" dirty="0"/>
              <a:t> </a:t>
            </a:r>
            <a:r>
              <a:rPr lang="en-US" b="1" dirty="0" err="1"/>
              <a:t>lại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endParaRPr lang="en-US" b="1" dirty="0"/>
          </a:p>
          <a:p>
            <a:pPr eaLnBrk="1" hangingPunct="1">
              <a:buFontTx/>
              <a:buChar char="-"/>
            </a:pPr>
            <a:r>
              <a:rPr lang="en-US" b="1" dirty="0" err="1"/>
              <a:t>Chuẩn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: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kỳ</a:t>
            </a:r>
            <a:r>
              <a:rPr lang="en-US" b="1" dirty="0"/>
              <a:t> </a:t>
            </a:r>
            <a:r>
              <a:rPr lang="en-US" b="1" dirty="0" err="1"/>
              <a:t>tiết</a:t>
            </a:r>
            <a:r>
              <a:rPr lang="en-US" b="1" dirty="0"/>
              <a:t> 8</a:t>
            </a:r>
          </a:p>
        </p:txBody>
      </p:sp>
      <p:pic>
        <p:nvPicPr>
          <p:cNvPr id="21507" name="Picture 8" descr="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038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47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36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Gothic</vt:lpstr>
      <vt:lpstr>Tahoma</vt:lpstr>
      <vt:lpstr>Times New Roman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3</cp:revision>
  <dcterms:created xsi:type="dcterms:W3CDTF">2016-08-28T16:24:41Z</dcterms:created>
  <dcterms:modified xsi:type="dcterms:W3CDTF">2022-03-18T02:02:56Z</dcterms:modified>
</cp:coreProperties>
</file>