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0"/>
  </p:notesMasterIdLst>
  <p:sldIdLst>
    <p:sldId id="304" r:id="rId3"/>
    <p:sldId id="270" r:id="rId4"/>
    <p:sldId id="284" r:id="rId5"/>
    <p:sldId id="279" r:id="rId6"/>
    <p:sldId id="306" r:id="rId7"/>
    <p:sldId id="285" r:id="rId8"/>
    <p:sldId id="307" r:id="rId9"/>
    <p:sldId id="295" r:id="rId10"/>
    <p:sldId id="309" r:id="rId11"/>
    <p:sldId id="308" r:id="rId12"/>
    <p:sldId id="296" r:id="rId13"/>
    <p:sldId id="310" r:id="rId14"/>
    <p:sldId id="297" r:id="rId15"/>
    <p:sldId id="298" r:id="rId16"/>
    <p:sldId id="299" r:id="rId17"/>
    <p:sldId id="300" r:id="rId18"/>
    <p:sldId id="30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12" autoAdjust="0"/>
    <p:restoredTop sz="94434" autoAdjust="0"/>
  </p:normalViewPr>
  <p:slideViewPr>
    <p:cSldViewPr snapToGrid="0">
      <p:cViewPr varScale="1">
        <p:scale>
          <a:sx n="75" d="100"/>
          <a:sy n="75" d="100"/>
        </p:scale>
        <p:origin x="677"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623234-85CF-4BE1-862C-9896081EF4CA}" type="datetimeFigureOut">
              <a:rPr lang="en-US" smtClean="0"/>
              <a:pPr/>
              <a:t>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7DDB4C-DF42-4F9C-BE98-59E7E9FE8B97}" type="slidenum">
              <a:rPr lang="en-US" smtClean="0"/>
              <a:pPr/>
              <a:t>‹#›</a:t>
            </a:fld>
            <a:endParaRPr lang="en-US"/>
          </a:p>
        </p:txBody>
      </p:sp>
    </p:spTree>
    <p:extLst>
      <p:ext uri="{BB962C8B-B14F-4D97-AF65-F5344CB8AC3E}">
        <p14:creationId xmlns:p14="http://schemas.microsoft.com/office/powerpoint/2010/main" val="172052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幻灯片图像占位符 79873"/>
          <p:cNvSpPr>
            <a:spLocks noGrp="1" noRot="1" noChangeAspect="1" noTextEdit="1"/>
          </p:cNvSpPr>
          <p:nvPr>
            <p:ph type="sldImg"/>
          </p:nvPr>
        </p:nvSpPr>
        <p:spPr>
          <a:xfrm>
            <a:off x="381000" y="685800"/>
            <a:ext cx="6096000" cy="3429000"/>
          </a:xfrm>
          <a:ln/>
        </p:spPr>
      </p:sp>
      <p:sp>
        <p:nvSpPr>
          <p:cNvPr id="79875" name="文本占位符 79874"/>
          <p:cNvSpPr>
            <a:spLocks noGrp="1"/>
          </p:cNvSpPr>
          <p:nvPr>
            <p:ph type="body" idx="1"/>
          </p:nvPr>
        </p:nvSpPr>
        <p:spPr>
          <a:ln/>
        </p:spPr>
        <p:txBody>
          <a:bodyPr/>
          <a:lstStyle/>
          <a:p>
            <a:pPr lvl="0"/>
            <a:endParaRPr dirty="0"/>
          </a:p>
        </p:txBody>
      </p:sp>
      <p:sp>
        <p:nvSpPr>
          <p:cNvPr id="2" name="灯片编号占位符 1"/>
          <p:cNvSpPr>
            <a:spLocks noGrp="1"/>
          </p:cNvSpPr>
          <p:nvPr>
            <p:ph type="sldNum" sz="quarter" idx="2"/>
          </p:nvPr>
        </p:nvSpPr>
        <p:spPr/>
        <p:txBody>
          <a:bodyPr/>
          <a:lstStyle/>
          <a:p>
            <a:fld id="{9A0DB2DC-4C9A-4742-B13C-FB6460FD3503}" type="slidenum">
              <a:rPr lang="en-US" altLang="zh-CN" dirty="0">
                <a:solidFill>
                  <a:prstClr val="black"/>
                </a:solidFill>
              </a:rPr>
              <a:pPr/>
              <a:t>1</a:t>
            </a:fld>
            <a:endParaRPr lang="zh-CN" altLang="en-US" dirty="0">
              <a:solidFill>
                <a:prstClr val="black"/>
              </a:solidFill>
            </a:endParaRPr>
          </a:p>
        </p:txBody>
      </p:sp>
    </p:spTree>
    <p:extLst>
      <p:ext uri="{BB962C8B-B14F-4D97-AF65-F5344CB8AC3E}">
        <p14:creationId xmlns:p14="http://schemas.microsoft.com/office/powerpoint/2010/main" val="2378335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7DDB4C-DF42-4F9C-BE98-59E7E9FE8B97}" type="slidenum">
              <a:rPr lang="en-US" smtClean="0"/>
              <a:pPr/>
              <a:t>3</a:t>
            </a:fld>
            <a:endParaRPr lang="en-US"/>
          </a:p>
        </p:txBody>
      </p:sp>
    </p:spTree>
    <p:extLst>
      <p:ext uri="{BB962C8B-B14F-4D97-AF65-F5344CB8AC3E}">
        <p14:creationId xmlns:p14="http://schemas.microsoft.com/office/powerpoint/2010/main" val="1292713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4DD7814-FD8B-4BDF-B843-778091AE8DD4}" type="datetimeFigureOut">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F19EA-C62F-42FA-A5EC-371CF1138164}" type="slidenum">
              <a:rPr lang="en-US" smtClean="0"/>
              <a:pPr/>
              <a:t>‹#›</a:t>
            </a:fld>
            <a:endParaRPr lang="en-US"/>
          </a:p>
        </p:txBody>
      </p:sp>
    </p:spTree>
    <p:extLst>
      <p:ext uri="{BB962C8B-B14F-4D97-AF65-F5344CB8AC3E}">
        <p14:creationId xmlns:p14="http://schemas.microsoft.com/office/powerpoint/2010/main" val="440352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DD7814-FD8B-4BDF-B843-778091AE8DD4}" type="datetimeFigureOut">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F19EA-C62F-42FA-A5EC-371CF1138164}" type="slidenum">
              <a:rPr lang="en-US" smtClean="0"/>
              <a:pPr/>
              <a:t>‹#›</a:t>
            </a:fld>
            <a:endParaRPr lang="en-US"/>
          </a:p>
        </p:txBody>
      </p:sp>
    </p:spTree>
    <p:extLst>
      <p:ext uri="{BB962C8B-B14F-4D97-AF65-F5344CB8AC3E}">
        <p14:creationId xmlns:p14="http://schemas.microsoft.com/office/powerpoint/2010/main" val="190381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DD7814-FD8B-4BDF-B843-778091AE8DD4}" type="datetimeFigureOut">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F19EA-C62F-42FA-A5EC-371CF1138164}" type="slidenum">
              <a:rPr lang="en-US" smtClean="0"/>
              <a:pPr/>
              <a:t>‹#›</a:t>
            </a:fld>
            <a:endParaRPr lang="en-US"/>
          </a:p>
        </p:txBody>
      </p:sp>
    </p:spTree>
    <p:extLst>
      <p:ext uri="{BB962C8B-B14F-4D97-AF65-F5344CB8AC3E}">
        <p14:creationId xmlns:p14="http://schemas.microsoft.com/office/powerpoint/2010/main" val="4188234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3" name="Date Placeholder 2"/>
          <p:cNvSpPr>
            <a:spLocks noGrp="1"/>
          </p:cNvSpPr>
          <p:nvPr>
            <p:ph type="dt" sz="half" idx="10"/>
          </p:nvPr>
        </p:nvSpPr>
        <p:spPr>
          <a:xfrm>
            <a:off x="609600" y="6245225"/>
            <a:ext cx="2844800" cy="476250"/>
          </a:xfrm>
        </p:spPr>
        <p:txBody>
          <a:bodyPr/>
          <a:lstStyle>
            <a:lvl1pPr>
              <a:defRPr/>
            </a:lvl1pPr>
          </a:lstStyle>
          <a:p>
            <a:endParaRPr lang="en-US"/>
          </a:p>
        </p:txBody>
      </p:sp>
      <p:sp>
        <p:nvSpPr>
          <p:cNvPr id="4" name="Footer Placeholder 3"/>
          <p:cNvSpPr>
            <a:spLocks noGrp="1"/>
          </p:cNvSpPr>
          <p:nvPr>
            <p:ph type="ftr" sz="quarter" idx="11"/>
          </p:nvPr>
        </p:nvSpPr>
        <p:spPr>
          <a:xfrm>
            <a:off x="4165600" y="6245225"/>
            <a:ext cx="38608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8737600" y="6245225"/>
            <a:ext cx="2844800" cy="476250"/>
          </a:xfrm>
        </p:spPr>
        <p:txBody>
          <a:bodyPr/>
          <a:lstStyle>
            <a:lvl1pPr>
              <a:defRPr/>
            </a:lvl1pPr>
          </a:lstStyle>
          <a:p>
            <a:fld id="{C06882C8-80A2-4D33-B8EC-C24B99A2C141}" type="slidenum">
              <a:rPr lang="en-US"/>
              <a:pPr/>
              <a:t>‹#›</a:t>
            </a:fld>
            <a:endParaRPr lang="en-US"/>
          </a:p>
        </p:txBody>
      </p:sp>
    </p:spTree>
    <p:extLst>
      <p:ext uri="{BB962C8B-B14F-4D97-AF65-F5344CB8AC3E}">
        <p14:creationId xmlns:p14="http://schemas.microsoft.com/office/powerpoint/2010/main" val="19566625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BCA44B-F075-4BC3-AE05-FF3929F8416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009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10BDDB4-8E2A-428B-9BEA-4E628016F19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936660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B76A6BE-10B3-44AE-A01D-87D2BEFC442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41523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07AAEB0-F507-4AB5-AB5B-AF606280012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618880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8C9A33F-325C-4E39-B363-569CF654DDC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052206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3ED3EA7-8F86-4158-B252-EFEFCC4E986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421611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52376BC-F307-4362-B569-5C0CA838FF3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57284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DD7814-FD8B-4BDF-B843-778091AE8DD4}" type="datetimeFigureOut">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F19EA-C62F-42FA-A5EC-371CF1138164}" type="slidenum">
              <a:rPr lang="en-US" smtClean="0"/>
              <a:pPr/>
              <a:t>‹#›</a:t>
            </a:fld>
            <a:endParaRPr lang="en-US"/>
          </a:p>
        </p:txBody>
      </p:sp>
    </p:spTree>
    <p:extLst>
      <p:ext uri="{BB962C8B-B14F-4D97-AF65-F5344CB8AC3E}">
        <p14:creationId xmlns:p14="http://schemas.microsoft.com/office/powerpoint/2010/main" val="2085593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9C46ADC-3FDB-46BB-8BA0-60E78E132E8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477019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9933318-32D1-4744-B54B-C8937D2A9D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466049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1E7063D-3149-4CFD-B047-AFED4A26A75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873409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9CAE1EE-2D8C-4252-BD5F-41E89B1A91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4920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268737B-AD71-49B8-AE36-60413236AAC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33721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DD7814-FD8B-4BDF-B843-778091AE8DD4}" type="datetimeFigureOut">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F19EA-C62F-42FA-A5EC-371CF1138164}" type="slidenum">
              <a:rPr lang="en-US" smtClean="0"/>
              <a:pPr/>
              <a:t>‹#›</a:t>
            </a:fld>
            <a:endParaRPr lang="en-US"/>
          </a:p>
        </p:txBody>
      </p:sp>
    </p:spTree>
    <p:extLst>
      <p:ext uri="{BB962C8B-B14F-4D97-AF65-F5344CB8AC3E}">
        <p14:creationId xmlns:p14="http://schemas.microsoft.com/office/powerpoint/2010/main" val="3589379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DD7814-FD8B-4BDF-B843-778091AE8DD4}" type="datetimeFigureOut">
              <a:rPr lang="en-US" smtClean="0"/>
              <a:pPr/>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CF19EA-C62F-42FA-A5EC-371CF1138164}" type="slidenum">
              <a:rPr lang="en-US" smtClean="0"/>
              <a:pPr/>
              <a:t>‹#›</a:t>
            </a:fld>
            <a:endParaRPr lang="en-US"/>
          </a:p>
        </p:txBody>
      </p:sp>
    </p:spTree>
    <p:extLst>
      <p:ext uri="{BB962C8B-B14F-4D97-AF65-F5344CB8AC3E}">
        <p14:creationId xmlns:p14="http://schemas.microsoft.com/office/powerpoint/2010/main" val="1620686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DD7814-FD8B-4BDF-B843-778091AE8DD4}" type="datetimeFigureOut">
              <a:rPr lang="en-US" smtClean="0"/>
              <a:pPr/>
              <a:t>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CF19EA-C62F-42FA-A5EC-371CF1138164}" type="slidenum">
              <a:rPr lang="en-US" smtClean="0"/>
              <a:pPr/>
              <a:t>‹#›</a:t>
            </a:fld>
            <a:endParaRPr lang="en-US"/>
          </a:p>
        </p:txBody>
      </p:sp>
    </p:spTree>
    <p:extLst>
      <p:ext uri="{BB962C8B-B14F-4D97-AF65-F5344CB8AC3E}">
        <p14:creationId xmlns:p14="http://schemas.microsoft.com/office/powerpoint/2010/main" val="288561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DD7814-FD8B-4BDF-B843-778091AE8DD4}" type="datetimeFigureOut">
              <a:rPr lang="en-US" smtClean="0"/>
              <a:pPr/>
              <a:t>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CF19EA-C62F-42FA-A5EC-371CF1138164}" type="slidenum">
              <a:rPr lang="en-US" smtClean="0"/>
              <a:pPr/>
              <a:t>‹#›</a:t>
            </a:fld>
            <a:endParaRPr lang="en-US"/>
          </a:p>
        </p:txBody>
      </p:sp>
    </p:spTree>
    <p:extLst>
      <p:ext uri="{BB962C8B-B14F-4D97-AF65-F5344CB8AC3E}">
        <p14:creationId xmlns:p14="http://schemas.microsoft.com/office/powerpoint/2010/main" val="3200345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D7814-FD8B-4BDF-B843-778091AE8DD4}" type="datetimeFigureOut">
              <a:rPr lang="en-US" smtClean="0"/>
              <a:pPr/>
              <a:t>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CF19EA-C62F-42FA-A5EC-371CF1138164}" type="slidenum">
              <a:rPr lang="en-US" smtClean="0"/>
              <a:pPr/>
              <a:t>‹#›</a:t>
            </a:fld>
            <a:endParaRPr lang="en-US"/>
          </a:p>
        </p:txBody>
      </p:sp>
    </p:spTree>
    <p:extLst>
      <p:ext uri="{BB962C8B-B14F-4D97-AF65-F5344CB8AC3E}">
        <p14:creationId xmlns:p14="http://schemas.microsoft.com/office/powerpoint/2010/main" val="318513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D7814-FD8B-4BDF-B843-778091AE8DD4}" type="datetimeFigureOut">
              <a:rPr lang="en-US" smtClean="0"/>
              <a:pPr/>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CF19EA-C62F-42FA-A5EC-371CF1138164}" type="slidenum">
              <a:rPr lang="en-US" smtClean="0"/>
              <a:pPr/>
              <a:t>‹#›</a:t>
            </a:fld>
            <a:endParaRPr lang="en-US"/>
          </a:p>
        </p:txBody>
      </p:sp>
    </p:spTree>
    <p:extLst>
      <p:ext uri="{BB962C8B-B14F-4D97-AF65-F5344CB8AC3E}">
        <p14:creationId xmlns:p14="http://schemas.microsoft.com/office/powerpoint/2010/main" val="1075425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D7814-FD8B-4BDF-B843-778091AE8DD4}" type="datetimeFigureOut">
              <a:rPr lang="en-US" smtClean="0"/>
              <a:pPr/>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CF19EA-C62F-42FA-A5EC-371CF1138164}" type="slidenum">
              <a:rPr lang="en-US" smtClean="0"/>
              <a:pPr/>
              <a:t>‹#›</a:t>
            </a:fld>
            <a:endParaRPr lang="en-US"/>
          </a:p>
        </p:txBody>
      </p:sp>
    </p:spTree>
    <p:extLst>
      <p:ext uri="{BB962C8B-B14F-4D97-AF65-F5344CB8AC3E}">
        <p14:creationId xmlns:p14="http://schemas.microsoft.com/office/powerpoint/2010/main" val="1515834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D7814-FD8B-4BDF-B843-778091AE8DD4}" type="datetimeFigureOut">
              <a:rPr lang="en-US" smtClean="0"/>
              <a:pPr/>
              <a:t>3/1/2022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CF19EA-C62F-42FA-A5EC-371CF1138164}" type="slidenum">
              <a:rPr lang="en-US" smtClean="0"/>
              <a:pPr/>
              <a:t>‹#›</a:t>
            </a:fld>
            <a:endParaRPr lang="en-US"/>
          </a:p>
        </p:txBody>
      </p:sp>
    </p:spTree>
    <p:extLst>
      <p:ext uri="{BB962C8B-B14F-4D97-AF65-F5344CB8AC3E}">
        <p14:creationId xmlns:p14="http://schemas.microsoft.com/office/powerpoint/2010/main" val="962883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fontAlgn="base">
              <a:spcBef>
                <a:spcPct val="0"/>
              </a:spcBef>
              <a:spcAft>
                <a:spcPct val="0"/>
              </a:spcAft>
              <a:defRPr/>
            </a:pPr>
            <a:fld id="{7172E523-415A-42BD-9762-3BED727DBF32}"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16996690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2.xml"/><Relationship Id="rId1" Type="http://schemas.openxmlformats.org/officeDocument/2006/relationships/audio" Target="file:///D:\Documents%20and%20Settings\Administrator\My%20Documents\Chuy&#7879;n%20CTLN.wma" TargetMode="External"/><Relationship Id="rId5" Type="http://schemas.openxmlformats.org/officeDocument/2006/relationships/image" Target="../media/image19.gif"/><Relationship Id="rId4" Type="http://schemas.openxmlformats.org/officeDocument/2006/relationships/slide" Target="slide4.xml"/></Relationships>
</file>

<file path=ppt/slides/_rels/slide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7" name="图片 71696" descr="21"/>
          <p:cNvPicPr>
            <a:picLocks noChangeAspect="1"/>
          </p:cNvPicPr>
          <p:nvPr/>
        </p:nvPicPr>
        <p:blipFill>
          <a:blip r:embed="rId3"/>
          <a:stretch>
            <a:fillRect/>
          </a:stretch>
        </p:blipFill>
        <p:spPr>
          <a:xfrm>
            <a:off x="24448" y="1217442"/>
            <a:ext cx="12141957" cy="4791064"/>
          </a:xfrm>
          <a:prstGeom prst="rect">
            <a:avLst/>
          </a:prstGeom>
          <a:noFill/>
          <a:ln w="9525">
            <a:noFill/>
          </a:ln>
        </p:spPr>
      </p:pic>
      <p:pic>
        <p:nvPicPr>
          <p:cNvPr id="71684" name="图片 71683" descr="PPT素材-06"/>
          <p:cNvPicPr>
            <a:picLocks noChangeAspect="1"/>
          </p:cNvPicPr>
          <p:nvPr/>
        </p:nvPicPr>
        <p:blipFill>
          <a:blip r:embed="rId4"/>
          <a:stretch>
            <a:fillRect/>
          </a:stretch>
        </p:blipFill>
        <p:spPr>
          <a:xfrm>
            <a:off x="-366191" y="3464760"/>
            <a:ext cx="5155277" cy="2895320"/>
          </a:xfrm>
          <a:prstGeom prst="rect">
            <a:avLst/>
          </a:prstGeom>
          <a:noFill/>
          <a:ln w="9525">
            <a:noFill/>
          </a:ln>
        </p:spPr>
      </p:pic>
      <p:pic>
        <p:nvPicPr>
          <p:cNvPr id="71689" name="图片 71688" descr="9"/>
          <p:cNvPicPr>
            <a:picLocks noChangeAspect="1"/>
          </p:cNvPicPr>
          <p:nvPr/>
        </p:nvPicPr>
        <p:blipFill>
          <a:blip r:embed="rId5"/>
          <a:stretch>
            <a:fillRect/>
          </a:stretch>
        </p:blipFill>
        <p:spPr>
          <a:xfrm>
            <a:off x="3020874" y="1524003"/>
            <a:ext cx="8459927" cy="1082191"/>
          </a:xfrm>
          <a:prstGeom prst="rect">
            <a:avLst/>
          </a:prstGeom>
          <a:noFill/>
          <a:ln w="9525">
            <a:noFill/>
          </a:ln>
        </p:spPr>
      </p:pic>
      <p:pic>
        <p:nvPicPr>
          <p:cNvPr id="71690" name="图片 71689" descr="10"/>
          <p:cNvPicPr>
            <a:picLocks noChangeAspect="1"/>
          </p:cNvPicPr>
          <p:nvPr/>
        </p:nvPicPr>
        <p:blipFill>
          <a:blip r:embed="rId6"/>
          <a:stretch>
            <a:fillRect/>
          </a:stretch>
        </p:blipFill>
        <p:spPr>
          <a:xfrm>
            <a:off x="2743203" y="3248749"/>
            <a:ext cx="9143999" cy="1517957"/>
          </a:xfrm>
          <a:prstGeom prst="rect">
            <a:avLst/>
          </a:prstGeom>
          <a:noFill/>
          <a:ln w="9525">
            <a:noFill/>
          </a:ln>
        </p:spPr>
      </p:pic>
      <p:sp>
        <p:nvSpPr>
          <p:cNvPr id="71692" name="文本框 71691"/>
          <p:cNvSpPr txBox="1"/>
          <p:nvPr/>
        </p:nvSpPr>
        <p:spPr>
          <a:xfrm>
            <a:off x="4179513" y="1513636"/>
            <a:ext cx="6142649" cy="769441"/>
          </a:xfrm>
          <a:prstGeom prst="rect">
            <a:avLst/>
          </a:prstGeom>
          <a:noFill/>
          <a:ln w="9525">
            <a:noFill/>
          </a:ln>
        </p:spPr>
        <p:txBody>
          <a:bodyPr wrap="square">
            <a:spAutoFit/>
          </a:bodyPr>
          <a:lstStyle/>
          <a:p>
            <a:pPr defTabSz="814436" eaLnBrk="0" fontAlgn="base" hangingPunct="0">
              <a:spcBef>
                <a:spcPct val="50000"/>
              </a:spcBef>
              <a:spcAft>
                <a:spcPct val="0"/>
              </a:spcAft>
            </a:pPr>
            <a:r>
              <a:rPr lang="en-US" altLang="zh-CN" sz="4400" b="1" dirty="0" err="1">
                <a:ln w="0"/>
                <a:solidFill>
                  <a:srgbClr val="002060"/>
                </a:solidFill>
                <a:latin typeface="Times New Roman" panose="02020603050405020304" pitchFamily="18" charset="0"/>
                <a:ea typeface="黑体" panose="02010609060101010101" pitchFamily="2" charset="-122"/>
                <a:cs typeface="Times New Roman" panose="02020603050405020304" pitchFamily="18" charset="0"/>
              </a:rPr>
              <a:t>Luyện</a:t>
            </a:r>
            <a:r>
              <a:rPr lang="en-US" altLang="zh-CN" sz="4400" b="1" dirty="0">
                <a:ln w="0"/>
                <a:solidFill>
                  <a:srgbClr val="002060"/>
                </a:solidFill>
                <a:latin typeface="Times New Roman" panose="02020603050405020304" pitchFamily="18" charset="0"/>
                <a:ea typeface="黑体" panose="02010609060101010101" pitchFamily="2" charset="-122"/>
                <a:cs typeface="Times New Roman" panose="02020603050405020304" pitchFamily="18" charset="0"/>
              </a:rPr>
              <a:t> </a:t>
            </a:r>
            <a:r>
              <a:rPr lang="en-US" altLang="zh-CN" sz="4400" b="1" dirty="0" err="1">
                <a:ln w="0"/>
                <a:solidFill>
                  <a:srgbClr val="002060"/>
                </a:solidFill>
                <a:latin typeface="Times New Roman" panose="02020603050405020304" pitchFamily="18" charset="0"/>
                <a:ea typeface="黑体" panose="02010609060101010101" pitchFamily="2" charset="-122"/>
                <a:cs typeface="Times New Roman" panose="02020603050405020304" pitchFamily="18" charset="0"/>
              </a:rPr>
              <a:t>từ</a:t>
            </a:r>
            <a:r>
              <a:rPr lang="en-US" altLang="zh-CN" sz="4400" b="1" dirty="0">
                <a:ln w="0"/>
                <a:solidFill>
                  <a:srgbClr val="002060"/>
                </a:solidFill>
                <a:latin typeface="Times New Roman" panose="02020603050405020304" pitchFamily="18" charset="0"/>
                <a:ea typeface="黑体" panose="02010609060101010101" pitchFamily="2" charset="-122"/>
                <a:cs typeface="Times New Roman" panose="02020603050405020304" pitchFamily="18" charset="0"/>
              </a:rPr>
              <a:t> </a:t>
            </a:r>
            <a:r>
              <a:rPr lang="en-US" altLang="zh-CN" sz="4400" b="1" dirty="0" err="1">
                <a:ln w="0"/>
                <a:solidFill>
                  <a:srgbClr val="002060"/>
                </a:solidFill>
                <a:latin typeface="Times New Roman" panose="02020603050405020304" pitchFamily="18" charset="0"/>
                <a:ea typeface="黑体" panose="02010609060101010101" pitchFamily="2" charset="-122"/>
                <a:cs typeface="Times New Roman" panose="02020603050405020304" pitchFamily="18" charset="0"/>
              </a:rPr>
              <a:t>và</a:t>
            </a:r>
            <a:r>
              <a:rPr lang="en-US" altLang="zh-CN" sz="4400" b="1" dirty="0">
                <a:ln w="0"/>
                <a:solidFill>
                  <a:srgbClr val="002060"/>
                </a:solidFill>
                <a:latin typeface="Times New Roman" panose="02020603050405020304" pitchFamily="18" charset="0"/>
                <a:ea typeface="黑体" panose="02010609060101010101" pitchFamily="2" charset="-122"/>
                <a:cs typeface="Times New Roman" panose="02020603050405020304" pitchFamily="18" charset="0"/>
              </a:rPr>
              <a:t> </a:t>
            </a:r>
            <a:r>
              <a:rPr lang="en-US" altLang="zh-CN" sz="4400" b="1" dirty="0" err="1">
                <a:ln w="0"/>
                <a:solidFill>
                  <a:srgbClr val="002060"/>
                </a:solidFill>
                <a:latin typeface="Times New Roman" panose="02020603050405020304" pitchFamily="18" charset="0"/>
                <a:ea typeface="黑体" panose="02010609060101010101" pitchFamily="2" charset="-122"/>
                <a:cs typeface="Times New Roman" panose="02020603050405020304" pitchFamily="18" charset="0"/>
              </a:rPr>
              <a:t>câu</a:t>
            </a:r>
            <a:endParaRPr lang="zh-CN" altLang="en-US" sz="4400" b="1" dirty="0">
              <a:ln w="0"/>
              <a:solidFill>
                <a:srgbClr val="002060"/>
              </a:solidFill>
              <a:latin typeface="Times New Roman" panose="02020603050405020304" pitchFamily="18" charset="0"/>
              <a:ea typeface="黑体" panose="02010609060101010101" pitchFamily="2" charset="-122"/>
              <a:cs typeface="Times New Roman" panose="02020603050405020304" pitchFamily="18" charset="0"/>
            </a:endParaRPr>
          </a:p>
        </p:txBody>
      </p:sp>
      <p:sp>
        <p:nvSpPr>
          <p:cNvPr id="71693" name="文本框 71692"/>
          <p:cNvSpPr txBox="1"/>
          <p:nvPr/>
        </p:nvSpPr>
        <p:spPr>
          <a:xfrm>
            <a:off x="3020874" y="3691873"/>
            <a:ext cx="8866328" cy="523220"/>
          </a:xfrm>
          <a:prstGeom prst="rect">
            <a:avLst/>
          </a:prstGeom>
          <a:noFill/>
          <a:ln w="9525">
            <a:noFill/>
          </a:ln>
        </p:spPr>
        <p:txBody>
          <a:bodyPr wrap="square">
            <a:spAutoFit/>
          </a:bodyPr>
          <a:lstStyle/>
          <a:p>
            <a:pPr algn="ctr" defTabSz="814436" eaLnBrk="0" fontAlgn="base" hangingPunct="0">
              <a:spcBef>
                <a:spcPct val="50000"/>
              </a:spcBef>
              <a:spcAft>
                <a:spcPct val="0"/>
              </a:spcAft>
            </a:pPr>
            <a:r>
              <a:rPr lang="en-US" altLang="zh-CN" sz="2800" b="1">
                <a:solidFill>
                  <a:srgbClr val="FF0000"/>
                </a:solidFill>
                <a:latin typeface="Times New Roman" panose="02020603050405020304" pitchFamily="18" charset="0"/>
                <a:ea typeface="黑体" panose="02010609060101010101" pitchFamily="2" charset="-122"/>
                <a:cs typeface="Times New Roman" panose="02020603050405020304" pitchFamily="18" charset="0"/>
              </a:rPr>
              <a:t>Nhân </a:t>
            </a:r>
            <a:r>
              <a:rPr lang="en-US" altLang="zh-CN" sz="2800" b="1" dirty="0" err="1">
                <a:solidFill>
                  <a:srgbClr val="FF0000"/>
                </a:solidFill>
                <a:latin typeface="Times New Roman" panose="02020603050405020304" pitchFamily="18" charset="0"/>
                <a:ea typeface="黑体" panose="02010609060101010101" pitchFamily="2" charset="-122"/>
                <a:cs typeface="Times New Roman" panose="02020603050405020304" pitchFamily="18" charset="0"/>
              </a:rPr>
              <a:t>hóa</a:t>
            </a:r>
            <a:r>
              <a:rPr lang="en-US" altLang="zh-CN" sz="2800" b="1" dirty="0">
                <a:solidFill>
                  <a:srgbClr val="FF0000"/>
                </a:solidFill>
                <a:latin typeface="Times New Roman" panose="02020603050405020304" pitchFamily="18" charset="0"/>
                <a:ea typeface="黑体" panose="02010609060101010101" pitchFamily="2" charset="-122"/>
                <a:cs typeface="Times New Roman" panose="02020603050405020304" pitchFamily="18" charset="0"/>
              </a:rPr>
              <a:t>. </a:t>
            </a:r>
            <a:r>
              <a:rPr lang="en-US" altLang="zh-CN" sz="2800" b="1" dirty="0" err="1">
                <a:solidFill>
                  <a:srgbClr val="FF0000"/>
                </a:solidFill>
                <a:latin typeface="Times New Roman" panose="02020603050405020304" pitchFamily="18" charset="0"/>
                <a:ea typeface="黑体" panose="02010609060101010101" pitchFamily="2" charset="-122"/>
                <a:cs typeface="Times New Roman" panose="02020603050405020304" pitchFamily="18" charset="0"/>
              </a:rPr>
              <a:t>Ôn</a:t>
            </a:r>
            <a:r>
              <a:rPr lang="en-US" altLang="zh-CN" sz="2800" b="1" dirty="0">
                <a:solidFill>
                  <a:srgbClr val="FF0000"/>
                </a:solidFill>
                <a:latin typeface="Times New Roman" panose="02020603050405020304" pitchFamily="18" charset="0"/>
                <a:ea typeface="黑体" panose="02010609060101010101" pitchFamily="2" charset="-122"/>
                <a:cs typeface="Times New Roman" panose="02020603050405020304" pitchFamily="18" charset="0"/>
              </a:rPr>
              <a:t> </a:t>
            </a:r>
            <a:r>
              <a:rPr lang="en-US" altLang="zh-CN" sz="2800" b="1" dirty="0" err="1">
                <a:solidFill>
                  <a:srgbClr val="FF0000"/>
                </a:solidFill>
                <a:latin typeface="Times New Roman" panose="02020603050405020304" pitchFamily="18" charset="0"/>
                <a:ea typeface="黑体" panose="02010609060101010101" pitchFamily="2" charset="-122"/>
                <a:cs typeface="Times New Roman" panose="02020603050405020304" pitchFamily="18" charset="0"/>
              </a:rPr>
              <a:t>tập</a:t>
            </a:r>
            <a:r>
              <a:rPr lang="en-US" altLang="zh-CN" sz="2800" b="1" dirty="0">
                <a:solidFill>
                  <a:srgbClr val="FF0000"/>
                </a:solidFill>
                <a:latin typeface="Times New Roman" panose="02020603050405020304" pitchFamily="18" charset="0"/>
                <a:ea typeface="黑体" panose="02010609060101010101" pitchFamily="2" charset="-122"/>
                <a:cs typeface="Times New Roman" panose="02020603050405020304" pitchFamily="18" charset="0"/>
              </a:rPr>
              <a:t> </a:t>
            </a:r>
            <a:r>
              <a:rPr lang="en-US" altLang="zh-CN" sz="2800" b="1" dirty="0" err="1">
                <a:solidFill>
                  <a:srgbClr val="FF0000"/>
                </a:solidFill>
                <a:latin typeface="Times New Roman" panose="02020603050405020304" pitchFamily="18" charset="0"/>
                <a:ea typeface="黑体" panose="02010609060101010101" pitchFamily="2" charset="-122"/>
                <a:cs typeface="Times New Roman" panose="02020603050405020304" pitchFamily="18" charset="0"/>
              </a:rPr>
              <a:t>cách</a:t>
            </a:r>
            <a:r>
              <a:rPr lang="en-US" altLang="zh-CN" sz="2800" b="1" dirty="0">
                <a:solidFill>
                  <a:srgbClr val="FF0000"/>
                </a:solidFill>
                <a:latin typeface="Times New Roman" panose="02020603050405020304" pitchFamily="18" charset="0"/>
                <a:ea typeface="黑体" panose="02010609060101010101" pitchFamily="2" charset="-122"/>
                <a:cs typeface="Times New Roman" panose="02020603050405020304" pitchFamily="18" charset="0"/>
              </a:rPr>
              <a:t> </a:t>
            </a:r>
            <a:r>
              <a:rPr lang="en-US" altLang="zh-CN" sz="2800" b="1" dirty="0" err="1">
                <a:solidFill>
                  <a:srgbClr val="FF0000"/>
                </a:solidFill>
                <a:latin typeface="Times New Roman" panose="02020603050405020304" pitchFamily="18" charset="0"/>
                <a:ea typeface="黑体" panose="02010609060101010101" pitchFamily="2" charset="-122"/>
                <a:cs typeface="Times New Roman" panose="02020603050405020304" pitchFamily="18" charset="0"/>
              </a:rPr>
              <a:t>đặt</a:t>
            </a:r>
            <a:r>
              <a:rPr lang="en-US" altLang="zh-CN" sz="2800" b="1" dirty="0">
                <a:solidFill>
                  <a:srgbClr val="FF0000"/>
                </a:solidFill>
                <a:latin typeface="Times New Roman" panose="02020603050405020304" pitchFamily="18" charset="0"/>
                <a:ea typeface="黑体" panose="02010609060101010101" pitchFamily="2" charset="-122"/>
                <a:cs typeface="Times New Roman" panose="02020603050405020304" pitchFamily="18" charset="0"/>
              </a:rPr>
              <a:t> </a:t>
            </a:r>
            <a:r>
              <a:rPr lang="en-US" altLang="zh-CN" sz="2800" b="1" dirty="0" err="1">
                <a:solidFill>
                  <a:srgbClr val="FF0000"/>
                </a:solidFill>
                <a:latin typeface="Times New Roman" panose="02020603050405020304" pitchFamily="18" charset="0"/>
                <a:ea typeface="黑体" panose="02010609060101010101" pitchFamily="2" charset="-122"/>
                <a:cs typeface="Times New Roman" panose="02020603050405020304" pitchFamily="18" charset="0"/>
              </a:rPr>
              <a:t>và</a:t>
            </a:r>
            <a:r>
              <a:rPr lang="en-US" altLang="zh-CN" sz="2800" b="1" dirty="0">
                <a:solidFill>
                  <a:srgbClr val="FF0000"/>
                </a:solidFill>
                <a:latin typeface="Times New Roman" panose="02020603050405020304" pitchFamily="18" charset="0"/>
                <a:ea typeface="黑体" panose="02010609060101010101" pitchFamily="2" charset="-122"/>
                <a:cs typeface="Times New Roman" panose="02020603050405020304" pitchFamily="18" charset="0"/>
              </a:rPr>
              <a:t> </a:t>
            </a:r>
            <a:r>
              <a:rPr lang="en-US" altLang="zh-CN" sz="2800" b="1" dirty="0" err="1">
                <a:solidFill>
                  <a:srgbClr val="FF0000"/>
                </a:solidFill>
                <a:latin typeface="Times New Roman" panose="02020603050405020304" pitchFamily="18" charset="0"/>
                <a:ea typeface="黑体" panose="02010609060101010101" pitchFamily="2" charset="-122"/>
                <a:cs typeface="Times New Roman" panose="02020603050405020304" pitchFamily="18" charset="0"/>
              </a:rPr>
              <a:t>trả</a:t>
            </a:r>
            <a:r>
              <a:rPr lang="en-US" altLang="zh-CN" sz="2800" b="1" dirty="0">
                <a:solidFill>
                  <a:srgbClr val="FF0000"/>
                </a:solidFill>
                <a:latin typeface="Times New Roman" panose="02020603050405020304" pitchFamily="18" charset="0"/>
                <a:ea typeface="黑体" panose="02010609060101010101" pitchFamily="2" charset="-122"/>
                <a:cs typeface="Times New Roman" panose="02020603050405020304" pitchFamily="18" charset="0"/>
              </a:rPr>
              <a:t> </a:t>
            </a:r>
            <a:r>
              <a:rPr lang="en-US" altLang="zh-CN" sz="2800" b="1" dirty="0" err="1">
                <a:solidFill>
                  <a:srgbClr val="FF0000"/>
                </a:solidFill>
                <a:latin typeface="Times New Roman" panose="02020603050405020304" pitchFamily="18" charset="0"/>
                <a:ea typeface="黑体" panose="02010609060101010101" pitchFamily="2" charset="-122"/>
                <a:cs typeface="Times New Roman" panose="02020603050405020304" pitchFamily="18" charset="0"/>
              </a:rPr>
              <a:t>lời</a:t>
            </a:r>
            <a:r>
              <a:rPr lang="en-US" altLang="zh-CN" sz="2800" b="1" dirty="0">
                <a:solidFill>
                  <a:srgbClr val="FF0000"/>
                </a:solidFill>
                <a:latin typeface="Times New Roman" panose="02020603050405020304" pitchFamily="18" charset="0"/>
                <a:ea typeface="黑体" panose="02010609060101010101" pitchFamily="2" charset="-122"/>
                <a:cs typeface="Times New Roman" panose="02020603050405020304" pitchFamily="18" charset="0"/>
              </a:rPr>
              <a:t> </a:t>
            </a:r>
            <a:r>
              <a:rPr lang="en-US" altLang="zh-CN" sz="2800" b="1" dirty="0" err="1">
                <a:solidFill>
                  <a:srgbClr val="FF0000"/>
                </a:solidFill>
                <a:latin typeface="Times New Roman" panose="02020603050405020304" pitchFamily="18" charset="0"/>
                <a:ea typeface="黑体" panose="02010609060101010101" pitchFamily="2" charset="-122"/>
                <a:cs typeface="Times New Roman" panose="02020603050405020304" pitchFamily="18" charset="0"/>
              </a:rPr>
              <a:t>câu</a:t>
            </a:r>
            <a:r>
              <a:rPr lang="en-US" altLang="zh-CN" sz="2800" b="1" dirty="0">
                <a:solidFill>
                  <a:srgbClr val="FF0000"/>
                </a:solidFill>
                <a:latin typeface="Times New Roman" panose="02020603050405020304" pitchFamily="18" charset="0"/>
                <a:ea typeface="黑体" panose="02010609060101010101" pitchFamily="2" charset="-122"/>
                <a:cs typeface="Times New Roman" panose="02020603050405020304" pitchFamily="18" charset="0"/>
              </a:rPr>
              <a:t> </a:t>
            </a:r>
            <a:r>
              <a:rPr lang="en-US" altLang="zh-CN" sz="2800" b="1" err="1">
                <a:solidFill>
                  <a:srgbClr val="FF0000"/>
                </a:solidFill>
                <a:latin typeface="Times New Roman" panose="02020603050405020304" pitchFamily="18" charset="0"/>
                <a:ea typeface="黑体" panose="02010609060101010101" pitchFamily="2" charset="-122"/>
                <a:cs typeface="Times New Roman" panose="02020603050405020304" pitchFamily="18" charset="0"/>
              </a:rPr>
              <a:t>hỏi</a:t>
            </a:r>
            <a:r>
              <a:rPr lang="en-US" altLang="zh-CN" sz="2800" b="1">
                <a:solidFill>
                  <a:srgbClr val="FF0000"/>
                </a:solidFill>
                <a:latin typeface="Times New Roman" panose="02020603050405020304" pitchFamily="18" charset="0"/>
                <a:ea typeface="黑体" panose="02010609060101010101" pitchFamily="2" charset="-122"/>
                <a:cs typeface="Times New Roman" panose="02020603050405020304" pitchFamily="18" charset="0"/>
              </a:rPr>
              <a:t> Vì sao?</a:t>
            </a:r>
            <a:endParaRPr lang="zh-CN" altLang="en-US" sz="2800" b="1" dirty="0">
              <a:solidFill>
                <a:srgbClr val="FF0000"/>
              </a:solidFill>
              <a:latin typeface="Times New Roman" panose="02020603050405020304" pitchFamily="18" charset="0"/>
              <a:ea typeface="黑体" panose="02010609060101010101" pitchFamily="2" charset="-122"/>
              <a:cs typeface="Times New Roman" panose="02020603050405020304" pitchFamily="18" charset="0"/>
            </a:endParaRPr>
          </a:p>
        </p:txBody>
      </p:sp>
      <p:pic>
        <p:nvPicPr>
          <p:cNvPr id="71696" name="图片 71695" descr="2"/>
          <p:cNvPicPr>
            <a:picLocks noChangeAspect="1"/>
          </p:cNvPicPr>
          <p:nvPr/>
        </p:nvPicPr>
        <p:blipFill>
          <a:blip r:embed="rId7"/>
          <a:stretch>
            <a:fillRect/>
          </a:stretch>
        </p:blipFill>
        <p:spPr>
          <a:xfrm>
            <a:off x="780448" y="1396675"/>
            <a:ext cx="2240427" cy="969416"/>
          </a:xfrm>
          <a:prstGeom prst="rect">
            <a:avLst/>
          </a:prstGeom>
          <a:noFill/>
          <a:ln w="9525">
            <a:noFill/>
          </a:ln>
        </p:spPr>
      </p:pic>
    </p:spTree>
    <p:extLst>
      <p:ext uri="{BB962C8B-B14F-4D97-AF65-F5344CB8AC3E}">
        <p14:creationId xmlns:p14="http://schemas.microsoft.com/office/powerpoint/2010/main" val="698595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71684"/>
                                        </p:tgtEl>
                                        <p:attrNameLst>
                                          <p:attrName>style.visibility</p:attrName>
                                        </p:attrNameLst>
                                      </p:cBhvr>
                                      <p:to>
                                        <p:strVal val="visible"/>
                                      </p:to>
                                    </p:set>
                                    <p:animEffect transition="in" filter="fade">
                                      <p:cBhvr>
                                        <p:cTn id="7" dur="1000"/>
                                        <p:tgtEl>
                                          <p:spTgt spid="71684"/>
                                        </p:tgtEl>
                                      </p:cBhvr>
                                    </p:animEffect>
                                    <p:anim calcmode="lin" valueType="num">
                                      <p:cBhvr>
                                        <p:cTn id="8" dur="1000" fill="hold"/>
                                        <p:tgtEl>
                                          <p:spTgt spid="71684"/>
                                        </p:tgtEl>
                                        <p:attrNameLst>
                                          <p:attrName>ppt_x</p:attrName>
                                        </p:attrNameLst>
                                      </p:cBhvr>
                                      <p:tavLst>
                                        <p:tav tm="0">
                                          <p:val>
                                            <p:strVal val="#ppt_x"/>
                                          </p:val>
                                        </p:tav>
                                        <p:tav tm="100000">
                                          <p:val>
                                            <p:strVal val="#ppt_x"/>
                                          </p:val>
                                        </p:tav>
                                      </p:tavLst>
                                    </p:anim>
                                    <p:anim calcmode="lin" valueType="num">
                                      <p:cBhvr>
                                        <p:cTn id="9" dur="1000" fill="hold"/>
                                        <p:tgtEl>
                                          <p:spTgt spid="7168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71696"/>
                                        </p:tgtEl>
                                        <p:attrNameLst>
                                          <p:attrName>style.visibility</p:attrName>
                                        </p:attrNameLst>
                                      </p:cBhvr>
                                      <p:to>
                                        <p:strVal val="visible"/>
                                      </p:to>
                                    </p:set>
                                    <p:anim calcmode="lin" valueType="num">
                                      <p:cBhvr>
                                        <p:cTn id="13" dur="1000" fill="hold"/>
                                        <p:tgtEl>
                                          <p:spTgt spid="71696"/>
                                        </p:tgtEl>
                                        <p:attrNameLst>
                                          <p:attrName>ppt_x</p:attrName>
                                        </p:attrNameLst>
                                      </p:cBhvr>
                                      <p:tavLst>
                                        <p:tav tm="0">
                                          <p:val>
                                            <p:strVal val="#ppt_x-.2"/>
                                          </p:val>
                                        </p:tav>
                                        <p:tav tm="100000">
                                          <p:val>
                                            <p:strVal val="#ppt_x"/>
                                          </p:val>
                                        </p:tav>
                                      </p:tavLst>
                                    </p:anim>
                                    <p:anim calcmode="lin" valueType="num">
                                      <p:cBhvr>
                                        <p:cTn id="14" dur="1000" fill="hold"/>
                                        <p:tgtEl>
                                          <p:spTgt spid="71696"/>
                                        </p:tgtEl>
                                        <p:attrNameLst>
                                          <p:attrName>ppt_y</p:attrName>
                                        </p:attrNameLst>
                                      </p:cBhvr>
                                      <p:tavLst>
                                        <p:tav tm="0">
                                          <p:val>
                                            <p:strVal val="#ppt_y"/>
                                          </p:val>
                                        </p:tav>
                                        <p:tav tm="100000">
                                          <p:val>
                                            <p:strVal val="#ppt_y"/>
                                          </p:val>
                                        </p:tav>
                                      </p:tavLst>
                                    </p:anim>
                                    <p:animEffect transition="in" filter="wipe(right)" prLst="gradientSize: 0.1">
                                      <p:cBhvr>
                                        <p:cTn id="15" dur="1000"/>
                                        <p:tgtEl>
                                          <p:spTgt spid="71696"/>
                                        </p:tgtEl>
                                      </p:cBhvr>
                                    </p:animEffect>
                                  </p:childTnLst>
                                </p:cTn>
                              </p:par>
                            </p:childTnLst>
                          </p:cTn>
                        </p:par>
                        <p:par>
                          <p:cTn id="16" fill="hold">
                            <p:stCondLst>
                              <p:cond delay="2000"/>
                            </p:stCondLst>
                            <p:childTnLst>
                              <p:par>
                                <p:cTn id="17" presetID="29" presetClass="entr" presetSubtype="0" fill="hold" nodeType="afterEffect">
                                  <p:stCondLst>
                                    <p:cond delay="0"/>
                                  </p:stCondLst>
                                  <p:childTnLst>
                                    <p:set>
                                      <p:cBhvr>
                                        <p:cTn id="18" dur="1" fill="hold">
                                          <p:stCondLst>
                                            <p:cond delay="0"/>
                                          </p:stCondLst>
                                        </p:cTn>
                                        <p:tgtEl>
                                          <p:spTgt spid="71689"/>
                                        </p:tgtEl>
                                        <p:attrNameLst>
                                          <p:attrName>style.visibility</p:attrName>
                                        </p:attrNameLst>
                                      </p:cBhvr>
                                      <p:to>
                                        <p:strVal val="visible"/>
                                      </p:to>
                                    </p:set>
                                    <p:anim calcmode="lin" valueType="num">
                                      <p:cBhvr>
                                        <p:cTn id="19" dur="1000" fill="hold"/>
                                        <p:tgtEl>
                                          <p:spTgt spid="71689"/>
                                        </p:tgtEl>
                                        <p:attrNameLst>
                                          <p:attrName>ppt_x</p:attrName>
                                        </p:attrNameLst>
                                      </p:cBhvr>
                                      <p:tavLst>
                                        <p:tav tm="0">
                                          <p:val>
                                            <p:strVal val="#ppt_x-.2"/>
                                          </p:val>
                                        </p:tav>
                                        <p:tav tm="100000">
                                          <p:val>
                                            <p:strVal val="#ppt_x"/>
                                          </p:val>
                                        </p:tav>
                                      </p:tavLst>
                                    </p:anim>
                                    <p:anim calcmode="lin" valueType="num">
                                      <p:cBhvr>
                                        <p:cTn id="20" dur="1000" fill="hold"/>
                                        <p:tgtEl>
                                          <p:spTgt spid="71689"/>
                                        </p:tgtEl>
                                        <p:attrNameLst>
                                          <p:attrName>ppt_y</p:attrName>
                                        </p:attrNameLst>
                                      </p:cBhvr>
                                      <p:tavLst>
                                        <p:tav tm="0">
                                          <p:val>
                                            <p:strVal val="#ppt_y"/>
                                          </p:val>
                                        </p:tav>
                                        <p:tav tm="100000">
                                          <p:val>
                                            <p:strVal val="#ppt_y"/>
                                          </p:val>
                                        </p:tav>
                                      </p:tavLst>
                                    </p:anim>
                                    <p:animEffect transition="in" filter="wipe(right)" prLst="gradientSize: 0.1">
                                      <p:cBhvr>
                                        <p:cTn id="21" dur="1000"/>
                                        <p:tgtEl>
                                          <p:spTgt spid="71689"/>
                                        </p:tgtEl>
                                      </p:cBhvr>
                                    </p:animEffect>
                                  </p:childTnLst>
                                </p:cTn>
                              </p:par>
                            </p:childTnLst>
                          </p:cTn>
                        </p:par>
                        <p:par>
                          <p:cTn id="22" fill="hold">
                            <p:stCondLst>
                              <p:cond delay="3000"/>
                            </p:stCondLst>
                            <p:childTnLst>
                              <p:par>
                                <p:cTn id="23" presetID="29" presetClass="entr" presetSubtype="0" fill="hold" grpId="0" nodeType="afterEffect">
                                  <p:stCondLst>
                                    <p:cond delay="0"/>
                                  </p:stCondLst>
                                  <p:childTnLst>
                                    <p:set>
                                      <p:cBhvr>
                                        <p:cTn id="24" dur="1" fill="hold">
                                          <p:stCondLst>
                                            <p:cond delay="0"/>
                                          </p:stCondLst>
                                        </p:cTn>
                                        <p:tgtEl>
                                          <p:spTgt spid="71692"/>
                                        </p:tgtEl>
                                        <p:attrNameLst>
                                          <p:attrName>style.visibility</p:attrName>
                                        </p:attrNameLst>
                                      </p:cBhvr>
                                      <p:to>
                                        <p:strVal val="visible"/>
                                      </p:to>
                                    </p:set>
                                    <p:anim calcmode="lin" valueType="num">
                                      <p:cBhvr>
                                        <p:cTn id="25" dur="1000" fill="hold"/>
                                        <p:tgtEl>
                                          <p:spTgt spid="71692"/>
                                        </p:tgtEl>
                                        <p:attrNameLst>
                                          <p:attrName>ppt_x</p:attrName>
                                        </p:attrNameLst>
                                      </p:cBhvr>
                                      <p:tavLst>
                                        <p:tav tm="0">
                                          <p:val>
                                            <p:strVal val="#ppt_x-.2"/>
                                          </p:val>
                                        </p:tav>
                                        <p:tav tm="100000">
                                          <p:val>
                                            <p:strVal val="#ppt_x"/>
                                          </p:val>
                                        </p:tav>
                                      </p:tavLst>
                                    </p:anim>
                                    <p:anim calcmode="lin" valueType="num">
                                      <p:cBhvr>
                                        <p:cTn id="26" dur="1000" fill="hold"/>
                                        <p:tgtEl>
                                          <p:spTgt spid="71692"/>
                                        </p:tgtEl>
                                        <p:attrNameLst>
                                          <p:attrName>ppt_y</p:attrName>
                                        </p:attrNameLst>
                                      </p:cBhvr>
                                      <p:tavLst>
                                        <p:tav tm="0">
                                          <p:val>
                                            <p:strVal val="#ppt_y"/>
                                          </p:val>
                                        </p:tav>
                                        <p:tav tm="100000">
                                          <p:val>
                                            <p:strVal val="#ppt_y"/>
                                          </p:val>
                                        </p:tav>
                                      </p:tavLst>
                                    </p:anim>
                                    <p:animEffect transition="in" filter="wipe(right)" prLst="gradientSize: 0.1">
                                      <p:cBhvr>
                                        <p:cTn id="27" dur="1000"/>
                                        <p:tgtEl>
                                          <p:spTgt spid="71692"/>
                                        </p:tgtEl>
                                      </p:cBhvr>
                                    </p:animEffect>
                                  </p:childTnLst>
                                </p:cTn>
                              </p:par>
                            </p:childTnLst>
                          </p:cTn>
                        </p:par>
                        <p:par>
                          <p:cTn id="28" fill="hold">
                            <p:stCondLst>
                              <p:cond delay="4000"/>
                            </p:stCondLst>
                            <p:childTnLst>
                              <p:par>
                                <p:cTn id="29" presetID="29" presetClass="entr" presetSubtype="0" fill="hold" nodeType="afterEffect">
                                  <p:stCondLst>
                                    <p:cond delay="0"/>
                                  </p:stCondLst>
                                  <p:childTnLst>
                                    <p:set>
                                      <p:cBhvr>
                                        <p:cTn id="30" dur="1" fill="hold">
                                          <p:stCondLst>
                                            <p:cond delay="0"/>
                                          </p:stCondLst>
                                        </p:cTn>
                                        <p:tgtEl>
                                          <p:spTgt spid="71690"/>
                                        </p:tgtEl>
                                        <p:attrNameLst>
                                          <p:attrName>style.visibility</p:attrName>
                                        </p:attrNameLst>
                                      </p:cBhvr>
                                      <p:to>
                                        <p:strVal val="visible"/>
                                      </p:to>
                                    </p:set>
                                    <p:anim calcmode="lin" valueType="num">
                                      <p:cBhvr>
                                        <p:cTn id="31" dur="1000" fill="hold"/>
                                        <p:tgtEl>
                                          <p:spTgt spid="71690"/>
                                        </p:tgtEl>
                                        <p:attrNameLst>
                                          <p:attrName>ppt_x</p:attrName>
                                        </p:attrNameLst>
                                      </p:cBhvr>
                                      <p:tavLst>
                                        <p:tav tm="0">
                                          <p:val>
                                            <p:strVal val="#ppt_x-.2"/>
                                          </p:val>
                                        </p:tav>
                                        <p:tav tm="100000">
                                          <p:val>
                                            <p:strVal val="#ppt_x"/>
                                          </p:val>
                                        </p:tav>
                                      </p:tavLst>
                                    </p:anim>
                                    <p:anim calcmode="lin" valueType="num">
                                      <p:cBhvr>
                                        <p:cTn id="32" dur="1000" fill="hold"/>
                                        <p:tgtEl>
                                          <p:spTgt spid="71690"/>
                                        </p:tgtEl>
                                        <p:attrNameLst>
                                          <p:attrName>ppt_y</p:attrName>
                                        </p:attrNameLst>
                                      </p:cBhvr>
                                      <p:tavLst>
                                        <p:tav tm="0">
                                          <p:val>
                                            <p:strVal val="#ppt_y"/>
                                          </p:val>
                                        </p:tav>
                                        <p:tav tm="100000">
                                          <p:val>
                                            <p:strVal val="#ppt_y"/>
                                          </p:val>
                                        </p:tav>
                                      </p:tavLst>
                                    </p:anim>
                                    <p:animEffect transition="in" filter="wipe(right)" prLst="gradientSize: 0.1">
                                      <p:cBhvr>
                                        <p:cTn id="33" dur="1000"/>
                                        <p:tgtEl>
                                          <p:spTgt spid="71690"/>
                                        </p:tgtEl>
                                      </p:cBhvr>
                                    </p:animEffect>
                                  </p:childTnLst>
                                </p:cTn>
                              </p:par>
                            </p:childTnLst>
                          </p:cTn>
                        </p:par>
                        <p:par>
                          <p:cTn id="34" fill="hold">
                            <p:stCondLst>
                              <p:cond delay="5000"/>
                            </p:stCondLst>
                            <p:childTnLst>
                              <p:par>
                                <p:cTn id="35" presetID="29" presetClass="entr" presetSubtype="0" fill="hold" grpId="0" nodeType="afterEffect">
                                  <p:stCondLst>
                                    <p:cond delay="0"/>
                                  </p:stCondLst>
                                  <p:childTnLst>
                                    <p:set>
                                      <p:cBhvr>
                                        <p:cTn id="36" dur="1" fill="hold">
                                          <p:stCondLst>
                                            <p:cond delay="0"/>
                                          </p:stCondLst>
                                        </p:cTn>
                                        <p:tgtEl>
                                          <p:spTgt spid="71693"/>
                                        </p:tgtEl>
                                        <p:attrNameLst>
                                          <p:attrName>style.visibility</p:attrName>
                                        </p:attrNameLst>
                                      </p:cBhvr>
                                      <p:to>
                                        <p:strVal val="visible"/>
                                      </p:to>
                                    </p:set>
                                    <p:anim calcmode="lin" valueType="num">
                                      <p:cBhvr>
                                        <p:cTn id="37" dur="1000" fill="hold"/>
                                        <p:tgtEl>
                                          <p:spTgt spid="71693"/>
                                        </p:tgtEl>
                                        <p:attrNameLst>
                                          <p:attrName>ppt_x</p:attrName>
                                        </p:attrNameLst>
                                      </p:cBhvr>
                                      <p:tavLst>
                                        <p:tav tm="0">
                                          <p:val>
                                            <p:strVal val="#ppt_x-.2"/>
                                          </p:val>
                                        </p:tav>
                                        <p:tav tm="100000">
                                          <p:val>
                                            <p:strVal val="#ppt_x"/>
                                          </p:val>
                                        </p:tav>
                                      </p:tavLst>
                                    </p:anim>
                                    <p:anim calcmode="lin" valueType="num">
                                      <p:cBhvr>
                                        <p:cTn id="38" dur="1000" fill="hold"/>
                                        <p:tgtEl>
                                          <p:spTgt spid="71693"/>
                                        </p:tgtEl>
                                        <p:attrNameLst>
                                          <p:attrName>ppt_y</p:attrName>
                                        </p:attrNameLst>
                                      </p:cBhvr>
                                      <p:tavLst>
                                        <p:tav tm="0">
                                          <p:val>
                                            <p:strVal val="#ppt_y"/>
                                          </p:val>
                                        </p:tav>
                                        <p:tav tm="100000">
                                          <p:val>
                                            <p:strVal val="#ppt_y"/>
                                          </p:val>
                                        </p:tav>
                                      </p:tavLst>
                                    </p:anim>
                                    <p:animEffect transition="in" filter="wipe(right)" prLst="gradientSize: 0.1">
                                      <p:cBhvr>
                                        <p:cTn id="39" dur="1000"/>
                                        <p:tgtEl>
                                          <p:spTgt spid="716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92" grpId="0"/>
      <p:bldP spid="71693"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4343" name="Text Box 7"/>
          <p:cNvSpPr txBox="1">
            <a:spLocks noChangeArrowheads="1"/>
          </p:cNvSpPr>
          <p:nvPr/>
        </p:nvSpPr>
        <p:spPr bwMode="auto">
          <a:xfrm>
            <a:off x="342313" y="247661"/>
            <a:ext cx="9941169" cy="1323439"/>
          </a:xfrm>
          <a:prstGeom prst="rect">
            <a:avLst/>
          </a:prstGeom>
          <a:noFill/>
          <a:ln w="9525">
            <a:noFill/>
            <a:miter lim="800000"/>
            <a:headEnd/>
            <a:tailEnd/>
          </a:ln>
          <a:effectLst/>
        </p:spPr>
        <p:txBody>
          <a:bodyPr wrap="square">
            <a:spAutoFit/>
          </a:bodyPr>
          <a:lstStyle/>
          <a:p>
            <a:pPr eaLnBrk="0" hangingPunct="0">
              <a:spcBef>
                <a:spcPct val="50000"/>
              </a:spcBef>
            </a:pPr>
            <a:r>
              <a:rPr lang="en-US" sz="4000" b="1" dirty="0" err="1">
                <a:latin typeface="Times New Roman" pitchFamily="18" charset="0"/>
              </a:rPr>
              <a:t>Bài</a:t>
            </a:r>
            <a:r>
              <a:rPr lang="en-US" sz="4000" b="1" dirty="0">
                <a:latin typeface="Times New Roman" pitchFamily="18" charset="0"/>
              </a:rPr>
              <a:t> </a:t>
            </a:r>
            <a:r>
              <a:rPr lang="en-US" sz="4000" b="1" dirty="0" err="1">
                <a:latin typeface="Times New Roman" pitchFamily="18" charset="0"/>
              </a:rPr>
              <a:t>tập</a:t>
            </a:r>
            <a:r>
              <a:rPr lang="en-US" sz="4000" b="1" dirty="0">
                <a:latin typeface="Times New Roman" pitchFamily="18" charset="0"/>
              </a:rPr>
              <a:t> 2: </a:t>
            </a:r>
            <a:r>
              <a:rPr lang="en-US" sz="4000" b="1" dirty="0" err="1">
                <a:latin typeface="Times New Roman" pitchFamily="18" charset="0"/>
              </a:rPr>
              <a:t>Tìm</a:t>
            </a:r>
            <a:r>
              <a:rPr lang="en-US" sz="4000" b="1" dirty="0">
                <a:latin typeface="Times New Roman" pitchFamily="18" charset="0"/>
              </a:rPr>
              <a:t> </a:t>
            </a:r>
            <a:r>
              <a:rPr lang="en-US" sz="4000" b="1" dirty="0" err="1">
                <a:latin typeface="Times New Roman" pitchFamily="18" charset="0"/>
              </a:rPr>
              <a:t>bộ</a:t>
            </a:r>
            <a:r>
              <a:rPr lang="en-US" sz="4000" b="1" dirty="0">
                <a:latin typeface="Times New Roman" pitchFamily="18" charset="0"/>
              </a:rPr>
              <a:t> </a:t>
            </a:r>
            <a:r>
              <a:rPr lang="en-US" sz="4000" b="1" dirty="0" err="1">
                <a:latin typeface="Times New Roman" pitchFamily="18" charset="0"/>
              </a:rPr>
              <a:t>phận</a:t>
            </a:r>
            <a:r>
              <a:rPr lang="en-US" sz="4000" b="1" dirty="0">
                <a:latin typeface="Times New Roman" pitchFamily="18" charset="0"/>
              </a:rPr>
              <a:t> </a:t>
            </a:r>
            <a:r>
              <a:rPr lang="en-US" sz="4000" b="1" dirty="0" err="1">
                <a:latin typeface="Times New Roman" pitchFamily="18" charset="0"/>
              </a:rPr>
              <a:t>câu</a:t>
            </a:r>
            <a:r>
              <a:rPr lang="en-US" sz="4000" b="1" dirty="0">
                <a:latin typeface="Times New Roman" pitchFamily="18" charset="0"/>
              </a:rPr>
              <a:t> </a:t>
            </a:r>
            <a:r>
              <a:rPr lang="en-US" sz="4000" b="1" dirty="0" err="1">
                <a:latin typeface="Times New Roman" pitchFamily="18" charset="0"/>
              </a:rPr>
              <a:t>trả</a:t>
            </a:r>
            <a:r>
              <a:rPr lang="en-US" sz="4000" b="1" dirty="0">
                <a:latin typeface="Times New Roman" pitchFamily="18" charset="0"/>
              </a:rPr>
              <a:t> </a:t>
            </a:r>
            <a:r>
              <a:rPr lang="en-US" sz="4000" b="1" dirty="0" err="1">
                <a:latin typeface="Times New Roman" pitchFamily="18" charset="0"/>
              </a:rPr>
              <a:t>lời</a:t>
            </a:r>
            <a:r>
              <a:rPr lang="en-US" sz="4000" b="1" dirty="0">
                <a:latin typeface="Times New Roman" pitchFamily="18" charset="0"/>
              </a:rPr>
              <a:t> </a:t>
            </a:r>
            <a:r>
              <a:rPr lang="en-US" sz="4000" b="1" dirty="0" err="1">
                <a:latin typeface="Times New Roman" pitchFamily="18" charset="0"/>
              </a:rPr>
              <a:t>cho</a:t>
            </a:r>
            <a:r>
              <a:rPr lang="en-US" sz="4000" b="1" dirty="0">
                <a:latin typeface="Times New Roman" pitchFamily="18" charset="0"/>
              </a:rPr>
              <a:t> </a:t>
            </a:r>
            <a:r>
              <a:rPr lang="en-US" sz="4000" b="1" dirty="0" err="1">
                <a:latin typeface="Times New Roman" pitchFamily="18" charset="0"/>
              </a:rPr>
              <a:t>câu</a:t>
            </a:r>
            <a:r>
              <a:rPr lang="en-US" sz="4000" b="1" dirty="0">
                <a:latin typeface="Times New Roman" pitchFamily="18" charset="0"/>
              </a:rPr>
              <a:t> </a:t>
            </a:r>
            <a:r>
              <a:rPr lang="en-US" sz="4000" b="1" dirty="0" err="1">
                <a:latin typeface="Times New Roman" pitchFamily="18" charset="0"/>
              </a:rPr>
              <a:t>hỏi</a:t>
            </a:r>
            <a:r>
              <a:rPr lang="en-US" sz="4000" b="1" dirty="0">
                <a:latin typeface="Times New Roman" pitchFamily="18" charset="0"/>
              </a:rPr>
              <a:t> </a:t>
            </a:r>
            <a:r>
              <a:rPr lang="en-US" sz="4000" b="1" dirty="0">
                <a:solidFill>
                  <a:srgbClr val="FF0000"/>
                </a:solidFill>
                <a:latin typeface="Times New Roman" pitchFamily="18" charset="0"/>
              </a:rPr>
              <a:t>“</a:t>
            </a:r>
            <a:r>
              <a:rPr lang="en-US" sz="4000" b="1" dirty="0" err="1">
                <a:solidFill>
                  <a:srgbClr val="FF0000"/>
                </a:solidFill>
                <a:latin typeface="Times New Roman" pitchFamily="18" charset="0"/>
              </a:rPr>
              <a:t>Vì</a:t>
            </a:r>
            <a:r>
              <a:rPr lang="en-US" sz="4000" b="1" dirty="0">
                <a:solidFill>
                  <a:srgbClr val="FF0000"/>
                </a:solidFill>
                <a:latin typeface="Times New Roman" pitchFamily="18" charset="0"/>
              </a:rPr>
              <a:t> </a:t>
            </a:r>
            <a:r>
              <a:rPr lang="en-US" sz="4000" b="1" dirty="0" err="1">
                <a:solidFill>
                  <a:srgbClr val="FF0000"/>
                </a:solidFill>
                <a:latin typeface="Times New Roman" pitchFamily="18" charset="0"/>
              </a:rPr>
              <a:t>sao</a:t>
            </a:r>
            <a:r>
              <a:rPr lang="en-US" sz="4000" b="1" dirty="0">
                <a:solidFill>
                  <a:srgbClr val="FF0000"/>
                </a:solidFill>
                <a:latin typeface="Times New Roman" pitchFamily="18" charset="0"/>
              </a:rPr>
              <a:t>?” </a:t>
            </a:r>
            <a:r>
              <a:rPr lang="en-US" sz="4000" b="1" dirty="0">
                <a:latin typeface="Times New Roman" pitchFamily="18" charset="0"/>
              </a:rPr>
              <a:t>:</a:t>
            </a:r>
          </a:p>
        </p:txBody>
      </p:sp>
      <p:sp>
        <p:nvSpPr>
          <p:cNvPr id="14344" name="Text Box 8"/>
          <p:cNvSpPr txBox="1">
            <a:spLocks noChangeArrowheads="1"/>
          </p:cNvSpPr>
          <p:nvPr/>
        </p:nvSpPr>
        <p:spPr bwMode="auto">
          <a:xfrm>
            <a:off x="498230" y="1990695"/>
            <a:ext cx="10322169" cy="646331"/>
          </a:xfrm>
          <a:prstGeom prst="rect">
            <a:avLst/>
          </a:prstGeom>
          <a:noFill/>
          <a:ln w="9525">
            <a:noFill/>
            <a:miter lim="800000"/>
            <a:headEnd/>
            <a:tailEnd/>
          </a:ln>
          <a:effectLst/>
        </p:spPr>
        <p:txBody>
          <a:bodyPr wrap="square">
            <a:spAutoFit/>
          </a:bodyPr>
          <a:lstStyle/>
          <a:p>
            <a:pPr eaLnBrk="0" hangingPunct="0">
              <a:spcBef>
                <a:spcPct val="50000"/>
              </a:spcBef>
            </a:pPr>
            <a:r>
              <a:rPr lang="en-US" sz="3600" b="1" dirty="0">
                <a:solidFill>
                  <a:srgbClr val="002060"/>
                </a:solidFill>
                <a:latin typeface="Times New Roman" pitchFamily="18" charset="0"/>
              </a:rPr>
              <a:t>a) </a:t>
            </a:r>
            <a:r>
              <a:rPr lang="en-US" sz="3600" b="1" dirty="0" err="1">
                <a:solidFill>
                  <a:srgbClr val="002060"/>
                </a:solidFill>
                <a:latin typeface="Times New Roman" pitchFamily="18" charset="0"/>
              </a:rPr>
              <a:t>Cả</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lớp</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cười</a:t>
            </a:r>
            <a:r>
              <a:rPr lang="en-US" sz="3600" b="1" dirty="0">
                <a:solidFill>
                  <a:srgbClr val="002060"/>
                </a:solidFill>
                <a:latin typeface="Times New Roman" pitchFamily="18" charset="0"/>
              </a:rPr>
              <a:t> ồ </a:t>
            </a:r>
            <a:r>
              <a:rPr lang="en-US" sz="3600" b="1" dirty="0" err="1">
                <a:solidFill>
                  <a:srgbClr val="002060"/>
                </a:solidFill>
                <a:latin typeface="Times New Roman" pitchFamily="18" charset="0"/>
              </a:rPr>
              <a:t>lên</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vì</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câu</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thơ</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vô</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lí</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quá</a:t>
            </a:r>
            <a:r>
              <a:rPr lang="en-US" sz="3600" b="1" dirty="0">
                <a:solidFill>
                  <a:srgbClr val="002060"/>
                </a:solidFill>
                <a:latin typeface="Times New Roman" pitchFamily="18" charset="0"/>
              </a:rPr>
              <a:t>.</a:t>
            </a:r>
          </a:p>
        </p:txBody>
      </p:sp>
      <p:sp>
        <p:nvSpPr>
          <p:cNvPr id="14345" name="Text Box 9"/>
          <p:cNvSpPr txBox="1">
            <a:spLocks noChangeArrowheads="1"/>
          </p:cNvSpPr>
          <p:nvPr/>
        </p:nvSpPr>
        <p:spPr bwMode="auto">
          <a:xfrm>
            <a:off x="498230" y="3192818"/>
            <a:ext cx="11095892" cy="1200329"/>
          </a:xfrm>
          <a:prstGeom prst="rect">
            <a:avLst/>
          </a:prstGeom>
          <a:noFill/>
          <a:ln w="9525">
            <a:noFill/>
            <a:miter lim="800000"/>
            <a:headEnd/>
            <a:tailEnd/>
          </a:ln>
          <a:effectLst/>
        </p:spPr>
        <p:txBody>
          <a:bodyPr wrap="square">
            <a:spAutoFit/>
          </a:bodyPr>
          <a:lstStyle/>
          <a:p>
            <a:pPr eaLnBrk="0" hangingPunct="0">
              <a:spcBef>
                <a:spcPct val="50000"/>
              </a:spcBef>
            </a:pPr>
            <a:r>
              <a:rPr lang="en-US" sz="3600" b="1" dirty="0">
                <a:solidFill>
                  <a:srgbClr val="002060"/>
                </a:solidFill>
                <a:latin typeface="Times New Roman" pitchFamily="18" charset="0"/>
              </a:rPr>
              <a:t>b) </a:t>
            </a:r>
            <a:r>
              <a:rPr lang="en-US" sz="3600" b="1" dirty="0" err="1">
                <a:solidFill>
                  <a:srgbClr val="002060"/>
                </a:solidFill>
                <a:latin typeface="Times New Roman" pitchFamily="18" charset="0"/>
              </a:rPr>
              <a:t>Những</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chàng</a:t>
            </a:r>
            <a:r>
              <a:rPr lang="en-US" sz="3600" b="1" dirty="0">
                <a:solidFill>
                  <a:srgbClr val="002060"/>
                </a:solidFill>
                <a:latin typeface="Times New Roman" pitchFamily="18" charset="0"/>
              </a:rPr>
              <a:t> man-</a:t>
            </a:r>
            <a:r>
              <a:rPr lang="en-US" sz="3600" b="1" dirty="0" err="1">
                <a:solidFill>
                  <a:srgbClr val="002060"/>
                </a:solidFill>
                <a:latin typeface="Times New Roman" pitchFamily="18" charset="0"/>
              </a:rPr>
              <a:t>gát</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rất</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bình</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tĩnh</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vì</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họ</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thường</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là</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những</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người</a:t>
            </a:r>
            <a:r>
              <a:rPr lang="en-US" sz="3600" b="1" dirty="0">
                <a:solidFill>
                  <a:srgbClr val="002060"/>
                </a:solidFill>
                <a:latin typeface="Times New Roman" pitchFamily="18" charset="0"/>
              </a:rPr>
              <a:t> phi </a:t>
            </a:r>
            <a:r>
              <a:rPr lang="en-US" sz="3600" b="1" dirty="0" err="1">
                <a:solidFill>
                  <a:srgbClr val="002060"/>
                </a:solidFill>
                <a:latin typeface="Times New Roman" pitchFamily="18" charset="0"/>
              </a:rPr>
              <a:t>ngựa</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giỏi</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nhất</a:t>
            </a:r>
            <a:r>
              <a:rPr lang="en-US" sz="3600" b="1" dirty="0">
                <a:solidFill>
                  <a:srgbClr val="002060"/>
                </a:solidFill>
                <a:latin typeface="Times New Roman" pitchFamily="18" charset="0"/>
              </a:rPr>
              <a:t>.</a:t>
            </a:r>
          </a:p>
        </p:txBody>
      </p:sp>
      <p:sp>
        <p:nvSpPr>
          <p:cNvPr id="14346" name="Text Box 10"/>
          <p:cNvSpPr txBox="1">
            <a:spLocks noChangeArrowheads="1"/>
          </p:cNvSpPr>
          <p:nvPr/>
        </p:nvSpPr>
        <p:spPr bwMode="auto">
          <a:xfrm>
            <a:off x="498230" y="4896357"/>
            <a:ext cx="11248293" cy="1200329"/>
          </a:xfrm>
          <a:prstGeom prst="rect">
            <a:avLst/>
          </a:prstGeom>
          <a:noFill/>
          <a:ln w="9525">
            <a:noFill/>
            <a:miter lim="800000"/>
            <a:headEnd/>
            <a:tailEnd/>
          </a:ln>
          <a:effectLst/>
        </p:spPr>
        <p:txBody>
          <a:bodyPr wrap="square">
            <a:spAutoFit/>
          </a:bodyPr>
          <a:lstStyle/>
          <a:p>
            <a:pPr eaLnBrk="0" hangingPunct="0">
              <a:spcBef>
                <a:spcPct val="50000"/>
              </a:spcBef>
            </a:pPr>
            <a:r>
              <a:rPr lang="en-US" sz="3600" b="1" dirty="0">
                <a:solidFill>
                  <a:srgbClr val="002060"/>
                </a:solidFill>
                <a:latin typeface="Times New Roman" pitchFamily="18" charset="0"/>
              </a:rPr>
              <a:t>c) </a:t>
            </a:r>
            <a:r>
              <a:rPr lang="en-US" sz="3600" b="1" dirty="0" err="1">
                <a:solidFill>
                  <a:srgbClr val="002060"/>
                </a:solidFill>
                <a:latin typeface="Times New Roman" pitchFamily="18" charset="0"/>
              </a:rPr>
              <a:t>Chị</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em</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Xô</a:t>
            </a:r>
            <a:r>
              <a:rPr lang="en-US" sz="3600" b="1" dirty="0">
                <a:solidFill>
                  <a:srgbClr val="002060"/>
                </a:solidFill>
                <a:latin typeface="Times New Roman" pitchFamily="18" charset="0"/>
              </a:rPr>
              <a:t>-phi </a:t>
            </a:r>
            <a:r>
              <a:rPr lang="en-US" sz="3600" b="1" dirty="0" err="1">
                <a:solidFill>
                  <a:srgbClr val="002060"/>
                </a:solidFill>
                <a:latin typeface="Times New Roman" pitchFamily="18" charset="0"/>
              </a:rPr>
              <a:t>đã</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về</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ngay</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vì</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nhớ</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lời</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mẹ</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dặn</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không</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được</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làm</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phiền</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người</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khác</a:t>
            </a:r>
            <a:r>
              <a:rPr lang="en-US" sz="3600" b="1" dirty="0">
                <a:solidFill>
                  <a:srgbClr val="002060"/>
                </a:solidFill>
                <a:latin typeface="Times New Roman" pitchFamily="18" charset="0"/>
              </a:rPr>
              <a:t>.</a:t>
            </a:r>
          </a:p>
        </p:txBody>
      </p:sp>
      <p:sp>
        <p:nvSpPr>
          <p:cNvPr id="2" name="Oval 1"/>
          <p:cNvSpPr/>
          <p:nvPr/>
        </p:nvSpPr>
        <p:spPr>
          <a:xfrm>
            <a:off x="4417255" y="2074310"/>
            <a:ext cx="604911" cy="562716"/>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8072510" y="3230266"/>
            <a:ext cx="604911" cy="562716"/>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122376" y="4948939"/>
            <a:ext cx="604911" cy="562716"/>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p:cNvCxnSpPr/>
          <p:nvPr/>
        </p:nvCxnSpPr>
        <p:spPr>
          <a:xfrm flipV="1">
            <a:off x="4445976" y="2558821"/>
            <a:ext cx="3957710" cy="338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8173329" y="3759150"/>
            <a:ext cx="3041551" cy="338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98230" y="4336875"/>
            <a:ext cx="63386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329287" y="5468478"/>
            <a:ext cx="4685716" cy="1245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04911" y="6026346"/>
            <a:ext cx="544126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031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500"/>
                                        <p:tgtEl>
                                          <p:spTgt spid="21"/>
                                        </p:tgtEl>
                                      </p:cBhvr>
                                    </p:animEffect>
                                  </p:childTnLst>
                                </p:cTn>
                              </p:par>
                              <p:par>
                                <p:cTn id="19" presetID="10" presetClass="entr" presetSubtype="0"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500"/>
                                        <p:tgtEl>
                                          <p:spTgt spid="2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500"/>
                                        <p:tgtEl>
                                          <p:spTgt spid="28"/>
                                        </p:tgtEl>
                                      </p:cBhvr>
                                    </p:animEffect>
                                  </p:childTnLst>
                                </p:cTn>
                              </p:par>
                              <p:par>
                                <p:cTn id="27" presetID="10" presetClass="entr" presetSubtype="0" fill="hold" nodeType="with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fade">
                                      <p:cBhvr>
                                        <p:cTn id="2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391" name="Text Box 7"/>
          <p:cNvSpPr txBox="1">
            <a:spLocks noChangeArrowheads="1"/>
          </p:cNvSpPr>
          <p:nvPr/>
        </p:nvSpPr>
        <p:spPr bwMode="auto">
          <a:xfrm>
            <a:off x="422032" y="195943"/>
            <a:ext cx="10805676" cy="1323439"/>
          </a:xfrm>
          <a:prstGeom prst="rect">
            <a:avLst/>
          </a:prstGeom>
          <a:noFill/>
          <a:ln w="9525">
            <a:noFill/>
            <a:miter lim="800000"/>
            <a:headEnd/>
            <a:tailEnd/>
          </a:ln>
          <a:effectLst/>
        </p:spPr>
        <p:txBody>
          <a:bodyPr wrap="square">
            <a:spAutoFit/>
          </a:bodyPr>
          <a:lstStyle/>
          <a:p>
            <a:pPr eaLnBrk="0" hangingPunct="0">
              <a:spcBef>
                <a:spcPct val="50000"/>
              </a:spcBef>
            </a:pPr>
            <a:r>
              <a:rPr lang="en-US" sz="4000" b="1" dirty="0" err="1">
                <a:solidFill>
                  <a:srgbClr val="C00000"/>
                </a:solidFill>
                <a:latin typeface="Times New Roman" pitchFamily="18" charset="0"/>
              </a:rPr>
              <a:t>Bài</a:t>
            </a:r>
            <a:r>
              <a:rPr lang="en-US" sz="4000" b="1" dirty="0">
                <a:solidFill>
                  <a:srgbClr val="C00000"/>
                </a:solidFill>
                <a:latin typeface="Times New Roman" pitchFamily="18" charset="0"/>
              </a:rPr>
              <a:t> 3: </a:t>
            </a:r>
            <a:r>
              <a:rPr lang="en-US" sz="4000" b="1" dirty="0" err="1">
                <a:solidFill>
                  <a:srgbClr val="C00000"/>
                </a:solidFill>
                <a:latin typeface="Times New Roman" pitchFamily="18" charset="0"/>
              </a:rPr>
              <a:t>Dựa</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vào</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nội</a:t>
            </a:r>
            <a:r>
              <a:rPr lang="en-US" sz="4000" b="1" dirty="0">
                <a:solidFill>
                  <a:srgbClr val="C00000"/>
                </a:solidFill>
                <a:latin typeface="Times New Roman" pitchFamily="18" charset="0"/>
              </a:rPr>
              <a:t> dung </a:t>
            </a:r>
            <a:r>
              <a:rPr lang="en-US" sz="4000" b="1" dirty="0" err="1">
                <a:solidFill>
                  <a:srgbClr val="C00000"/>
                </a:solidFill>
                <a:latin typeface="Times New Roman" pitchFamily="18" charset="0"/>
              </a:rPr>
              <a:t>bài</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tập</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đọc</a:t>
            </a:r>
            <a:r>
              <a:rPr lang="en-US" sz="4000" b="1" i="1" dirty="0">
                <a:solidFill>
                  <a:srgbClr val="C00000"/>
                </a:solidFill>
                <a:latin typeface="Times New Roman" pitchFamily="18" charset="0"/>
              </a:rPr>
              <a:t> </a:t>
            </a:r>
            <a:r>
              <a:rPr lang="en-US" sz="4000" b="1" i="1" dirty="0" err="1">
                <a:solidFill>
                  <a:srgbClr val="C00000"/>
                </a:solidFill>
                <a:latin typeface="Times New Roman" pitchFamily="18" charset="0"/>
              </a:rPr>
              <a:t>Hội</a:t>
            </a:r>
            <a:r>
              <a:rPr lang="en-US" sz="4000" b="1" i="1" dirty="0">
                <a:solidFill>
                  <a:srgbClr val="C00000"/>
                </a:solidFill>
                <a:latin typeface="Times New Roman" pitchFamily="18" charset="0"/>
              </a:rPr>
              <a:t> </a:t>
            </a:r>
            <a:r>
              <a:rPr lang="en-US" sz="4000" b="1" i="1" dirty="0" err="1">
                <a:solidFill>
                  <a:srgbClr val="C00000"/>
                </a:solidFill>
                <a:latin typeface="Times New Roman" pitchFamily="18" charset="0"/>
              </a:rPr>
              <a:t>vật</a:t>
            </a:r>
            <a:r>
              <a:rPr lang="en-US" sz="4000" b="1" i="1" dirty="0">
                <a:solidFill>
                  <a:srgbClr val="C00000"/>
                </a:solidFill>
                <a:latin typeface="Times New Roman" pitchFamily="18" charset="0"/>
              </a:rPr>
              <a:t>, </a:t>
            </a:r>
            <a:r>
              <a:rPr lang="en-US" sz="4000" b="1" dirty="0" err="1">
                <a:solidFill>
                  <a:srgbClr val="C00000"/>
                </a:solidFill>
                <a:latin typeface="Times New Roman" pitchFamily="18" charset="0"/>
              </a:rPr>
              <a:t>hãy</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trả</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lời</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các</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câu</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hỏi</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sau</a:t>
            </a:r>
            <a:r>
              <a:rPr lang="en-US" sz="4000" b="1" dirty="0">
                <a:solidFill>
                  <a:srgbClr val="C00000"/>
                </a:solidFill>
                <a:latin typeface="Times New Roman" pitchFamily="18" charset="0"/>
              </a:rPr>
              <a:t>:</a:t>
            </a:r>
          </a:p>
        </p:txBody>
      </p:sp>
      <p:sp>
        <p:nvSpPr>
          <p:cNvPr id="16392" name="Text Box 8"/>
          <p:cNvSpPr txBox="1">
            <a:spLocks noChangeArrowheads="1"/>
          </p:cNvSpPr>
          <p:nvPr/>
        </p:nvSpPr>
        <p:spPr bwMode="auto">
          <a:xfrm>
            <a:off x="1524000" y="1752600"/>
            <a:ext cx="10276114" cy="707886"/>
          </a:xfrm>
          <a:prstGeom prst="rect">
            <a:avLst/>
          </a:prstGeom>
          <a:noFill/>
          <a:ln w="9525">
            <a:noFill/>
            <a:miter lim="800000"/>
            <a:headEnd/>
            <a:tailEnd/>
          </a:ln>
          <a:effectLst/>
        </p:spPr>
        <p:txBody>
          <a:bodyPr wrap="square">
            <a:spAutoFit/>
          </a:bodyPr>
          <a:lstStyle/>
          <a:p>
            <a:pPr eaLnBrk="0" hangingPunct="0">
              <a:spcBef>
                <a:spcPct val="50000"/>
              </a:spcBef>
            </a:pPr>
            <a:r>
              <a:rPr lang="en-US" sz="4000" b="1" dirty="0">
                <a:solidFill>
                  <a:srgbClr val="002060"/>
                </a:solidFill>
                <a:latin typeface="Times New Roman" pitchFamily="18" charset="0"/>
              </a:rPr>
              <a:t>a) </a:t>
            </a:r>
            <a:r>
              <a:rPr lang="en-US" sz="4000" b="1" dirty="0" err="1">
                <a:solidFill>
                  <a:srgbClr val="002060"/>
                </a:solidFill>
                <a:latin typeface="Times New Roman" pitchFamily="18" charset="0"/>
              </a:rPr>
              <a:t>Vì</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sao</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người</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tứ</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xứ</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đổ</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về</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xem</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vật</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rất</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đông</a:t>
            </a:r>
            <a:r>
              <a:rPr lang="en-US" sz="4000" b="1" dirty="0">
                <a:solidFill>
                  <a:srgbClr val="002060"/>
                </a:solidFill>
                <a:latin typeface="Times New Roman" pitchFamily="18" charset="0"/>
              </a:rPr>
              <a:t>?</a:t>
            </a:r>
          </a:p>
        </p:txBody>
      </p:sp>
      <p:sp>
        <p:nvSpPr>
          <p:cNvPr id="16393" name="Text Box 9"/>
          <p:cNvSpPr txBox="1">
            <a:spLocks noChangeArrowheads="1"/>
          </p:cNvSpPr>
          <p:nvPr/>
        </p:nvSpPr>
        <p:spPr bwMode="auto">
          <a:xfrm>
            <a:off x="1466849" y="3048001"/>
            <a:ext cx="10594521" cy="707886"/>
          </a:xfrm>
          <a:prstGeom prst="rect">
            <a:avLst/>
          </a:prstGeom>
          <a:noFill/>
          <a:ln w="9525">
            <a:noFill/>
            <a:miter lim="800000"/>
            <a:headEnd/>
            <a:tailEnd/>
          </a:ln>
          <a:effectLst/>
        </p:spPr>
        <p:txBody>
          <a:bodyPr wrap="square">
            <a:spAutoFit/>
          </a:bodyPr>
          <a:lstStyle/>
          <a:p>
            <a:pPr eaLnBrk="0" hangingPunct="0">
              <a:spcBef>
                <a:spcPct val="50000"/>
              </a:spcBef>
            </a:pPr>
            <a:r>
              <a:rPr lang="en-US" sz="4000" b="1" dirty="0">
                <a:solidFill>
                  <a:srgbClr val="002060"/>
                </a:solidFill>
                <a:latin typeface="Times New Roman" pitchFamily="18" charset="0"/>
              </a:rPr>
              <a:t>b) </a:t>
            </a:r>
            <a:r>
              <a:rPr lang="en-US" sz="4000" b="1" dirty="0" err="1">
                <a:solidFill>
                  <a:srgbClr val="002060"/>
                </a:solidFill>
                <a:latin typeface="Times New Roman" pitchFamily="18" charset="0"/>
              </a:rPr>
              <a:t>Vì</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sao</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lúc</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đầu</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keo</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vật</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xem</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chừng</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chán</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ngắt</a:t>
            </a:r>
            <a:r>
              <a:rPr lang="en-US" sz="4000" b="1" dirty="0">
                <a:solidFill>
                  <a:srgbClr val="002060"/>
                </a:solidFill>
                <a:latin typeface="Times New Roman" pitchFamily="18" charset="0"/>
              </a:rPr>
              <a:t>?</a:t>
            </a:r>
          </a:p>
        </p:txBody>
      </p:sp>
      <p:sp>
        <p:nvSpPr>
          <p:cNvPr id="16394" name="Text Box 10"/>
          <p:cNvSpPr txBox="1">
            <a:spLocks noChangeArrowheads="1"/>
          </p:cNvSpPr>
          <p:nvPr/>
        </p:nvSpPr>
        <p:spPr bwMode="auto">
          <a:xfrm>
            <a:off x="1524000" y="4267201"/>
            <a:ext cx="10160000" cy="707886"/>
          </a:xfrm>
          <a:prstGeom prst="rect">
            <a:avLst/>
          </a:prstGeom>
          <a:noFill/>
          <a:ln w="9525">
            <a:noFill/>
            <a:miter lim="800000"/>
            <a:headEnd/>
            <a:tailEnd/>
          </a:ln>
          <a:effectLst/>
        </p:spPr>
        <p:txBody>
          <a:bodyPr wrap="square">
            <a:spAutoFit/>
          </a:bodyPr>
          <a:lstStyle/>
          <a:p>
            <a:pPr eaLnBrk="0" hangingPunct="0">
              <a:spcBef>
                <a:spcPct val="50000"/>
              </a:spcBef>
            </a:pPr>
            <a:r>
              <a:rPr lang="en-US" sz="4000" b="1" dirty="0">
                <a:solidFill>
                  <a:srgbClr val="002060"/>
                </a:solidFill>
                <a:latin typeface="Times New Roman" pitchFamily="18" charset="0"/>
              </a:rPr>
              <a:t>c) </a:t>
            </a:r>
            <a:r>
              <a:rPr lang="en-US" sz="4000" b="1" dirty="0" err="1">
                <a:solidFill>
                  <a:srgbClr val="002060"/>
                </a:solidFill>
                <a:latin typeface="Times New Roman" pitchFamily="18" charset="0"/>
              </a:rPr>
              <a:t>Vì</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sao</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ông</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Cản</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Ngũ</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mất</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đà</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chúi</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xuống</a:t>
            </a:r>
            <a:r>
              <a:rPr lang="en-US" sz="4000" b="1" dirty="0">
                <a:solidFill>
                  <a:srgbClr val="002060"/>
                </a:solidFill>
                <a:latin typeface="Times New Roman" pitchFamily="18" charset="0"/>
              </a:rPr>
              <a:t>?</a:t>
            </a:r>
          </a:p>
        </p:txBody>
      </p:sp>
      <p:sp>
        <p:nvSpPr>
          <p:cNvPr id="16395" name="Text Box 11"/>
          <p:cNvSpPr txBox="1">
            <a:spLocks noChangeArrowheads="1"/>
          </p:cNvSpPr>
          <p:nvPr/>
        </p:nvSpPr>
        <p:spPr bwMode="auto">
          <a:xfrm>
            <a:off x="1466850" y="5328066"/>
            <a:ext cx="10217150" cy="707886"/>
          </a:xfrm>
          <a:prstGeom prst="rect">
            <a:avLst/>
          </a:prstGeom>
          <a:noFill/>
          <a:ln w="9525">
            <a:noFill/>
            <a:miter lim="800000"/>
            <a:headEnd/>
            <a:tailEnd/>
          </a:ln>
          <a:effectLst/>
        </p:spPr>
        <p:txBody>
          <a:bodyPr wrap="square">
            <a:spAutoFit/>
          </a:bodyPr>
          <a:lstStyle/>
          <a:p>
            <a:pPr eaLnBrk="0" hangingPunct="0">
              <a:spcBef>
                <a:spcPct val="50000"/>
              </a:spcBef>
            </a:pPr>
            <a:r>
              <a:rPr lang="en-US" sz="4000" b="1" dirty="0">
                <a:solidFill>
                  <a:srgbClr val="002060"/>
                </a:solidFill>
                <a:latin typeface="Times New Roman" pitchFamily="18" charset="0"/>
              </a:rPr>
              <a:t>d) </a:t>
            </a:r>
            <a:r>
              <a:rPr lang="en-US" sz="4000" b="1" dirty="0" err="1">
                <a:solidFill>
                  <a:srgbClr val="002060"/>
                </a:solidFill>
                <a:latin typeface="Times New Roman" pitchFamily="18" charset="0"/>
              </a:rPr>
              <a:t>Vì</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sao</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Quắm</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Đen</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thua</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ông</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Cản</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Ngũ</a:t>
            </a:r>
            <a:r>
              <a:rPr lang="en-US" sz="4000" b="1" dirty="0">
                <a:solidFill>
                  <a:srgbClr val="002060"/>
                </a:solidFill>
                <a:latin typeface="Times New Roman" pitchFamily="18" charset="0"/>
              </a:rPr>
              <a:t>?</a:t>
            </a:r>
          </a:p>
        </p:txBody>
      </p:sp>
    </p:spTree>
    <p:extLst>
      <p:ext uri="{BB962C8B-B14F-4D97-AF65-F5344CB8AC3E}">
        <p14:creationId xmlns:p14="http://schemas.microsoft.com/office/powerpoint/2010/main" val="3704886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31746" name="Rectangle 5"/>
          <p:cNvSpPr>
            <a:spLocks noChangeArrowheads="1"/>
          </p:cNvSpPr>
          <p:nvPr/>
        </p:nvSpPr>
        <p:spPr bwMode="auto">
          <a:xfrm>
            <a:off x="4838700" y="0"/>
            <a:ext cx="2514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3600" b="1" dirty="0" err="1">
                <a:solidFill>
                  <a:srgbClr val="CC3300"/>
                </a:solidFill>
                <a:latin typeface="Times New Roman" panose="02020603050405020304" pitchFamily="18" charset="0"/>
                <a:cs typeface="Times New Roman" panose="02020603050405020304" pitchFamily="18" charset="0"/>
              </a:rPr>
              <a:t>Hội</a:t>
            </a:r>
            <a:r>
              <a:rPr lang="en-US" altLang="en-US" sz="3600" b="1" dirty="0">
                <a:solidFill>
                  <a:srgbClr val="CC3300"/>
                </a:solidFill>
                <a:latin typeface="Times New Roman" panose="02020603050405020304" pitchFamily="18" charset="0"/>
                <a:cs typeface="Times New Roman" panose="02020603050405020304" pitchFamily="18" charset="0"/>
              </a:rPr>
              <a:t> </a:t>
            </a:r>
            <a:r>
              <a:rPr lang="en-US" altLang="en-US" sz="3600" b="1" dirty="0" err="1">
                <a:solidFill>
                  <a:srgbClr val="CC3300"/>
                </a:solidFill>
                <a:latin typeface="Times New Roman" panose="02020603050405020304" pitchFamily="18" charset="0"/>
                <a:cs typeface="Times New Roman" panose="02020603050405020304" pitchFamily="18" charset="0"/>
              </a:rPr>
              <a:t>vật</a:t>
            </a:r>
            <a:endParaRPr lang="en-US" altLang="en-US" sz="3600" b="1" dirty="0">
              <a:solidFill>
                <a:srgbClr val="CC3300"/>
              </a:solidFill>
              <a:latin typeface="Times New Roman" panose="02020603050405020304" pitchFamily="18" charset="0"/>
              <a:cs typeface="Times New Roman" panose="02020603050405020304" pitchFamily="18" charset="0"/>
            </a:endParaRPr>
          </a:p>
        </p:txBody>
      </p:sp>
      <p:sp>
        <p:nvSpPr>
          <p:cNvPr id="31747" name="Text Box 6"/>
          <p:cNvSpPr txBox="1">
            <a:spLocks noChangeArrowheads="1"/>
          </p:cNvSpPr>
          <p:nvPr/>
        </p:nvSpPr>
        <p:spPr bwMode="auto">
          <a:xfrm>
            <a:off x="479767" y="646331"/>
            <a:ext cx="109601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3600" b="1" dirty="0">
                <a:solidFill>
                  <a:srgbClr val="003366"/>
                </a:solidFill>
                <a:latin typeface="Times New Roman" panose="02020603050405020304" pitchFamily="18" charset="0"/>
                <a:cs typeface="Times New Roman" panose="02020603050405020304" pitchFamily="18" charset="0"/>
              </a:rPr>
              <a:t>1.    </a:t>
            </a:r>
            <a:r>
              <a:rPr lang="en-US" altLang="en-US" sz="3600" b="1" dirty="0" err="1">
                <a:solidFill>
                  <a:srgbClr val="003366"/>
                </a:solidFill>
                <a:latin typeface="Times New Roman" panose="02020603050405020304" pitchFamily="18" charset="0"/>
                <a:cs typeface="Times New Roman" panose="02020603050405020304" pitchFamily="18" charset="0"/>
              </a:rPr>
              <a:t>Tiếng</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trống</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vật</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nổi</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lên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dồn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dập</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Người</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tứ</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xứ</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đổ</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về</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như</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nước</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chảy</a:t>
            </a:r>
            <a:r>
              <a:rPr lang="en-US" altLang="en-US" sz="3600" b="1" dirty="0">
                <a:solidFill>
                  <a:srgbClr val="003366"/>
                </a:solidFill>
                <a:latin typeface="Times New Roman" panose="02020603050405020304" pitchFamily="18" charset="0"/>
                <a:cs typeface="Times New Roman" panose="02020603050405020304" pitchFamily="18" charset="0"/>
              </a:rPr>
              <a:t>. Ai </a:t>
            </a:r>
            <a:r>
              <a:rPr lang="en-US" altLang="en-US" sz="3600" b="1" dirty="0" err="1">
                <a:solidFill>
                  <a:srgbClr val="003366"/>
                </a:solidFill>
                <a:latin typeface="Times New Roman" panose="02020603050405020304" pitchFamily="18" charset="0"/>
                <a:cs typeface="Times New Roman" panose="02020603050405020304" pitchFamily="18" charset="0"/>
              </a:rPr>
              <a:t>ai</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cũng</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náo</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nức</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muôn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được</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xem</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mặt</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xem</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tài</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ông</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Cản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Ngũ</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Người</a:t>
            </a:r>
            <a:r>
              <a:rPr lang="en-US" altLang="en-US" sz="3600" b="1" dirty="0">
                <a:solidFill>
                  <a:srgbClr val="003366"/>
                </a:solidFill>
                <a:latin typeface="Times New Roman" panose="02020603050405020304" pitchFamily="18" charset="0"/>
                <a:cs typeface="Times New Roman" panose="02020603050405020304" pitchFamily="18" charset="0"/>
              </a:rPr>
              <a:t> ta </a:t>
            </a:r>
            <a:r>
              <a:rPr lang="en-US" altLang="en-US" sz="3600" b="1" dirty="0" err="1">
                <a:solidFill>
                  <a:srgbClr val="003366"/>
                </a:solidFill>
                <a:latin typeface="Times New Roman" panose="02020603050405020304" pitchFamily="18" charset="0"/>
                <a:cs typeface="Times New Roman" panose="02020603050405020304" pitchFamily="18" charset="0"/>
              </a:rPr>
              <a:t>chen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lấn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nhau</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quây</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kín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quanh</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sới</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vật</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nhiều</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người</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phải</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trèo</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lên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những</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cây</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cao</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gần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đấy</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xem</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cho</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rõ</a:t>
            </a:r>
            <a:r>
              <a:rPr lang="en-US" altLang="en-US" sz="3600" b="1" dirty="0">
                <a:solidFill>
                  <a:srgbClr val="003366"/>
                </a:solidFill>
                <a:latin typeface="Times New Roman" panose="02020603050405020304" pitchFamily="18" charset="0"/>
                <a:cs typeface="Times New Roman" panose="02020603050405020304" pitchFamily="18" charset="0"/>
              </a:rPr>
              <a:t>.</a:t>
            </a:r>
          </a:p>
          <a:p>
            <a:pPr algn="just" eaLnBrk="1" hangingPunct="1">
              <a:spcBef>
                <a:spcPct val="0"/>
              </a:spcBef>
              <a:buFontTx/>
              <a:buNone/>
            </a:pPr>
            <a:r>
              <a:rPr lang="en-US" altLang="en-US" sz="3600" b="1" dirty="0">
                <a:solidFill>
                  <a:srgbClr val="003366"/>
                </a:solidFill>
                <a:latin typeface="Times New Roman" panose="02020603050405020304" pitchFamily="18" charset="0"/>
                <a:cs typeface="Times New Roman" panose="02020603050405020304" pitchFamily="18" charset="0"/>
              </a:rPr>
              <a:t>        </a:t>
            </a:r>
          </a:p>
          <a:p>
            <a:pPr algn="r" eaLnBrk="1" hangingPunct="1">
              <a:spcBef>
                <a:spcPct val="0"/>
              </a:spcBef>
              <a:buFontTx/>
              <a:buNone/>
            </a:pPr>
            <a:endParaRPr lang="en-US" altLang="en-US" sz="3600" b="1" dirty="0">
              <a:solidFill>
                <a:srgbClr val="003366"/>
              </a:solidFill>
              <a:latin typeface="Times New Roman" panose="02020603050405020304" pitchFamily="18" charset="0"/>
              <a:cs typeface="Times New Roman" panose="02020603050405020304" pitchFamily="18" charset="0"/>
            </a:endParaRPr>
          </a:p>
        </p:txBody>
      </p:sp>
      <p:sp>
        <p:nvSpPr>
          <p:cNvPr id="4" name="Text Box 6"/>
          <p:cNvSpPr txBox="1">
            <a:spLocks noChangeArrowheads="1"/>
          </p:cNvSpPr>
          <p:nvPr/>
        </p:nvSpPr>
        <p:spPr bwMode="auto">
          <a:xfrm>
            <a:off x="479767" y="3487870"/>
            <a:ext cx="109601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3600" b="1" dirty="0">
                <a:solidFill>
                  <a:srgbClr val="003366"/>
                </a:solidFill>
                <a:latin typeface="Times New Roman" panose="02020603050405020304" pitchFamily="18" charset="0"/>
                <a:cs typeface="Times New Roman" panose="02020603050405020304" pitchFamily="18" charset="0"/>
              </a:rPr>
              <a:t>2.    </a:t>
            </a:r>
            <a:r>
              <a:rPr lang="en-US" altLang="en-US" sz="3600" b="1" dirty="0" err="1">
                <a:solidFill>
                  <a:srgbClr val="003366"/>
                </a:solidFill>
                <a:latin typeface="Times New Roman" panose="02020603050405020304" pitchFamily="18" charset="0"/>
                <a:cs typeface="Times New Roman" panose="02020603050405020304" pitchFamily="18" charset="0"/>
              </a:rPr>
              <a:t>Ngay</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nhịp</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trống</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đầu</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Quắm</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Đen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đã</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lăn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xả</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vào</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ông</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Cản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ngũ</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Anh</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vờn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bên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trái</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đánh</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bên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phải</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dứ</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trên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đánh</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dưới</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thoắt</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biến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thoát</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hóa</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khôn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lường</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Trái</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lại</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ông</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Cản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ngũ</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có</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vẻ</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lớ</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ngớ</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chậm</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chạp</a:t>
            </a:r>
            <a:r>
              <a:rPr lang="en-US" altLang="en-US" sz="3600" b="1" dirty="0">
                <a:solidFill>
                  <a:srgbClr val="003366"/>
                </a:solidFill>
                <a:latin typeface="Times New Roman" panose="02020603050405020304" pitchFamily="18" charset="0"/>
                <a:cs typeface="Times New Roman" panose="02020603050405020304" pitchFamily="18" charset="0"/>
              </a:rPr>
              <a:t>. Hai </a:t>
            </a:r>
            <a:r>
              <a:rPr lang="en-US" altLang="en-US" sz="3600" b="1" dirty="0" err="1">
                <a:solidFill>
                  <a:srgbClr val="003366"/>
                </a:solidFill>
                <a:latin typeface="Times New Roman" panose="02020603050405020304" pitchFamily="18" charset="0"/>
                <a:cs typeface="Times New Roman" panose="02020603050405020304" pitchFamily="18" charset="0"/>
              </a:rPr>
              <a:t>tay</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ông</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lúc</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nào</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cũng</a:t>
            </a:r>
            <a:r>
              <a:rPr lang="en-US" altLang="en-US" sz="3600" b="1" dirty="0">
                <a:solidFill>
                  <a:srgbClr val="003366"/>
                </a:solidFill>
                <a:latin typeface="Times New Roman" panose="02020603050405020304" pitchFamily="18" charset="0"/>
                <a:cs typeface="Times New Roman" panose="02020603050405020304" pitchFamily="18" charset="0"/>
              </a:rPr>
              <a:t> rang </a:t>
            </a:r>
            <a:r>
              <a:rPr lang="en-US" altLang="en-US" sz="3600" b="1" dirty="0" err="1">
                <a:solidFill>
                  <a:srgbClr val="003366"/>
                </a:solidFill>
                <a:latin typeface="Times New Roman" panose="02020603050405020304" pitchFamily="18" charset="0"/>
                <a:cs typeface="Times New Roman" panose="02020603050405020304" pitchFamily="18" charset="0"/>
              </a:rPr>
              <a:t>rộng</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để</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sát</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xuống</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mặt</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đất</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xoay</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xoay</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chống</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đỡ</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Keo</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vật</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xem</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chừng</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chán</a:t>
            </a:r>
            <a:r>
              <a:rPr lang="en-US" altLang="en-US" sz="3600" b="1" dirty="0">
                <a:solidFill>
                  <a:srgbClr val="003366"/>
                </a:solidFill>
                <a:latin typeface="Times New Roman" panose="02020603050405020304" pitchFamily="18" charset="0"/>
                <a:cs typeface="Times New Roman" panose="02020603050405020304" pitchFamily="18" charset="0"/>
              </a:rPr>
              <a:t> </a:t>
            </a:r>
            <a:r>
              <a:rPr lang="en-US" altLang="en-US" sz="3600" b="1" dirty="0" err="1">
                <a:solidFill>
                  <a:srgbClr val="003366"/>
                </a:solidFill>
                <a:latin typeface="Times New Roman" panose="02020603050405020304" pitchFamily="18" charset="0"/>
                <a:cs typeface="Times New Roman" panose="02020603050405020304" pitchFamily="18" charset="0"/>
              </a:rPr>
              <a:t>ngắt</a:t>
            </a:r>
            <a:r>
              <a:rPr lang="en-US" altLang="en-US" sz="3600" b="1" dirty="0">
                <a:solidFill>
                  <a:srgbClr val="003366"/>
                </a:solidFill>
                <a:latin typeface="Times New Roman" panose="02020603050405020304" pitchFamily="18" charset="0"/>
                <a:cs typeface="Times New Roman" panose="02020603050405020304" pitchFamily="18" charset="0"/>
              </a:rPr>
              <a:t>.</a:t>
            </a:r>
          </a:p>
          <a:p>
            <a:pPr algn="just" eaLnBrk="1" hangingPunct="1">
              <a:spcBef>
                <a:spcPct val="0"/>
              </a:spcBef>
              <a:buFontTx/>
              <a:buNone/>
            </a:pPr>
            <a:r>
              <a:rPr lang="en-US" altLang="en-US" sz="3600" b="1" dirty="0">
                <a:solidFill>
                  <a:srgbClr val="003366"/>
                </a:solidFill>
                <a:latin typeface="Times New Roman" panose="02020603050405020304" pitchFamily="18" charset="0"/>
                <a:cs typeface="Times New Roman" panose="02020603050405020304" pitchFamily="18" charset="0"/>
              </a:rPr>
              <a:t>        </a:t>
            </a:r>
          </a:p>
          <a:p>
            <a:pPr algn="r" eaLnBrk="1" hangingPunct="1">
              <a:spcBef>
                <a:spcPct val="0"/>
              </a:spcBef>
              <a:buFontTx/>
              <a:buNone/>
            </a:pPr>
            <a:endParaRPr lang="en-US" altLang="en-US" sz="3600" b="1" dirty="0">
              <a:solidFill>
                <a:srgbClr val="0033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6915667"/>
      </p:ext>
    </p:extLst>
  </p:cSld>
  <p:clrMapOvr>
    <a:masterClrMapping/>
  </p:clrMapOvr>
  <mc:AlternateContent xmlns:mc="http://schemas.openxmlformats.org/markup-compatibility/2006" xmlns:p14="http://schemas.microsoft.com/office/powerpoint/2010/main">
    <mc:Choice Requires="p14">
      <p:transition spd="slow" p14:dur="2000" advTm="2000"/>
    </mc:Choice>
    <mc:Fallback xmlns="">
      <p:transition spd="slow" advTm="2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7653" name="Text Box 5"/>
          <p:cNvSpPr txBox="1">
            <a:spLocks noChangeArrowheads="1"/>
          </p:cNvSpPr>
          <p:nvPr/>
        </p:nvSpPr>
        <p:spPr bwMode="auto">
          <a:xfrm>
            <a:off x="267286" y="1691333"/>
            <a:ext cx="10237610" cy="707886"/>
          </a:xfrm>
          <a:prstGeom prst="rect">
            <a:avLst/>
          </a:prstGeom>
          <a:noFill/>
          <a:ln w="9525">
            <a:noFill/>
            <a:miter lim="800000"/>
            <a:headEnd/>
            <a:tailEnd/>
          </a:ln>
          <a:effectLst/>
        </p:spPr>
        <p:txBody>
          <a:bodyPr wrap="square">
            <a:spAutoFit/>
          </a:bodyPr>
          <a:lstStyle/>
          <a:p>
            <a:pPr eaLnBrk="0" hangingPunct="0">
              <a:spcBef>
                <a:spcPct val="50000"/>
              </a:spcBef>
            </a:pPr>
            <a:r>
              <a:rPr lang="en-US" sz="4000" b="1" dirty="0">
                <a:solidFill>
                  <a:srgbClr val="C00000"/>
                </a:solidFill>
                <a:latin typeface="Times New Roman" pitchFamily="18" charset="0"/>
              </a:rPr>
              <a:t>a) </a:t>
            </a:r>
            <a:r>
              <a:rPr lang="en-US" sz="4000" b="1" dirty="0" err="1">
                <a:solidFill>
                  <a:srgbClr val="C00000"/>
                </a:solidFill>
                <a:latin typeface="Times New Roman" pitchFamily="18" charset="0"/>
              </a:rPr>
              <a:t>Vì</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sao</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người</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tứ</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xứ</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đổ</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về</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xem</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vật</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rất</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đông</a:t>
            </a:r>
            <a:r>
              <a:rPr lang="en-US" sz="4000" b="1" dirty="0">
                <a:solidFill>
                  <a:srgbClr val="C00000"/>
                </a:solidFill>
                <a:latin typeface="Times New Roman" pitchFamily="18" charset="0"/>
              </a:rPr>
              <a:t>?</a:t>
            </a:r>
          </a:p>
        </p:txBody>
      </p:sp>
      <p:sp>
        <p:nvSpPr>
          <p:cNvPr id="27657" name="Text Box 9"/>
          <p:cNvSpPr txBox="1">
            <a:spLocks noChangeArrowheads="1"/>
          </p:cNvSpPr>
          <p:nvPr/>
        </p:nvSpPr>
        <p:spPr bwMode="auto">
          <a:xfrm>
            <a:off x="1371753" y="2938976"/>
            <a:ext cx="10477264" cy="1828386"/>
          </a:xfrm>
          <a:prstGeom prst="rect">
            <a:avLst/>
          </a:prstGeom>
          <a:noFill/>
          <a:ln w="9525">
            <a:noFill/>
            <a:miter lim="800000"/>
            <a:headEnd/>
            <a:tailEnd/>
          </a:ln>
          <a:effectLst/>
        </p:spPr>
        <p:txBody>
          <a:bodyPr wrap="square">
            <a:spAutoFit/>
          </a:bodyPr>
          <a:lstStyle/>
          <a:p>
            <a:pPr algn="just" eaLnBrk="0" hangingPunct="0">
              <a:lnSpc>
                <a:spcPct val="150000"/>
              </a:lnSpc>
              <a:spcBef>
                <a:spcPct val="50000"/>
              </a:spcBef>
            </a:pPr>
            <a:r>
              <a:rPr lang="en-US" sz="4000" dirty="0">
                <a:solidFill>
                  <a:srgbClr val="002060"/>
                </a:solidFill>
                <a:latin typeface="Times New Roman" pitchFamily="18" charset="0"/>
              </a:rPr>
              <a:t> </a:t>
            </a:r>
            <a:r>
              <a:rPr lang="en-US" sz="4000" b="1" dirty="0" err="1">
                <a:solidFill>
                  <a:srgbClr val="002060"/>
                </a:solidFill>
                <a:latin typeface="Times New Roman" pitchFamily="18" charset="0"/>
              </a:rPr>
              <a:t>Người</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tứ</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xứ</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đổ</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về</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xem</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vật</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rất</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đông</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vì</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ai</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cũng</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muốn</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xem</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mặt</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xem</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tài</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ông</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Cản</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Ngũ</a:t>
            </a:r>
            <a:r>
              <a:rPr lang="en-US" sz="4000" b="1" dirty="0">
                <a:solidFill>
                  <a:srgbClr val="002060"/>
                </a:solidFill>
                <a:latin typeface="Times New Roman" pitchFamily="18" charset="0"/>
              </a:rPr>
              <a:t>.</a:t>
            </a:r>
          </a:p>
        </p:txBody>
      </p:sp>
      <p:sp>
        <p:nvSpPr>
          <p:cNvPr id="2" name="Right Arrow 1"/>
          <p:cNvSpPr/>
          <p:nvPr/>
        </p:nvSpPr>
        <p:spPr>
          <a:xfrm>
            <a:off x="0" y="3277773"/>
            <a:ext cx="1181686" cy="40796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1760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7657"/>
                                        </p:tgtEl>
                                        <p:attrNameLst>
                                          <p:attrName>style.visibility</p:attrName>
                                        </p:attrNameLst>
                                      </p:cBhvr>
                                      <p:to>
                                        <p:strVal val="visible"/>
                                      </p:to>
                                    </p:set>
                                    <p:animEffect transition="in" filter="fade">
                                      <p:cBhvr>
                                        <p:cTn id="10" dur="500"/>
                                        <p:tgtEl>
                                          <p:spTgt spid="276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7" grpId="0"/>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8677" name="Text Box 5"/>
          <p:cNvSpPr txBox="1">
            <a:spLocks noChangeArrowheads="1"/>
          </p:cNvSpPr>
          <p:nvPr/>
        </p:nvSpPr>
        <p:spPr bwMode="auto">
          <a:xfrm>
            <a:off x="334107" y="1348154"/>
            <a:ext cx="10736944" cy="707886"/>
          </a:xfrm>
          <a:prstGeom prst="rect">
            <a:avLst/>
          </a:prstGeom>
          <a:noFill/>
          <a:ln w="9525">
            <a:noFill/>
            <a:miter lim="800000"/>
            <a:headEnd/>
            <a:tailEnd/>
          </a:ln>
          <a:effectLst/>
        </p:spPr>
        <p:txBody>
          <a:bodyPr wrap="square">
            <a:spAutoFit/>
          </a:bodyPr>
          <a:lstStyle/>
          <a:p>
            <a:pPr eaLnBrk="0" hangingPunct="0">
              <a:spcBef>
                <a:spcPct val="50000"/>
              </a:spcBef>
            </a:pPr>
            <a:r>
              <a:rPr lang="en-US" sz="4000" b="1" dirty="0">
                <a:solidFill>
                  <a:srgbClr val="C00000"/>
                </a:solidFill>
                <a:latin typeface="Times New Roman" pitchFamily="18" charset="0"/>
              </a:rPr>
              <a:t>b) </a:t>
            </a:r>
            <a:r>
              <a:rPr lang="en-US" sz="4000" b="1" dirty="0" err="1">
                <a:solidFill>
                  <a:srgbClr val="C00000"/>
                </a:solidFill>
                <a:latin typeface="Times New Roman" pitchFamily="18" charset="0"/>
              </a:rPr>
              <a:t>Vì</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sao</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lúc</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đầu</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keo</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vật</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xem</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chừng</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chán</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ngắt</a:t>
            </a:r>
            <a:r>
              <a:rPr lang="en-US" sz="4000" b="1" dirty="0">
                <a:solidFill>
                  <a:srgbClr val="C00000"/>
                </a:solidFill>
                <a:latin typeface="Times New Roman" pitchFamily="18" charset="0"/>
              </a:rPr>
              <a:t>?</a:t>
            </a:r>
          </a:p>
        </p:txBody>
      </p:sp>
      <p:sp>
        <p:nvSpPr>
          <p:cNvPr id="28680" name="Text Box 8"/>
          <p:cNvSpPr txBox="1">
            <a:spLocks noChangeArrowheads="1"/>
          </p:cNvSpPr>
          <p:nvPr/>
        </p:nvSpPr>
        <p:spPr bwMode="auto">
          <a:xfrm>
            <a:off x="1433732" y="2646882"/>
            <a:ext cx="10591800" cy="2751715"/>
          </a:xfrm>
          <a:prstGeom prst="rect">
            <a:avLst/>
          </a:prstGeom>
          <a:noFill/>
          <a:ln w="9525">
            <a:noFill/>
            <a:miter lim="800000"/>
            <a:headEnd/>
            <a:tailEnd/>
          </a:ln>
          <a:effectLst/>
        </p:spPr>
        <p:txBody>
          <a:bodyPr wrap="square">
            <a:spAutoFit/>
          </a:bodyPr>
          <a:lstStyle/>
          <a:p>
            <a:pPr algn="just" eaLnBrk="0" hangingPunct="0">
              <a:lnSpc>
                <a:spcPct val="150000"/>
              </a:lnSpc>
              <a:spcBef>
                <a:spcPct val="50000"/>
              </a:spcBef>
            </a:pPr>
            <a:r>
              <a:rPr lang="en-US" sz="4000" b="1" dirty="0" err="1">
                <a:solidFill>
                  <a:srgbClr val="002060"/>
                </a:solidFill>
                <a:latin typeface="Times New Roman" pitchFamily="18" charset="0"/>
              </a:rPr>
              <a:t>Lúc</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đầu</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keo</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vật</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xem</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chừng</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chán</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ngắt</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vì</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Quắm</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Đen</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thì</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lăn</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xả</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vào</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đánh</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rất</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hăng</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còn</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ông</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Cản</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Ngũ</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thì</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lớ</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ngớ</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chậm</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chạp</a:t>
            </a:r>
            <a:r>
              <a:rPr lang="en-US" sz="4000" b="1" dirty="0">
                <a:solidFill>
                  <a:srgbClr val="002060"/>
                </a:solidFill>
                <a:latin typeface="Times New Roman" pitchFamily="18" charset="0"/>
              </a:rPr>
              <a:t>.</a:t>
            </a:r>
          </a:p>
        </p:txBody>
      </p:sp>
      <p:sp>
        <p:nvSpPr>
          <p:cNvPr id="5" name="Right Arrow 4"/>
          <p:cNvSpPr/>
          <p:nvPr/>
        </p:nvSpPr>
        <p:spPr>
          <a:xfrm>
            <a:off x="112542" y="3108961"/>
            <a:ext cx="1181686" cy="40796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0525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8677"/>
                                        </p:tgtEl>
                                        <p:attrNameLst>
                                          <p:attrName>style.visibility</p:attrName>
                                        </p:attrNameLst>
                                      </p:cBhvr>
                                      <p:to>
                                        <p:strVal val="visible"/>
                                      </p:to>
                                    </p:set>
                                    <p:anim calcmode="lin" valueType="num">
                                      <p:cBhvr additive="base">
                                        <p:cTn id="7" dur="500" fill="hold"/>
                                        <p:tgtEl>
                                          <p:spTgt spid="28677"/>
                                        </p:tgtEl>
                                        <p:attrNameLst>
                                          <p:attrName>ppt_x</p:attrName>
                                        </p:attrNameLst>
                                      </p:cBhvr>
                                      <p:tavLst>
                                        <p:tav tm="0">
                                          <p:val>
                                            <p:strVal val="#ppt_x"/>
                                          </p:val>
                                        </p:tav>
                                        <p:tav tm="100000">
                                          <p:val>
                                            <p:strVal val="#ppt_x"/>
                                          </p:val>
                                        </p:tav>
                                      </p:tavLst>
                                    </p:anim>
                                    <p:anim calcmode="lin" valueType="num">
                                      <p:cBhvr additive="base">
                                        <p:cTn id="8" dur="500" fill="hold"/>
                                        <p:tgtEl>
                                          <p:spTgt spid="2867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28680"/>
                                        </p:tgtEl>
                                        <p:attrNameLst>
                                          <p:attrName>style.visibility</p:attrName>
                                        </p:attrNameLst>
                                      </p:cBhvr>
                                      <p:to>
                                        <p:strVal val="visible"/>
                                      </p:to>
                                    </p:set>
                                    <p:animEffect transition="in" filter="fade">
                                      <p:cBhvr>
                                        <p:cTn id="13" dur="500"/>
                                        <p:tgtEl>
                                          <p:spTgt spid="2868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p:bldP spid="28680" grpId="0"/>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6632" name="Text Box 8"/>
          <p:cNvSpPr txBox="1">
            <a:spLocks noChangeArrowheads="1"/>
          </p:cNvSpPr>
          <p:nvPr/>
        </p:nvSpPr>
        <p:spPr bwMode="auto">
          <a:xfrm>
            <a:off x="753590" y="1370428"/>
            <a:ext cx="10584970" cy="707886"/>
          </a:xfrm>
          <a:prstGeom prst="rect">
            <a:avLst/>
          </a:prstGeom>
          <a:noFill/>
          <a:ln w="9525">
            <a:noFill/>
            <a:miter lim="800000"/>
            <a:headEnd/>
            <a:tailEnd/>
          </a:ln>
          <a:effectLst/>
        </p:spPr>
        <p:txBody>
          <a:bodyPr wrap="square">
            <a:spAutoFit/>
          </a:bodyPr>
          <a:lstStyle/>
          <a:p>
            <a:pPr eaLnBrk="0" hangingPunct="0">
              <a:spcBef>
                <a:spcPct val="50000"/>
              </a:spcBef>
            </a:pPr>
            <a:r>
              <a:rPr lang="en-US" sz="4000" b="1" dirty="0">
                <a:solidFill>
                  <a:srgbClr val="C00000"/>
                </a:solidFill>
                <a:latin typeface="Times New Roman" pitchFamily="18" charset="0"/>
              </a:rPr>
              <a:t>c) </a:t>
            </a:r>
            <a:r>
              <a:rPr lang="en-US" sz="4000" b="1" dirty="0" err="1">
                <a:solidFill>
                  <a:srgbClr val="C00000"/>
                </a:solidFill>
                <a:latin typeface="Times New Roman" pitchFamily="18" charset="0"/>
              </a:rPr>
              <a:t>Vì</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sao</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ông</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Cản</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Ngũ</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mất</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đà</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chúi</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xuống</a:t>
            </a:r>
            <a:r>
              <a:rPr lang="en-US" sz="4000" b="1" dirty="0">
                <a:solidFill>
                  <a:srgbClr val="C00000"/>
                </a:solidFill>
                <a:latin typeface="Times New Roman" pitchFamily="18" charset="0"/>
              </a:rPr>
              <a:t>?</a:t>
            </a:r>
          </a:p>
        </p:txBody>
      </p:sp>
      <p:sp>
        <p:nvSpPr>
          <p:cNvPr id="26636" name="Text Box 12"/>
          <p:cNvSpPr txBox="1">
            <a:spLocks noChangeArrowheads="1"/>
          </p:cNvSpPr>
          <p:nvPr/>
        </p:nvSpPr>
        <p:spPr bwMode="auto">
          <a:xfrm>
            <a:off x="1557130" y="3048000"/>
            <a:ext cx="8305800" cy="1323439"/>
          </a:xfrm>
          <a:prstGeom prst="rect">
            <a:avLst/>
          </a:prstGeom>
          <a:noFill/>
          <a:ln w="9525">
            <a:noFill/>
            <a:miter lim="800000"/>
            <a:headEnd/>
            <a:tailEnd/>
          </a:ln>
          <a:effectLst/>
        </p:spPr>
        <p:txBody>
          <a:bodyPr>
            <a:spAutoFit/>
          </a:bodyPr>
          <a:lstStyle/>
          <a:p>
            <a:pPr algn="just" eaLnBrk="0" hangingPunct="0">
              <a:spcBef>
                <a:spcPct val="50000"/>
              </a:spcBef>
            </a:pPr>
            <a:r>
              <a:rPr lang="en-US" sz="4000" b="1" dirty="0" err="1">
                <a:solidFill>
                  <a:srgbClr val="002060"/>
                </a:solidFill>
                <a:latin typeface="Times New Roman" pitchFamily="18" charset="0"/>
              </a:rPr>
              <a:t>Ông</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Cản</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Ngũ</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mất</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đà</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chúi</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xuống</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vì</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ông</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muốn</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đánh</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lừa</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Quắm</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Đen</a:t>
            </a:r>
            <a:r>
              <a:rPr lang="en-US" sz="4000" b="1" dirty="0">
                <a:solidFill>
                  <a:srgbClr val="002060"/>
                </a:solidFill>
                <a:latin typeface="Times New Roman" pitchFamily="18" charset="0"/>
              </a:rPr>
              <a:t>.</a:t>
            </a:r>
          </a:p>
        </p:txBody>
      </p:sp>
      <p:sp>
        <p:nvSpPr>
          <p:cNvPr id="5" name="Right Arrow 4"/>
          <p:cNvSpPr/>
          <p:nvPr/>
        </p:nvSpPr>
        <p:spPr>
          <a:xfrm>
            <a:off x="112542" y="3108961"/>
            <a:ext cx="1181686" cy="40796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2387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6632"/>
                                        </p:tgtEl>
                                        <p:attrNameLst>
                                          <p:attrName>style.visibility</p:attrName>
                                        </p:attrNameLst>
                                      </p:cBhvr>
                                      <p:to>
                                        <p:strVal val="visible"/>
                                      </p:to>
                                    </p:set>
                                    <p:anim calcmode="lin" valueType="num">
                                      <p:cBhvr additive="base">
                                        <p:cTn id="7" dur="500" fill="hold"/>
                                        <p:tgtEl>
                                          <p:spTgt spid="26632"/>
                                        </p:tgtEl>
                                        <p:attrNameLst>
                                          <p:attrName>ppt_x</p:attrName>
                                        </p:attrNameLst>
                                      </p:cBhvr>
                                      <p:tavLst>
                                        <p:tav tm="0">
                                          <p:val>
                                            <p:strVal val="#ppt_x"/>
                                          </p:val>
                                        </p:tav>
                                        <p:tav tm="100000">
                                          <p:val>
                                            <p:strVal val="#ppt_x"/>
                                          </p:val>
                                        </p:tav>
                                      </p:tavLst>
                                    </p:anim>
                                    <p:anim calcmode="lin" valueType="num">
                                      <p:cBhvr additive="base">
                                        <p:cTn id="8" dur="500" fill="hold"/>
                                        <p:tgtEl>
                                          <p:spTgt spid="2663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26636"/>
                                        </p:tgtEl>
                                        <p:attrNameLst>
                                          <p:attrName>style.visibility</p:attrName>
                                        </p:attrNameLst>
                                      </p:cBhvr>
                                      <p:to>
                                        <p:strVal val="visible"/>
                                      </p:to>
                                    </p:set>
                                    <p:animEffect transition="in" filter="fade">
                                      <p:cBhvr>
                                        <p:cTn id="13" dur="500"/>
                                        <p:tgtEl>
                                          <p:spTgt spid="2663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2" grpId="0"/>
      <p:bldP spid="26636" grpId="0"/>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9702" name="Text Box 6"/>
          <p:cNvSpPr txBox="1">
            <a:spLocks noChangeArrowheads="1"/>
          </p:cNvSpPr>
          <p:nvPr/>
        </p:nvSpPr>
        <p:spPr bwMode="auto">
          <a:xfrm>
            <a:off x="398585" y="1868659"/>
            <a:ext cx="9550400" cy="707886"/>
          </a:xfrm>
          <a:prstGeom prst="rect">
            <a:avLst/>
          </a:prstGeom>
          <a:noFill/>
          <a:ln w="9525">
            <a:noFill/>
            <a:miter lim="800000"/>
            <a:headEnd/>
            <a:tailEnd/>
          </a:ln>
          <a:effectLst/>
        </p:spPr>
        <p:txBody>
          <a:bodyPr wrap="square">
            <a:spAutoFit/>
          </a:bodyPr>
          <a:lstStyle/>
          <a:p>
            <a:pPr eaLnBrk="0" hangingPunct="0">
              <a:spcBef>
                <a:spcPct val="50000"/>
              </a:spcBef>
            </a:pPr>
            <a:r>
              <a:rPr lang="en-US" sz="4000" b="1" dirty="0">
                <a:solidFill>
                  <a:srgbClr val="C00000"/>
                </a:solidFill>
                <a:latin typeface="Times New Roman" pitchFamily="18" charset="0"/>
              </a:rPr>
              <a:t>d) </a:t>
            </a:r>
            <a:r>
              <a:rPr lang="en-US" sz="4000" b="1" dirty="0" err="1">
                <a:solidFill>
                  <a:srgbClr val="C00000"/>
                </a:solidFill>
                <a:latin typeface="Times New Roman" pitchFamily="18" charset="0"/>
              </a:rPr>
              <a:t>Vì</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sao</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Quắm</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Đen</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thua</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ông</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Cản</a:t>
            </a:r>
            <a:r>
              <a:rPr lang="en-US" sz="4000" b="1" dirty="0">
                <a:solidFill>
                  <a:srgbClr val="C00000"/>
                </a:solidFill>
                <a:latin typeface="Times New Roman" pitchFamily="18" charset="0"/>
              </a:rPr>
              <a:t> </a:t>
            </a:r>
            <a:r>
              <a:rPr lang="en-US" sz="4000" b="1" dirty="0" err="1">
                <a:solidFill>
                  <a:srgbClr val="C00000"/>
                </a:solidFill>
                <a:latin typeface="Times New Roman" pitchFamily="18" charset="0"/>
              </a:rPr>
              <a:t>Ngũ</a:t>
            </a:r>
            <a:r>
              <a:rPr lang="en-US" sz="4000" b="1" dirty="0">
                <a:solidFill>
                  <a:srgbClr val="C00000"/>
                </a:solidFill>
                <a:latin typeface="Times New Roman" pitchFamily="18" charset="0"/>
              </a:rPr>
              <a:t>?</a:t>
            </a:r>
          </a:p>
        </p:txBody>
      </p:sp>
      <p:sp>
        <p:nvSpPr>
          <p:cNvPr id="29704" name="Text Box 8"/>
          <p:cNvSpPr txBox="1">
            <a:spLocks noChangeArrowheads="1"/>
          </p:cNvSpPr>
          <p:nvPr/>
        </p:nvSpPr>
        <p:spPr bwMode="auto">
          <a:xfrm>
            <a:off x="1524000" y="2743200"/>
            <a:ext cx="10475742" cy="2862322"/>
          </a:xfrm>
          <a:prstGeom prst="rect">
            <a:avLst/>
          </a:prstGeom>
          <a:noFill/>
          <a:ln w="9525">
            <a:noFill/>
            <a:miter lim="800000"/>
            <a:headEnd/>
            <a:tailEnd/>
          </a:ln>
          <a:effectLst/>
        </p:spPr>
        <p:txBody>
          <a:bodyPr wrap="square">
            <a:spAutoFit/>
          </a:bodyPr>
          <a:lstStyle/>
          <a:p>
            <a:pPr algn="just" eaLnBrk="0" hangingPunct="0">
              <a:lnSpc>
                <a:spcPct val="150000"/>
              </a:lnSpc>
              <a:spcBef>
                <a:spcPct val="50000"/>
              </a:spcBef>
            </a:pPr>
            <a:r>
              <a:rPr lang="en-US" sz="4000" b="1" dirty="0" err="1">
                <a:solidFill>
                  <a:srgbClr val="000099"/>
                </a:solidFill>
                <a:latin typeface="Times New Roman" pitchFamily="18" charset="0"/>
              </a:rPr>
              <a:t>Vì</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Quắm</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Đen</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nông</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nổi</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thiếu</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kinh</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nghiệm</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còn</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ông</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Cản</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Ngũ</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là</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người</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điềm</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đạm</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mưu</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trí</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giàu</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kinh</a:t>
            </a:r>
            <a:r>
              <a:rPr lang="en-US" sz="4000" b="1" dirty="0">
                <a:solidFill>
                  <a:srgbClr val="000099"/>
                </a:solidFill>
                <a:latin typeface="Times New Roman" pitchFamily="18" charset="0"/>
              </a:rPr>
              <a:t> </a:t>
            </a:r>
            <a:r>
              <a:rPr lang="en-US" sz="4000" b="1" dirty="0" err="1">
                <a:solidFill>
                  <a:srgbClr val="000099"/>
                </a:solidFill>
                <a:latin typeface="Times New Roman" pitchFamily="18" charset="0"/>
              </a:rPr>
              <a:t>nghiệm</a:t>
            </a:r>
            <a:r>
              <a:rPr lang="en-US" sz="4000" b="1" dirty="0">
                <a:solidFill>
                  <a:srgbClr val="000099"/>
                </a:solidFill>
                <a:latin typeface="Times New Roman" pitchFamily="18" charset="0"/>
              </a:rPr>
              <a:t>.</a:t>
            </a:r>
          </a:p>
        </p:txBody>
      </p:sp>
      <p:sp>
        <p:nvSpPr>
          <p:cNvPr id="5" name="Right Arrow 4"/>
          <p:cNvSpPr/>
          <p:nvPr/>
        </p:nvSpPr>
        <p:spPr>
          <a:xfrm>
            <a:off x="112542" y="3108961"/>
            <a:ext cx="1181686" cy="40796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527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9702"/>
                                        </p:tgtEl>
                                        <p:attrNameLst>
                                          <p:attrName>style.visibility</p:attrName>
                                        </p:attrNameLst>
                                      </p:cBhvr>
                                      <p:to>
                                        <p:strVal val="visible"/>
                                      </p:to>
                                    </p:set>
                                    <p:anim calcmode="lin" valueType="num">
                                      <p:cBhvr additive="base">
                                        <p:cTn id="7" dur="500" fill="hold"/>
                                        <p:tgtEl>
                                          <p:spTgt spid="29702"/>
                                        </p:tgtEl>
                                        <p:attrNameLst>
                                          <p:attrName>ppt_x</p:attrName>
                                        </p:attrNameLst>
                                      </p:cBhvr>
                                      <p:tavLst>
                                        <p:tav tm="0">
                                          <p:val>
                                            <p:strVal val="#ppt_x"/>
                                          </p:val>
                                        </p:tav>
                                        <p:tav tm="100000">
                                          <p:val>
                                            <p:strVal val="#ppt_x"/>
                                          </p:val>
                                        </p:tav>
                                      </p:tavLst>
                                    </p:anim>
                                    <p:anim calcmode="lin" valueType="num">
                                      <p:cBhvr additive="base">
                                        <p:cTn id="8" dur="500" fill="hold"/>
                                        <p:tgtEl>
                                          <p:spTgt spid="2970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9704"/>
                                        </p:tgtEl>
                                        <p:attrNameLst>
                                          <p:attrName>style.visibility</p:attrName>
                                        </p:attrNameLst>
                                      </p:cBhvr>
                                      <p:to>
                                        <p:strVal val="visible"/>
                                      </p:to>
                                    </p:set>
                                    <p:animEffect transition="in" filter="fade">
                                      <p:cBhvr>
                                        <p:cTn id="16" dur="500"/>
                                        <p:tgtEl>
                                          <p:spTgt spid="297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2" grpId="0"/>
      <p:bldP spid="29704" grpId="0"/>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ChangeArrowheads="1"/>
          </p:cNvSpPr>
          <p:nvPr/>
        </p:nvSpPr>
        <p:spPr bwMode="auto">
          <a:xfrm>
            <a:off x="6400800" y="1752600"/>
            <a:ext cx="3352800" cy="2514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vi-VN" altLang="vi-VN">
              <a:solidFill>
                <a:schemeClr val="bg1"/>
              </a:solidFill>
            </a:endParaRPr>
          </a:p>
        </p:txBody>
      </p:sp>
      <p:pic>
        <p:nvPicPr>
          <p:cNvPr id="152595" name="Chuyện CTLN.wma">
            <a:hlinkClick r:id="" action="ppaction://media"/>
          </p:cNvPr>
          <p:cNvPicPr>
            <a:picLocks noRot="1" noChangeAspect="1" noChangeArrowheads="1"/>
          </p:cNvPicPr>
          <p:nvPr>
            <a:audioFile r:link="rId1"/>
          </p:nvPr>
        </p:nvPicPr>
        <p:blipFill>
          <a:blip r:embed="rId3">
            <a:extLst>
              <a:ext uri="{28A0092B-C50C-407E-A947-70E740481C1C}">
                <a14:useLocalDpi xmlns:a14="http://schemas.microsoft.com/office/drawing/2010/main" val="0"/>
              </a:ext>
            </a:extLst>
          </a:blip>
          <a:srcRect/>
          <a:stretch>
            <a:fillRect/>
          </a:stretch>
        </p:blipFill>
        <p:spPr bwMode="auto">
          <a:xfrm>
            <a:off x="10363200" y="5562600"/>
            <a:ext cx="1016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2" name="WordArt 21"/>
          <p:cNvSpPr>
            <a:spLocks noChangeArrowheads="1" noChangeShapeType="1" noTextEdit="1"/>
          </p:cNvSpPr>
          <p:nvPr/>
        </p:nvSpPr>
        <p:spPr bwMode="auto">
          <a:xfrm>
            <a:off x="914400" y="1447800"/>
            <a:ext cx="10058400" cy="3962400"/>
          </a:xfrm>
          <a:prstGeom prst="rect">
            <a:avLst/>
          </a:prstGeom>
        </p:spPr>
        <p:txBody>
          <a:bodyPr wrap="none" fromWordArt="1">
            <a:prstTxWarp prst="textCascadeUp">
              <a:avLst>
                <a:gd name="adj" fmla="val 44444"/>
              </a:avLst>
            </a:prstTxWarp>
            <a:scene3d>
              <a:camera prst="legacyPerspectiveFront">
                <a:rot lat="20519974" lon="1080000" rev="0"/>
              </a:camera>
              <a:lightRig rig="legacyHarsh2" dir="b"/>
            </a:scene3d>
            <a:sp3d extrusionH="430200" prstMaterial="legacyMatte">
              <a:extrusionClr>
                <a:srgbClr val="FF6600"/>
              </a:extrusionClr>
            </a:sp3d>
          </a:bodyPr>
          <a:lstStyle/>
          <a:p>
            <a:pPr algn="ctr"/>
            <a:r>
              <a:rPr lang="en-US" sz="3600" b="1" kern="10">
                <a:ln w="9525">
                  <a:round/>
                  <a:headEnd/>
                  <a:tailEnd/>
                </a:ln>
                <a:gradFill rotWithShape="1">
                  <a:gsLst>
                    <a:gs pos="0">
                      <a:srgbClr val="FFE701"/>
                    </a:gs>
                    <a:gs pos="100000">
                      <a:srgbClr val="FE3E02"/>
                    </a:gs>
                  </a:gsLst>
                  <a:lin ang="5400000" scaled="1"/>
                </a:gradFill>
                <a:latin typeface=".VnTime"/>
              </a:rPr>
              <a:t>CHÀO  TẠM BiỆT </a:t>
            </a:r>
          </a:p>
          <a:p>
            <a:pPr algn="ctr"/>
            <a:r>
              <a:rPr lang="en-US" sz="3600" b="1" kern="10">
                <a:ln w="9525">
                  <a:round/>
                  <a:headEnd/>
                  <a:tailEnd/>
                </a:ln>
                <a:gradFill rotWithShape="1">
                  <a:gsLst>
                    <a:gs pos="0">
                      <a:srgbClr val="FFE701"/>
                    </a:gs>
                    <a:gs pos="100000">
                      <a:srgbClr val="FE3E02"/>
                    </a:gs>
                  </a:gsLst>
                  <a:lin ang="5400000" scaled="1"/>
                </a:gradFill>
                <a:latin typeface=".VnTime"/>
              </a:rPr>
              <a:t>CÁC EM !</a:t>
            </a:r>
          </a:p>
        </p:txBody>
      </p:sp>
      <p:pic>
        <p:nvPicPr>
          <p:cNvPr id="37893" name="Picture 87" descr="Picture15">
            <a:hlinkClick r:id="rId4" action="ppaction://hlinksldjump"/>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208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4" name="Picture 87" descr="Picture15">
            <a:hlinkClick r:id="rId4" action="ppaction://hlinksldjump"/>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5965826"/>
            <a:ext cx="13208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5" name="Picture 87" descr="Picture15">
            <a:hlinkClick r:id="rId4" action="ppaction://hlinksldjump"/>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0566400" y="5791201"/>
            <a:ext cx="13208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6" name="Picture 87" descr="Picture15">
            <a:hlinkClick r:id="rId4" action="ppaction://hlinksldjump"/>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0871200" y="0"/>
            <a:ext cx="13208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5790883"/>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89964" fill="hold"/>
                                        <p:tgtEl>
                                          <p:spTgt spid="152595"/>
                                        </p:tgtEl>
                                      </p:cBhvr>
                                    </p:cmd>
                                  </p:childTnLst>
                                </p:cTn>
                              </p:par>
                              <p:par>
                                <p:cTn id="7" presetID="1" presetClass="mediacall" presetSubtype="0" fill="hold" nodeType="withEffect">
                                  <p:stCondLst>
                                    <p:cond delay="0"/>
                                  </p:stCondLst>
                                  <p:childTnLst>
                                    <p:cmd type="call" cmd="playFrom(0.0)">
                                      <p:cBhvr>
                                        <p:cTn id="8" dur="189964" fill="hold"/>
                                        <p:tgtEl>
                                          <p:spTgt spid="15259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9" fill="hold" display="0">
                  <p:stCondLst>
                    <p:cond delay="indefinite"/>
                  </p:stCondLst>
                  <p:endCondLst>
                    <p:cond evt="onNext" delay="0">
                      <p:tgtEl>
                        <p:sldTgt/>
                      </p:tgtEl>
                    </p:cond>
                    <p:cond evt="onPrev" delay="0">
                      <p:tgtEl>
                        <p:sldTgt/>
                      </p:tgtEl>
                    </p:cond>
                    <p:cond evt="onStopAudio" delay="0">
                      <p:tgtEl>
                        <p:sldTgt/>
                      </p:tgtEl>
                    </p:cond>
                  </p:endCondLst>
                </p:cTn>
                <p:tgtEl>
                  <p:spTgt spid="152595"/>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3"/>
          <p:cNvSpPr/>
          <p:nvPr/>
        </p:nvSpPr>
        <p:spPr>
          <a:xfrm>
            <a:off x="67455" y="0"/>
            <a:ext cx="4332157" cy="2098623"/>
          </a:xfrm>
          <a:prstGeom prst="cloud">
            <a:avLst/>
          </a:prstGeom>
          <a:ln w="76200">
            <a:solidFill>
              <a:schemeClr val="accent1">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3200" b="1">
                <a:solidFill>
                  <a:srgbClr val="FF0000"/>
                </a:solidFill>
                <a:latin typeface="Times New Roman" panose="02020603050405020304" pitchFamily="18" charset="0"/>
                <a:cs typeface="Times New Roman" panose="02020603050405020304" pitchFamily="18" charset="0"/>
              </a:rPr>
              <a:t>KHỞI ĐỘNG</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67003" y="1139252"/>
            <a:ext cx="7624997" cy="5718748"/>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08" y="2988976"/>
            <a:ext cx="1800225" cy="10096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5074" y="251488"/>
            <a:ext cx="1800225" cy="100965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0156" y="5123880"/>
            <a:ext cx="1800225" cy="1009650"/>
          </a:xfrm>
          <a:prstGeom prst="rect">
            <a:avLst/>
          </a:prstGeom>
        </p:spPr>
      </p:pic>
    </p:spTree>
    <p:extLst>
      <p:ext uri="{BB962C8B-B14F-4D97-AF65-F5344CB8AC3E}">
        <p14:creationId xmlns:p14="http://schemas.microsoft.com/office/powerpoint/2010/main" val="9854257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4"/>
          <a:stretch>
            <a:fillRect/>
          </a:stretch>
        </p:blipFill>
        <p:spPr>
          <a:xfrm>
            <a:off x="-257742" y="919427"/>
            <a:ext cx="9278916" cy="1072989"/>
          </a:xfrm>
          <a:prstGeom prst="rect">
            <a:avLst/>
          </a:prstGeom>
        </p:spPr>
      </p:pic>
      <p:pic>
        <p:nvPicPr>
          <p:cNvPr id="4" name="Picture 3"/>
          <p:cNvPicPr>
            <a:picLocks noChangeAspect="1"/>
          </p:cNvPicPr>
          <p:nvPr/>
        </p:nvPicPr>
        <p:blipFill>
          <a:blip r:embed="rId5"/>
          <a:stretch>
            <a:fillRect/>
          </a:stretch>
        </p:blipFill>
        <p:spPr>
          <a:xfrm>
            <a:off x="1261487" y="1869481"/>
            <a:ext cx="10028789" cy="1072989"/>
          </a:xfrm>
          <a:prstGeom prst="rect">
            <a:avLst/>
          </a:prstGeom>
        </p:spPr>
      </p:pic>
      <p:pic>
        <p:nvPicPr>
          <p:cNvPr id="5" name="Picture 4"/>
          <p:cNvPicPr>
            <a:picLocks noChangeAspect="1"/>
          </p:cNvPicPr>
          <p:nvPr/>
        </p:nvPicPr>
        <p:blipFill>
          <a:blip r:embed="rId6"/>
          <a:stretch>
            <a:fillRect/>
          </a:stretch>
        </p:blipFill>
        <p:spPr>
          <a:xfrm>
            <a:off x="3981028" y="2819534"/>
            <a:ext cx="9879351" cy="2853175"/>
          </a:xfrm>
          <a:prstGeom prst="rect">
            <a:avLst/>
          </a:prstGeom>
        </p:spPr>
      </p:pic>
      <p:pic>
        <p:nvPicPr>
          <p:cNvPr id="12" name="Picture 11"/>
          <p:cNvPicPr>
            <a:picLocks noChangeAspect="1"/>
          </p:cNvPicPr>
          <p:nvPr/>
        </p:nvPicPr>
        <p:blipFill>
          <a:blip r:embed="rId7"/>
          <a:stretch>
            <a:fillRect/>
          </a:stretch>
        </p:blipFill>
        <p:spPr>
          <a:xfrm>
            <a:off x="3981028" y="3599023"/>
            <a:ext cx="957155" cy="1072989"/>
          </a:xfrm>
          <a:prstGeom prst="rect">
            <a:avLst/>
          </a:prstGeom>
        </p:spPr>
      </p:pic>
    </p:spTree>
    <p:extLst>
      <p:ext uri="{BB962C8B-B14F-4D97-AF65-F5344CB8AC3E}">
        <p14:creationId xmlns:p14="http://schemas.microsoft.com/office/powerpoint/2010/main" val="2950236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26" presetClass="emph" presetSubtype="0" fill="hold" nodeType="withEffect">
                                  <p:stCondLst>
                                    <p:cond delay="0"/>
                                  </p:stCondLst>
                                  <p:childTnLst>
                                    <p:animEffect transition="out" filter="fade">
                                      <p:cBhvr>
                                        <p:cTn id="14" dur="500" tmFilter="0, 0; .2, .5; .8, .5; 1, 0"/>
                                        <p:tgtEl>
                                          <p:spTgt spid="12"/>
                                        </p:tgtEl>
                                      </p:cBhvr>
                                    </p:animEffect>
                                    <p:animScale>
                                      <p:cBhvr>
                                        <p:cTn id="15" dur="250" autoRev="1" fill="hold"/>
                                        <p:tgtEl>
                                          <p:spTgt spid="1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11444" y="979883"/>
            <a:ext cx="9278916" cy="1072989"/>
          </a:xfrm>
          <a:prstGeom prst="rect">
            <a:avLst/>
          </a:prstGeom>
        </p:spPr>
      </p:pic>
      <p:pic>
        <p:nvPicPr>
          <p:cNvPr id="17" name="Picture 16"/>
          <p:cNvPicPr>
            <a:picLocks noChangeAspect="1"/>
          </p:cNvPicPr>
          <p:nvPr/>
        </p:nvPicPr>
        <p:blipFill>
          <a:blip r:embed="rId4"/>
          <a:stretch>
            <a:fillRect/>
          </a:stretch>
        </p:blipFill>
        <p:spPr>
          <a:xfrm>
            <a:off x="2645623" y="2773426"/>
            <a:ext cx="9681287" cy="2639797"/>
          </a:xfrm>
          <a:prstGeom prst="rect">
            <a:avLst/>
          </a:prstGeom>
        </p:spPr>
      </p:pic>
      <p:pic>
        <p:nvPicPr>
          <p:cNvPr id="19" name="Picture 18"/>
          <p:cNvPicPr>
            <a:picLocks noChangeAspect="1"/>
          </p:cNvPicPr>
          <p:nvPr/>
        </p:nvPicPr>
        <p:blipFill>
          <a:blip r:embed="rId5"/>
          <a:stretch>
            <a:fillRect/>
          </a:stretch>
        </p:blipFill>
        <p:spPr>
          <a:xfrm>
            <a:off x="2645623" y="2773426"/>
            <a:ext cx="871804" cy="1072989"/>
          </a:xfrm>
          <a:prstGeom prst="rect">
            <a:avLst/>
          </a:prstGeom>
        </p:spPr>
      </p:pic>
      <p:pic>
        <p:nvPicPr>
          <p:cNvPr id="23" name="Picture 22"/>
          <p:cNvPicPr>
            <a:picLocks noChangeAspect="1"/>
          </p:cNvPicPr>
          <p:nvPr/>
        </p:nvPicPr>
        <p:blipFill>
          <a:blip r:embed="rId6"/>
          <a:stretch>
            <a:fillRect/>
          </a:stretch>
        </p:blipFill>
        <p:spPr>
          <a:xfrm>
            <a:off x="798375" y="1875313"/>
            <a:ext cx="9547163" cy="1182727"/>
          </a:xfrm>
          <a:prstGeom prst="rect">
            <a:avLst/>
          </a:prstGeom>
        </p:spPr>
      </p:pic>
    </p:spTree>
    <p:extLst>
      <p:ext uri="{BB962C8B-B14F-4D97-AF65-F5344CB8AC3E}">
        <p14:creationId xmlns:p14="http://schemas.microsoft.com/office/powerpoint/2010/main" val="4057256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26" presetClass="emph" presetSubtype="0" fill="hold" nodeType="withEffect">
                                  <p:stCondLst>
                                    <p:cond delay="0"/>
                                  </p:stCondLst>
                                  <p:childTnLst>
                                    <p:animEffect transition="out" filter="fade">
                                      <p:cBhvr>
                                        <p:cTn id="14" dur="500" tmFilter="0, 0; .2, .5; .8, .5; 1, 0"/>
                                        <p:tgtEl>
                                          <p:spTgt spid="19"/>
                                        </p:tgtEl>
                                      </p:cBhvr>
                                    </p:animEffect>
                                    <p:animScale>
                                      <p:cBhvr>
                                        <p:cTn id="15" dur="250" autoRev="1" fill="hold"/>
                                        <p:tgtEl>
                                          <p:spTgt spid="1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3" name="Rectangle 4"/>
          <p:cNvSpPr>
            <a:spLocks noGrp="1" noChangeArrowheads="1"/>
          </p:cNvSpPr>
          <p:nvPr>
            <p:ph/>
          </p:nvPr>
        </p:nvSpPr>
        <p:spPr bwMode="auto">
          <a:xfrm>
            <a:off x="84406" y="840711"/>
            <a:ext cx="11872685" cy="5239657"/>
          </a:xfrm>
          <a:prstGeom prst="rect">
            <a:avLst/>
          </a:prstGeom>
          <a:noFill/>
          <a:ln w="9525">
            <a:solidFill>
              <a:schemeClr val="bg1"/>
            </a:solidFill>
            <a:miter lim="800000"/>
            <a:headEnd/>
            <a:tailEnd/>
          </a:ln>
        </p:spPr>
        <p:txBody>
          <a:bodyPr wrap="none" anchor="ctr">
            <a:noAutofit/>
          </a:bodyPr>
          <a:lstStyle/>
          <a:p>
            <a:pPr marL="0" indent="0">
              <a:buNone/>
            </a:pPr>
            <a:r>
              <a:rPr lang="en-US" sz="3200" b="1" dirty="0">
                <a:solidFill>
                  <a:srgbClr val="C00000"/>
                </a:solidFill>
                <a:latin typeface="Times New Roman" panose="02020603050405020304" pitchFamily="18" charset="0"/>
                <a:cs typeface="Times New Roman" panose="02020603050405020304" pitchFamily="18" charset="0"/>
              </a:rPr>
              <a:t>1. </a:t>
            </a:r>
            <a:r>
              <a:rPr lang="en-US" sz="3200" b="1" dirty="0" err="1">
                <a:solidFill>
                  <a:srgbClr val="C00000"/>
                </a:solidFill>
                <a:latin typeface="Times New Roman" panose="02020603050405020304" pitchFamily="18" charset="0"/>
                <a:cs typeface="Times New Roman" panose="02020603050405020304" pitchFamily="18" charset="0"/>
              </a:rPr>
              <a:t>Đoạn</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thơ</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dưới</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đây</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tả</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những</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sự</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vật</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và</a:t>
            </a:r>
            <a:r>
              <a:rPr lang="en-US" sz="3200" b="1" dirty="0">
                <a:solidFill>
                  <a:srgbClr val="C00000"/>
                </a:solidFill>
                <a:latin typeface="Times New Roman" panose="02020603050405020304" pitchFamily="18" charset="0"/>
                <a:cs typeface="Times New Roman" panose="02020603050405020304" pitchFamily="18" charset="0"/>
              </a:rPr>
              <a:t> con </a:t>
            </a:r>
            <a:r>
              <a:rPr lang="en-US" sz="3200" b="1" dirty="0" err="1">
                <a:solidFill>
                  <a:srgbClr val="C00000"/>
                </a:solidFill>
                <a:latin typeface="Times New Roman" panose="02020603050405020304" pitchFamily="18" charset="0"/>
                <a:cs typeface="Times New Roman" panose="02020603050405020304" pitchFamily="18" charset="0"/>
              </a:rPr>
              <a:t>vật</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nào</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Cách</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gọi</a:t>
            </a:r>
            <a:endParaRPr lang="en-US" sz="3200" b="1" dirty="0">
              <a:solidFill>
                <a:srgbClr val="C00000"/>
              </a:solidFill>
              <a:latin typeface="Times New Roman" panose="02020603050405020304" pitchFamily="18" charset="0"/>
              <a:cs typeface="Times New Roman" panose="02020603050405020304" pitchFamily="18" charset="0"/>
            </a:endParaRPr>
          </a:p>
          <a:p>
            <a:pPr marL="0" indent="0">
              <a:buNone/>
            </a:pP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và</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tả</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chúng</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có</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gì</a:t>
            </a:r>
            <a:r>
              <a:rPr lang="en-US" sz="3200" b="1" dirty="0">
                <a:solidFill>
                  <a:srgbClr val="C00000"/>
                </a:solidFill>
                <a:latin typeface="Times New Roman" panose="02020603050405020304" pitchFamily="18" charset="0"/>
                <a:cs typeface="Times New Roman" panose="02020603050405020304" pitchFamily="18" charset="0"/>
              </a:rPr>
              <a:t> hay?   </a:t>
            </a:r>
          </a:p>
          <a:p>
            <a:pPr marL="0" indent="0">
              <a:buNone/>
            </a:pPr>
            <a:r>
              <a:rPr lang="en-US" sz="32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Những</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chị</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lúa</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phất</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phơ</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bím</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tóc</a:t>
            </a:r>
            <a:endParaRPr lang="en-US" sz="4000" b="1" dirty="0">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Những</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cậu</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tre</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bá</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vai</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nhau</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thì</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thầm</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đứng</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học</a:t>
            </a:r>
            <a:endParaRPr lang="en-US" sz="4000" b="1" dirty="0">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Đàn</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cò</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áo</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trắng</a:t>
            </a:r>
            <a:r>
              <a:rPr lang="en-US" sz="4000" b="1" dirty="0">
                <a:latin typeface="Times New Roman" panose="02020603050405020304" pitchFamily="18" charset="0"/>
                <a:cs typeface="Times New Roman" panose="02020603050405020304" pitchFamily="18" charset="0"/>
              </a:rPr>
              <a:t>          </a:t>
            </a:r>
          </a:p>
          <a:p>
            <a:pPr marL="0" indent="0">
              <a:buNone/>
            </a:pP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Khiêng</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nắng</a:t>
            </a:r>
            <a:endParaRPr lang="en-US" sz="4000" b="1" dirty="0">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		Qua </a:t>
            </a:r>
            <a:r>
              <a:rPr lang="en-US" sz="4000" b="1" dirty="0" err="1">
                <a:latin typeface="Times New Roman" panose="02020603050405020304" pitchFamily="18" charset="0"/>
                <a:cs typeface="Times New Roman" panose="02020603050405020304" pitchFamily="18" charset="0"/>
              </a:rPr>
              <a:t>sông</a:t>
            </a:r>
            <a:endParaRPr lang="en-US" sz="4000" b="1" dirty="0">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Cô</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gió</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chăn</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mây</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trên</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đồng</a:t>
            </a:r>
            <a:endParaRPr lang="en-US" sz="4000" b="1" dirty="0">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Bác</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mặt</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trời</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đạp</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xe</a:t>
            </a:r>
            <a:r>
              <a:rPr lang="en-US" sz="4000" b="1" dirty="0">
                <a:latin typeface="Times New Roman" panose="02020603050405020304" pitchFamily="18" charset="0"/>
                <a:cs typeface="Times New Roman" panose="02020603050405020304" pitchFamily="18" charset="0"/>
              </a:rPr>
              <a:t> qua </a:t>
            </a:r>
            <a:r>
              <a:rPr lang="en-US" sz="4000" b="1" dirty="0" err="1">
                <a:latin typeface="Times New Roman" panose="02020603050405020304" pitchFamily="18" charset="0"/>
                <a:cs typeface="Times New Roman" panose="02020603050405020304" pitchFamily="18" charset="0"/>
              </a:rPr>
              <a:t>ngọn</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núi</a:t>
            </a:r>
            <a:r>
              <a:rPr lang="en-US" sz="4000" b="1" dirty="0">
                <a:latin typeface="Times New Roman" panose="02020603050405020304" pitchFamily="18" charset="0"/>
                <a:cs typeface="Times New Roman" panose="02020603050405020304" pitchFamily="18" charset="0"/>
              </a:rPr>
              <a:t>.</a:t>
            </a:r>
          </a:p>
          <a:p>
            <a:pPr marL="0" indent="0">
              <a:buNone/>
            </a:pP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Trần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Đăng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Khoa</a:t>
            </a:r>
            <a:r>
              <a:rPr lang="en-US" sz="3200" b="1" dirty="0">
                <a:latin typeface="Times New Roman" panose="02020603050405020304" pitchFamily="18" charset="0"/>
                <a:cs typeface="Times New Roman" panose="02020603050405020304" pitchFamily="18" charset="0"/>
              </a:rPr>
              <a:t>                                                                                     </a:t>
            </a:r>
          </a:p>
        </p:txBody>
      </p:sp>
      <p:cxnSp>
        <p:nvCxnSpPr>
          <p:cNvPr id="4" name="Straight Connector 3"/>
          <p:cNvCxnSpPr/>
          <p:nvPr/>
        </p:nvCxnSpPr>
        <p:spPr>
          <a:xfrm flipV="1">
            <a:off x="4445392" y="1955409"/>
            <a:ext cx="590842" cy="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4515728" y="2630658"/>
            <a:ext cx="647115" cy="1172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032782" y="3291725"/>
            <a:ext cx="1456006" cy="1418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760785" y="5345722"/>
            <a:ext cx="601393"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940147" y="6080368"/>
            <a:ext cx="1800666"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3258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1513449" y="190262"/>
            <a:ext cx="8915400" cy="2971800"/>
          </a:xfrm>
          <a:prstGeom prst="rect">
            <a:avLst/>
          </a:prstGeom>
          <a:solidFill>
            <a:schemeClr val="bg1"/>
          </a:solidFill>
          <a:ln w="9525">
            <a:solidFill>
              <a:schemeClr val="bg1"/>
            </a:solidFill>
            <a:miter lim="800000"/>
            <a:headEnd/>
            <a:tailEnd/>
          </a:ln>
        </p:spPr>
        <p:txBody>
          <a:bodyPr wrap="none" anchor="ctr"/>
          <a:lstStyle/>
          <a:p>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chị</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lúa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phất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phơ</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bím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tóc</a:t>
            </a:r>
            <a:endParaRPr lang="en-US" sz="2800" b="1" dirty="0">
              <a:latin typeface="Times New Roman" panose="02020603050405020304" pitchFamily="18" charset="0"/>
              <a:cs typeface="Times New Roman" panose="02020603050405020304" pitchFamily="18" charset="0"/>
            </a:endParaRPr>
          </a:p>
          <a:p>
            <a:pPr marL="342900" indent="-342900"/>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cậu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tre</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bá</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vai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nhau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thì</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thầm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đứng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học</a:t>
            </a:r>
            <a:endParaRPr lang="en-US" sz="2800" b="1" dirty="0">
              <a:latin typeface="Times New Roman" panose="02020603050405020304" pitchFamily="18" charset="0"/>
              <a:cs typeface="Times New Roman" panose="02020603050405020304" pitchFamily="18" charset="0"/>
            </a:endParaRPr>
          </a:p>
          <a:p>
            <a:pPr marL="342900" indent="-342900"/>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Đàn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cò</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áo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trắng</a:t>
            </a:r>
            <a:r>
              <a:rPr lang="en-US" sz="2800" b="1" dirty="0">
                <a:latin typeface="Times New Roman" panose="02020603050405020304" pitchFamily="18" charset="0"/>
                <a:cs typeface="Times New Roman" panose="02020603050405020304" pitchFamily="18" charset="0"/>
              </a:rPr>
              <a:t>          </a:t>
            </a:r>
          </a:p>
          <a:p>
            <a:pPr marL="342900" indent="-342900"/>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Khiêng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nắng</a:t>
            </a:r>
            <a:endParaRPr lang="en-US" sz="2800" b="1" dirty="0">
              <a:latin typeface="Times New Roman" panose="02020603050405020304" pitchFamily="18" charset="0"/>
              <a:cs typeface="Times New Roman" panose="02020603050405020304" pitchFamily="18" charset="0"/>
            </a:endParaRPr>
          </a:p>
          <a:p>
            <a:pPr marL="342900" indent="-342900"/>
            <a:r>
              <a:rPr lang="en-US" sz="2800" b="1" dirty="0">
                <a:latin typeface="Times New Roman" panose="02020603050405020304" pitchFamily="18" charset="0"/>
                <a:cs typeface="Times New Roman" panose="02020603050405020304" pitchFamily="18" charset="0"/>
              </a:rPr>
              <a:t>		Qua </a:t>
            </a:r>
            <a:r>
              <a:rPr lang="en-US" sz="2800" b="1" dirty="0" err="1">
                <a:latin typeface="Times New Roman" panose="02020603050405020304" pitchFamily="18" charset="0"/>
                <a:cs typeface="Times New Roman" panose="02020603050405020304" pitchFamily="18" charset="0"/>
              </a:rPr>
              <a:t>sông</a:t>
            </a:r>
            <a:endParaRPr lang="en-US" sz="2800" b="1" dirty="0">
              <a:latin typeface="Times New Roman" panose="02020603050405020304" pitchFamily="18" charset="0"/>
              <a:cs typeface="Times New Roman" panose="02020603050405020304" pitchFamily="18" charset="0"/>
            </a:endParaRPr>
          </a:p>
          <a:p>
            <a:pPr marL="342900" indent="-342900"/>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Cô</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gió</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chăn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mây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trên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đồng</a:t>
            </a:r>
            <a:endParaRPr lang="en-US" sz="2800" b="1" dirty="0">
              <a:latin typeface="Times New Roman" panose="02020603050405020304" pitchFamily="18" charset="0"/>
              <a:cs typeface="Times New Roman" panose="02020603050405020304" pitchFamily="18" charset="0"/>
            </a:endParaRPr>
          </a:p>
          <a:p>
            <a:pPr marL="342900" indent="-342900"/>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mặt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trời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đạp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xe</a:t>
            </a:r>
            <a:r>
              <a:rPr lang="en-US" sz="2800" b="1" dirty="0">
                <a:latin typeface="Times New Roman" panose="02020603050405020304" pitchFamily="18" charset="0"/>
                <a:cs typeface="Times New Roman" panose="02020603050405020304" pitchFamily="18" charset="0"/>
              </a:rPr>
              <a:t> qua </a:t>
            </a:r>
            <a:r>
              <a:rPr lang="en-US" sz="2800" b="1" dirty="0" err="1">
                <a:latin typeface="Times New Roman" panose="02020603050405020304" pitchFamily="18" charset="0"/>
                <a:cs typeface="Times New Roman" panose="02020603050405020304" pitchFamily="18" charset="0"/>
              </a:rPr>
              <a:t>ngọn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núi</a:t>
            </a:r>
            <a:r>
              <a:rPr lang="en-US" sz="2800" b="1" dirty="0">
                <a:latin typeface="Times New Roman" panose="02020603050405020304" pitchFamily="18" charset="0"/>
                <a:cs typeface="Times New Roman" panose="02020603050405020304" pitchFamily="18" charset="0"/>
              </a:rPr>
              <a:t>.                                                                                     </a:t>
            </a:r>
          </a:p>
        </p:txBody>
      </p:sp>
      <p:graphicFrame>
        <p:nvGraphicFramePr>
          <p:cNvPr id="41199" name="Group 239"/>
          <p:cNvGraphicFramePr>
            <a:graphicFrameLocks noGrp="1"/>
          </p:cNvGraphicFramePr>
          <p:nvPr>
            <p:ph/>
            <p:extLst>
              <p:ext uri="{D42A27DB-BD31-4B8C-83A1-F6EECF244321}">
                <p14:modId xmlns:p14="http://schemas.microsoft.com/office/powerpoint/2010/main" val="1479789094"/>
              </p:ext>
            </p:extLst>
          </p:nvPr>
        </p:nvGraphicFramePr>
        <p:xfrm>
          <a:off x="1600200" y="3276600"/>
          <a:ext cx="8763000" cy="3429000"/>
        </p:xfrm>
        <a:graphic>
          <a:graphicData uri="http://schemas.openxmlformats.org/drawingml/2006/table">
            <a:tbl>
              <a:tblPr/>
              <a:tblGrid>
                <a:gridCol w="1846385">
                  <a:extLst>
                    <a:ext uri="{9D8B030D-6E8A-4147-A177-3AD203B41FA5}">
                      <a16:colId xmlns:a16="http://schemas.microsoft.com/office/drawing/2014/main" val="20000"/>
                    </a:ext>
                  </a:extLst>
                </a:gridCol>
                <a:gridCol w="2471894">
                  <a:extLst>
                    <a:ext uri="{9D8B030D-6E8A-4147-A177-3AD203B41FA5}">
                      <a16:colId xmlns:a16="http://schemas.microsoft.com/office/drawing/2014/main" val="20001"/>
                    </a:ext>
                  </a:extLst>
                </a:gridCol>
                <a:gridCol w="4444721">
                  <a:extLst>
                    <a:ext uri="{9D8B030D-6E8A-4147-A177-3AD203B41FA5}">
                      <a16:colId xmlns:a16="http://schemas.microsoft.com/office/drawing/2014/main" val="20002"/>
                    </a:ext>
                  </a:extLst>
                </a:gridCol>
              </a:tblGrid>
              <a:tr h="1089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Tên</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các</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sự</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vật</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con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vật</a:t>
                      </a:r>
                      <a:endPar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118"/>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Từ</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ngữ</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dùng</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để</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gọi</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các</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sự</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vật</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con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vật</a:t>
                      </a:r>
                      <a:endPar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118"/>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Từ</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ngữ</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miêu</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tả</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các</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sự</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vật</a:t>
                      </a: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con </a:t>
                      </a:r>
                      <a:r>
                        <a:rPr kumimoji="0" 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vật</a:t>
                      </a:r>
                      <a:endParaRPr kumimoji="0" 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118"/>
                    </a:solidFill>
                  </a:tcPr>
                </a:tc>
                <a:extLst>
                  <a:ext uri="{0D108BD9-81ED-4DB2-BD59-A6C34878D82A}">
                    <a16:rowId xmlns:a16="http://schemas.microsoft.com/office/drawing/2014/main" val="10000"/>
                  </a:ext>
                </a:extLst>
              </a:tr>
              <a:tr h="466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118"/>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118"/>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118"/>
                    </a:solidFill>
                  </a:tcPr>
                </a:tc>
                <a:extLst>
                  <a:ext uri="{0D108BD9-81ED-4DB2-BD59-A6C34878D82A}">
                    <a16:rowId xmlns:a16="http://schemas.microsoft.com/office/drawing/2014/main" val="10001"/>
                  </a:ext>
                </a:extLst>
              </a:tr>
              <a:tr h="469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118"/>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118"/>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118"/>
                    </a:solidFill>
                  </a:tcPr>
                </a:tc>
                <a:extLst>
                  <a:ext uri="{0D108BD9-81ED-4DB2-BD59-A6C34878D82A}">
                    <a16:rowId xmlns:a16="http://schemas.microsoft.com/office/drawing/2014/main" val="10002"/>
                  </a:ext>
                </a:extLst>
              </a:tr>
              <a:tr h="466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118"/>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118"/>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118"/>
                    </a:solidFill>
                  </a:tcPr>
                </a:tc>
                <a:extLst>
                  <a:ext uri="{0D108BD9-81ED-4DB2-BD59-A6C34878D82A}">
                    <a16:rowId xmlns:a16="http://schemas.microsoft.com/office/drawing/2014/main" val="10003"/>
                  </a:ext>
                </a:extLst>
              </a:tr>
              <a:tr h="469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118"/>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118"/>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CE118"/>
                    </a:solidFill>
                  </a:tcPr>
                </a:tc>
                <a:extLst>
                  <a:ext uri="{0D108BD9-81ED-4DB2-BD59-A6C34878D82A}">
                    <a16:rowId xmlns:a16="http://schemas.microsoft.com/office/drawing/2014/main" val="10004"/>
                  </a:ext>
                </a:extLst>
              </a:tr>
              <a:tr h="466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CE118"/>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CE118"/>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t-B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CE118"/>
                    </a:solidFill>
                  </a:tcPr>
                </a:tc>
                <a:extLst>
                  <a:ext uri="{0D108BD9-81ED-4DB2-BD59-A6C34878D82A}">
                    <a16:rowId xmlns:a16="http://schemas.microsoft.com/office/drawing/2014/main" val="10005"/>
                  </a:ext>
                </a:extLst>
              </a:tr>
            </a:tbl>
          </a:graphicData>
        </a:graphic>
      </p:graphicFrame>
      <p:sp>
        <p:nvSpPr>
          <p:cNvPr id="41142" name="Rectangle 182"/>
          <p:cNvSpPr>
            <a:spLocks noChangeArrowheads="1"/>
          </p:cNvSpPr>
          <p:nvPr/>
        </p:nvSpPr>
        <p:spPr bwMode="auto">
          <a:xfrm>
            <a:off x="1905000" y="4419600"/>
            <a:ext cx="914400" cy="304800"/>
          </a:xfrm>
          <a:prstGeom prst="rect">
            <a:avLst/>
          </a:prstGeom>
          <a:solidFill>
            <a:srgbClr val="FCE118"/>
          </a:solidFill>
          <a:ln w="9525">
            <a:solidFill>
              <a:srgbClr val="FCE118"/>
            </a:solidFill>
            <a:miter lim="800000"/>
            <a:headEnd/>
            <a:tailEnd/>
          </a:ln>
        </p:spPr>
        <p:txBody>
          <a:bodyPr wrap="none" anchor="ctr"/>
          <a:lstStyle/>
          <a:p>
            <a:r>
              <a:rPr lang="en-US" b="1">
                <a:latin typeface="Times New Roman" panose="02020603050405020304" pitchFamily="18" charset="0"/>
                <a:cs typeface="Times New Roman" panose="02020603050405020304" pitchFamily="18" charset="0"/>
              </a:rPr>
              <a:t> </a:t>
            </a:r>
            <a:r>
              <a:rPr lang="en-US" sz="2000" b="1">
                <a:latin typeface="Times New Roman" panose="02020603050405020304" pitchFamily="18" charset="0"/>
                <a:cs typeface="Times New Roman" panose="02020603050405020304" pitchFamily="18" charset="0"/>
              </a:rPr>
              <a:t>Lúa</a:t>
            </a:r>
          </a:p>
        </p:txBody>
      </p:sp>
      <p:sp>
        <p:nvSpPr>
          <p:cNvPr id="41145" name="Rectangle 185"/>
          <p:cNvSpPr>
            <a:spLocks noChangeArrowheads="1"/>
          </p:cNvSpPr>
          <p:nvPr/>
        </p:nvSpPr>
        <p:spPr bwMode="auto">
          <a:xfrm>
            <a:off x="1828800" y="5334000"/>
            <a:ext cx="1219200" cy="304800"/>
          </a:xfrm>
          <a:prstGeom prst="rect">
            <a:avLst/>
          </a:prstGeom>
          <a:solidFill>
            <a:srgbClr val="FCE118"/>
          </a:solidFill>
          <a:ln w="9525">
            <a:solidFill>
              <a:srgbClr val="FCE118"/>
            </a:solidFill>
            <a:miter lim="800000"/>
            <a:headEnd/>
            <a:tailEnd/>
          </a:ln>
        </p:spPr>
        <p:txBody>
          <a:bodyPr wrap="none" anchor="ctr"/>
          <a:lstStyle/>
          <a:p>
            <a:r>
              <a:rPr lang="en-US" sz="2000" b="1">
                <a:latin typeface="Times New Roman" panose="02020603050405020304" pitchFamily="18" charset="0"/>
                <a:cs typeface="Times New Roman" panose="02020603050405020304" pitchFamily="18" charset="0"/>
              </a:rPr>
              <a:t> Đàn cò</a:t>
            </a:r>
          </a:p>
        </p:txBody>
      </p:sp>
      <p:sp>
        <p:nvSpPr>
          <p:cNvPr id="41146" name="Rectangle 186"/>
          <p:cNvSpPr>
            <a:spLocks noChangeArrowheads="1"/>
          </p:cNvSpPr>
          <p:nvPr/>
        </p:nvSpPr>
        <p:spPr bwMode="auto">
          <a:xfrm>
            <a:off x="1905000" y="5867400"/>
            <a:ext cx="1066800" cy="228600"/>
          </a:xfrm>
          <a:prstGeom prst="rect">
            <a:avLst/>
          </a:prstGeom>
          <a:solidFill>
            <a:srgbClr val="FCE118"/>
          </a:solidFill>
          <a:ln w="9525">
            <a:solidFill>
              <a:srgbClr val="FCE118"/>
            </a:solidFill>
            <a:miter lim="800000"/>
            <a:headEnd/>
            <a:tailEnd/>
          </a:ln>
        </p:spPr>
        <p:txBody>
          <a:bodyPr wrap="none" anchor="ctr"/>
          <a:lstStyle/>
          <a:p>
            <a:r>
              <a:rPr lang="en-US" sz="2000" b="1">
                <a:latin typeface="Times New Roman" panose="02020603050405020304" pitchFamily="18" charset="0"/>
                <a:cs typeface="Times New Roman" panose="02020603050405020304" pitchFamily="18" charset="0"/>
              </a:rPr>
              <a:t>Gió</a:t>
            </a:r>
          </a:p>
        </p:txBody>
      </p:sp>
      <p:sp>
        <p:nvSpPr>
          <p:cNvPr id="41147" name="Rectangle 187"/>
          <p:cNvSpPr>
            <a:spLocks noChangeArrowheads="1"/>
          </p:cNvSpPr>
          <p:nvPr/>
        </p:nvSpPr>
        <p:spPr bwMode="auto">
          <a:xfrm>
            <a:off x="1905000" y="6336742"/>
            <a:ext cx="1066800" cy="228600"/>
          </a:xfrm>
          <a:prstGeom prst="rect">
            <a:avLst/>
          </a:prstGeom>
          <a:solidFill>
            <a:srgbClr val="FCE118"/>
          </a:solidFill>
          <a:ln w="9525">
            <a:solidFill>
              <a:srgbClr val="FCE118"/>
            </a:solidFill>
            <a:miter lim="800000"/>
            <a:headEnd/>
            <a:tailEnd/>
          </a:ln>
        </p:spPr>
        <p:txBody>
          <a:bodyPr wrap="none" anchor="ctr"/>
          <a:lstStyle/>
          <a:p>
            <a:pPr algn="ctr"/>
            <a:r>
              <a:rPr lang="en-US" sz="2000" b="1">
                <a:latin typeface="Times New Roman" panose="02020603050405020304" pitchFamily="18" charset="0"/>
                <a:cs typeface="Times New Roman" panose="02020603050405020304" pitchFamily="18" charset="0"/>
              </a:rPr>
              <a:t>Mặt trời</a:t>
            </a:r>
          </a:p>
        </p:txBody>
      </p:sp>
      <p:sp>
        <p:nvSpPr>
          <p:cNvPr id="41148" name="Rectangle 188"/>
          <p:cNvSpPr>
            <a:spLocks noChangeArrowheads="1"/>
          </p:cNvSpPr>
          <p:nvPr/>
        </p:nvSpPr>
        <p:spPr bwMode="auto">
          <a:xfrm>
            <a:off x="4084353" y="5921828"/>
            <a:ext cx="1143000" cy="228600"/>
          </a:xfrm>
          <a:prstGeom prst="rect">
            <a:avLst/>
          </a:prstGeom>
          <a:solidFill>
            <a:srgbClr val="FCE118"/>
          </a:solidFill>
          <a:ln w="9525">
            <a:solidFill>
              <a:srgbClr val="FCE118"/>
            </a:solidFill>
            <a:miter lim="800000"/>
            <a:headEnd/>
            <a:tailEnd/>
          </a:ln>
        </p:spPr>
        <p:txBody>
          <a:bodyPr wrap="none" anchor="ctr"/>
          <a:lstStyle/>
          <a:p>
            <a:pPr algn="ctr"/>
            <a:r>
              <a:rPr lang="en-US" sz="2000" b="1">
                <a:latin typeface="Times New Roman" panose="02020603050405020304" pitchFamily="18" charset="0"/>
                <a:cs typeface="Times New Roman" panose="02020603050405020304" pitchFamily="18" charset="0"/>
              </a:rPr>
              <a:t>cô</a:t>
            </a:r>
          </a:p>
        </p:txBody>
      </p:sp>
      <p:sp>
        <p:nvSpPr>
          <p:cNvPr id="41149" name="Rectangle 189"/>
          <p:cNvSpPr>
            <a:spLocks noChangeArrowheads="1"/>
          </p:cNvSpPr>
          <p:nvPr/>
        </p:nvSpPr>
        <p:spPr bwMode="auto">
          <a:xfrm>
            <a:off x="4134899" y="6336742"/>
            <a:ext cx="1066800" cy="228600"/>
          </a:xfrm>
          <a:prstGeom prst="rect">
            <a:avLst/>
          </a:prstGeom>
          <a:solidFill>
            <a:srgbClr val="FCE118"/>
          </a:solidFill>
          <a:ln w="9525">
            <a:solidFill>
              <a:srgbClr val="FCE118"/>
            </a:solidFill>
            <a:miter lim="800000"/>
            <a:headEnd/>
            <a:tailEnd/>
          </a:ln>
        </p:spPr>
        <p:txBody>
          <a:bodyPr wrap="none" anchor="ctr"/>
          <a:lstStyle/>
          <a:p>
            <a:pPr algn="ctr"/>
            <a:r>
              <a:rPr lang="en-US" sz="2000" b="1">
                <a:latin typeface="Times New Roman" panose="02020603050405020304" pitchFamily="18" charset="0"/>
                <a:cs typeface="Times New Roman" panose="02020603050405020304" pitchFamily="18" charset="0"/>
              </a:rPr>
              <a:t>bác</a:t>
            </a:r>
          </a:p>
        </p:txBody>
      </p:sp>
      <p:sp>
        <p:nvSpPr>
          <p:cNvPr id="41150" name="Rectangle 190"/>
          <p:cNvSpPr>
            <a:spLocks noChangeArrowheads="1"/>
          </p:cNvSpPr>
          <p:nvPr/>
        </p:nvSpPr>
        <p:spPr bwMode="auto">
          <a:xfrm flipH="1">
            <a:off x="4419599" y="4876800"/>
            <a:ext cx="463899" cy="304800"/>
          </a:xfrm>
          <a:prstGeom prst="rect">
            <a:avLst/>
          </a:prstGeom>
          <a:solidFill>
            <a:srgbClr val="FCE118"/>
          </a:solidFill>
          <a:ln w="9525">
            <a:solidFill>
              <a:srgbClr val="FCE118"/>
            </a:solidFill>
            <a:miter lim="800000"/>
            <a:headEnd/>
            <a:tailEnd/>
          </a:ln>
        </p:spPr>
        <p:txBody>
          <a:bodyPr wrap="none" anchor="ctr"/>
          <a:lstStyle/>
          <a:p>
            <a:pPr algn="ctr"/>
            <a:r>
              <a:rPr lang="en-US" sz="2000" b="1">
                <a:latin typeface="Times New Roman" panose="02020603050405020304" pitchFamily="18" charset="0"/>
                <a:cs typeface="Times New Roman" panose="02020603050405020304" pitchFamily="18" charset="0"/>
              </a:rPr>
              <a:t>cậu</a:t>
            </a:r>
          </a:p>
        </p:txBody>
      </p:sp>
      <p:sp>
        <p:nvSpPr>
          <p:cNvPr id="41151" name="Rectangle 191"/>
          <p:cNvSpPr>
            <a:spLocks noChangeArrowheads="1"/>
          </p:cNvSpPr>
          <p:nvPr/>
        </p:nvSpPr>
        <p:spPr bwMode="auto">
          <a:xfrm>
            <a:off x="4106008" y="4435928"/>
            <a:ext cx="1066800" cy="304800"/>
          </a:xfrm>
          <a:prstGeom prst="rect">
            <a:avLst/>
          </a:prstGeom>
          <a:solidFill>
            <a:srgbClr val="FCE118"/>
          </a:solidFill>
          <a:ln w="9525">
            <a:solidFill>
              <a:srgbClr val="FCE118"/>
            </a:solidFill>
            <a:miter lim="800000"/>
            <a:headEnd/>
            <a:tailEnd/>
          </a:ln>
        </p:spPr>
        <p:txBody>
          <a:bodyPr wrap="none" anchor="ctr"/>
          <a:lstStyle/>
          <a:p>
            <a:pPr algn="ctr"/>
            <a:r>
              <a:rPr lang="en-US" sz="2000" b="1">
                <a:latin typeface="Times New Roman" panose="02020603050405020304" pitchFamily="18" charset="0"/>
                <a:cs typeface="Times New Roman" panose="02020603050405020304" pitchFamily="18" charset="0"/>
              </a:rPr>
              <a:t>chị</a:t>
            </a:r>
          </a:p>
        </p:txBody>
      </p:sp>
      <p:sp>
        <p:nvSpPr>
          <p:cNvPr id="41152" name="Rectangle 192"/>
          <p:cNvSpPr>
            <a:spLocks noChangeArrowheads="1"/>
          </p:cNvSpPr>
          <p:nvPr/>
        </p:nvSpPr>
        <p:spPr bwMode="auto">
          <a:xfrm>
            <a:off x="7288480" y="6248400"/>
            <a:ext cx="2500214" cy="304800"/>
          </a:xfrm>
          <a:prstGeom prst="rect">
            <a:avLst/>
          </a:prstGeom>
          <a:solidFill>
            <a:srgbClr val="FCE118"/>
          </a:solidFill>
          <a:ln w="9525">
            <a:solidFill>
              <a:srgbClr val="FCE118"/>
            </a:solidFill>
            <a:miter lim="800000"/>
            <a:headEnd/>
            <a:tailEnd/>
          </a:ln>
        </p:spPr>
        <p:txBody>
          <a:bodyPr wrap="none" anchor="ctr"/>
          <a:lstStyle/>
          <a:p>
            <a:r>
              <a:rPr lang="en-US" sz="2000" b="1">
                <a:latin typeface="Times New Roman" panose="02020603050405020304" pitchFamily="18" charset="0"/>
                <a:cs typeface="Times New Roman" panose="02020603050405020304" pitchFamily="18" charset="0"/>
              </a:rPr>
              <a:t>đạp xe qua ngọn núi</a:t>
            </a:r>
          </a:p>
        </p:txBody>
      </p:sp>
      <p:sp>
        <p:nvSpPr>
          <p:cNvPr id="41153" name="Rectangle 193"/>
          <p:cNvSpPr>
            <a:spLocks noChangeArrowheads="1"/>
          </p:cNvSpPr>
          <p:nvPr/>
        </p:nvSpPr>
        <p:spPr bwMode="auto">
          <a:xfrm>
            <a:off x="7377014" y="5841264"/>
            <a:ext cx="2323146" cy="225965"/>
          </a:xfrm>
          <a:prstGeom prst="rect">
            <a:avLst/>
          </a:prstGeom>
          <a:solidFill>
            <a:srgbClr val="FCE118"/>
          </a:solidFill>
          <a:ln w="9525">
            <a:solidFill>
              <a:srgbClr val="FCE118"/>
            </a:solidFill>
            <a:miter lim="800000"/>
            <a:headEnd/>
            <a:tailEnd/>
          </a:ln>
        </p:spPr>
        <p:txBody>
          <a:bodyPr wrap="none" anchor="ctr"/>
          <a:lstStyle/>
          <a:p>
            <a:r>
              <a:rPr lang="en-US" sz="2000" b="1">
                <a:latin typeface="Times New Roman" panose="02020603050405020304" pitchFamily="18" charset="0"/>
                <a:cs typeface="Times New Roman" panose="02020603050405020304" pitchFamily="18" charset="0"/>
              </a:rPr>
              <a:t>chăn mây trên đồng</a:t>
            </a:r>
          </a:p>
        </p:txBody>
      </p:sp>
      <p:sp>
        <p:nvSpPr>
          <p:cNvPr id="41154" name="Rectangle 194"/>
          <p:cNvSpPr>
            <a:spLocks noChangeArrowheads="1"/>
          </p:cNvSpPr>
          <p:nvPr/>
        </p:nvSpPr>
        <p:spPr bwMode="auto">
          <a:xfrm>
            <a:off x="6438900" y="5385439"/>
            <a:ext cx="3581400" cy="228600"/>
          </a:xfrm>
          <a:prstGeom prst="rect">
            <a:avLst/>
          </a:prstGeom>
          <a:solidFill>
            <a:srgbClr val="FCE118"/>
          </a:solidFill>
          <a:ln w="9525">
            <a:solidFill>
              <a:srgbClr val="FCE118"/>
            </a:solidFill>
            <a:miter lim="800000"/>
            <a:headEnd/>
            <a:tailEnd/>
          </a:ln>
        </p:spPr>
        <p:txBody>
          <a:bodyPr wrap="none" anchor="ctr"/>
          <a:lstStyle/>
          <a:p>
            <a:pPr algn="ctr"/>
            <a:r>
              <a:rPr lang="en-US" sz="2000" b="1">
                <a:latin typeface="Times New Roman" panose="02020603050405020304" pitchFamily="18" charset="0"/>
                <a:cs typeface="Times New Roman" panose="02020603050405020304" pitchFamily="18" charset="0"/>
              </a:rPr>
              <a:t>áo trắng, khiêng nắng qua sông</a:t>
            </a:r>
          </a:p>
        </p:txBody>
      </p:sp>
      <p:sp>
        <p:nvSpPr>
          <p:cNvPr id="41155" name="Rectangle 195"/>
          <p:cNvSpPr>
            <a:spLocks noChangeArrowheads="1"/>
          </p:cNvSpPr>
          <p:nvPr/>
        </p:nvSpPr>
        <p:spPr bwMode="auto">
          <a:xfrm>
            <a:off x="6438900" y="4884576"/>
            <a:ext cx="3733800" cy="304800"/>
          </a:xfrm>
          <a:prstGeom prst="rect">
            <a:avLst/>
          </a:prstGeom>
          <a:solidFill>
            <a:srgbClr val="FCE118"/>
          </a:solidFill>
          <a:ln w="9525">
            <a:solidFill>
              <a:srgbClr val="FCE118"/>
            </a:solidFill>
            <a:miter lim="800000"/>
            <a:headEnd/>
            <a:tailEnd/>
          </a:ln>
        </p:spPr>
        <p:txBody>
          <a:bodyPr wrap="none" anchor="ctr"/>
          <a:lstStyle/>
          <a:p>
            <a:r>
              <a:rPr lang="en-US" sz="2000" b="1">
                <a:latin typeface="Times New Roman" panose="02020603050405020304" pitchFamily="18" charset="0"/>
                <a:cs typeface="Times New Roman" panose="02020603050405020304" pitchFamily="18" charset="0"/>
              </a:rPr>
              <a:t>bá vai nhau thì thầm đứng học</a:t>
            </a:r>
          </a:p>
        </p:txBody>
      </p:sp>
      <p:sp>
        <p:nvSpPr>
          <p:cNvPr id="41156" name="Rectangle 196"/>
          <p:cNvSpPr>
            <a:spLocks noChangeArrowheads="1"/>
          </p:cNvSpPr>
          <p:nvPr/>
        </p:nvSpPr>
        <p:spPr bwMode="auto">
          <a:xfrm>
            <a:off x="7465088" y="4408357"/>
            <a:ext cx="1986224" cy="304800"/>
          </a:xfrm>
          <a:prstGeom prst="rect">
            <a:avLst/>
          </a:prstGeom>
          <a:solidFill>
            <a:srgbClr val="FCE118"/>
          </a:solidFill>
          <a:ln w="9525">
            <a:solidFill>
              <a:srgbClr val="FCE118"/>
            </a:solidFill>
            <a:miter lim="800000"/>
            <a:headEnd/>
            <a:tailEnd/>
          </a:ln>
        </p:spPr>
        <p:txBody>
          <a:bodyPr wrap="none" anchor="ctr"/>
          <a:lstStyle/>
          <a:p>
            <a:r>
              <a:rPr lang="en-US" sz="2000" b="1">
                <a:latin typeface="Times New Roman" panose="02020603050405020304" pitchFamily="18" charset="0"/>
                <a:cs typeface="Times New Roman" panose="02020603050405020304" pitchFamily="18" charset="0"/>
              </a:rPr>
              <a:t>phất phơ bím tóc</a:t>
            </a:r>
          </a:p>
        </p:txBody>
      </p:sp>
      <p:sp>
        <p:nvSpPr>
          <p:cNvPr id="41158" name="Rectangle 198"/>
          <p:cNvSpPr>
            <a:spLocks noChangeArrowheads="1"/>
          </p:cNvSpPr>
          <p:nvPr/>
        </p:nvSpPr>
        <p:spPr bwMode="auto">
          <a:xfrm>
            <a:off x="1905000" y="4965142"/>
            <a:ext cx="1066800" cy="304800"/>
          </a:xfrm>
          <a:prstGeom prst="rect">
            <a:avLst/>
          </a:prstGeom>
          <a:solidFill>
            <a:srgbClr val="FCE118"/>
          </a:solidFill>
          <a:ln w="9525">
            <a:solidFill>
              <a:srgbClr val="FCE118"/>
            </a:solidFill>
            <a:miter lim="800000"/>
            <a:headEnd/>
            <a:tailEnd/>
          </a:ln>
        </p:spPr>
        <p:txBody>
          <a:bodyPr wrap="none" anchor="ctr"/>
          <a:lstStyle/>
          <a:p>
            <a:r>
              <a:rPr lang="en-US" sz="2000" b="1">
                <a:latin typeface="Times New Roman" panose="02020603050405020304" pitchFamily="18" charset="0"/>
                <a:cs typeface="Times New Roman" panose="02020603050405020304" pitchFamily="18" charset="0"/>
              </a:rPr>
              <a:t>Tre</a:t>
            </a:r>
          </a:p>
        </p:txBody>
      </p:sp>
      <p:sp>
        <p:nvSpPr>
          <p:cNvPr id="41161" name="Rectangle 201"/>
          <p:cNvSpPr>
            <a:spLocks noChangeArrowheads="1"/>
          </p:cNvSpPr>
          <p:nvPr/>
        </p:nvSpPr>
        <p:spPr bwMode="auto">
          <a:xfrm>
            <a:off x="4229938" y="265354"/>
            <a:ext cx="409470" cy="218606"/>
          </a:xfrm>
          <a:prstGeom prst="rect">
            <a:avLst/>
          </a:prstGeom>
          <a:solidFill>
            <a:schemeClr val="bg1"/>
          </a:solidFill>
          <a:ln w="9525">
            <a:solidFill>
              <a:schemeClr val="bg1"/>
            </a:solidFill>
            <a:miter lim="800000"/>
            <a:headEnd/>
            <a:tailEnd/>
          </a:ln>
        </p:spPr>
        <p:txBody>
          <a:bodyPr wrap="none" anchor="ctr"/>
          <a:lstStyle/>
          <a:p>
            <a:pPr algn="ctr"/>
            <a:r>
              <a:rPr lang="en-US" sz="2800" b="1" dirty="0" err="1">
                <a:solidFill>
                  <a:srgbClr val="0000FF"/>
                </a:solidFill>
                <a:latin typeface="Times New Roman" panose="02020603050405020304" pitchFamily="18" charset="0"/>
                <a:cs typeface="Times New Roman" panose="02020603050405020304" pitchFamily="18" charset="0"/>
              </a:rPr>
              <a:t>lúa</a:t>
            </a:r>
            <a:endParaRPr lang="en-US" sz="2800" b="1" dirty="0">
              <a:solidFill>
                <a:srgbClr val="0000FF"/>
              </a:solidFill>
              <a:latin typeface="Times New Roman" panose="02020603050405020304" pitchFamily="18" charset="0"/>
              <a:cs typeface="Times New Roman" panose="02020603050405020304" pitchFamily="18" charset="0"/>
            </a:endParaRPr>
          </a:p>
        </p:txBody>
      </p:sp>
      <p:sp>
        <p:nvSpPr>
          <p:cNvPr id="41164" name="Rectangle 204"/>
          <p:cNvSpPr>
            <a:spLocks noChangeArrowheads="1"/>
          </p:cNvSpPr>
          <p:nvPr/>
        </p:nvSpPr>
        <p:spPr bwMode="auto">
          <a:xfrm>
            <a:off x="4229938" y="700301"/>
            <a:ext cx="457200" cy="228600"/>
          </a:xfrm>
          <a:prstGeom prst="rect">
            <a:avLst/>
          </a:prstGeom>
          <a:solidFill>
            <a:schemeClr val="bg1"/>
          </a:solidFill>
          <a:ln w="9525">
            <a:solidFill>
              <a:schemeClr val="bg1"/>
            </a:solidFill>
            <a:miter lim="800000"/>
            <a:headEnd/>
            <a:tailEnd/>
          </a:ln>
        </p:spPr>
        <p:txBody>
          <a:bodyPr wrap="none" anchor="ctr"/>
          <a:lstStyle/>
          <a:p>
            <a:pPr algn="ctr"/>
            <a:r>
              <a:rPr lang="en-US" sz="2800" b="1" dirty="0" err="1">
                <a:solidFill>
                  <a:srgbClr val="0000FF"/>
                </a:solidFill>
                <a:latin typeface="Times New Roman" panose="02020603050405020304" pitchFamily="18" charset="0"/>
                <a:cs typeface="Times New Roman" panose="02020603050405020304" pitchFamily="18" charset="0"/>
              </a:rPr>
              <a:t>tre</a:t>
            </a:r>
            <a:endParaRPr lang="en-US" sz="2800" b="1" dirty="0">
              <a:solidFill>
                <a:srgbClr val="0000FF"/>
              </a:solidFill>
              <a:latin typeface="Times New Roman" panose="02020603050405020304" pitchFamily="18" charset="0"/>
              <a:cs typeface="Times New Roman" panose="02020603050405020304" pitchFamily="18" charset="0"/>
            </a:endParaRPr>
          </a:p>
        </p:txBody>
      </p:sp>
      <p:sp>
        <p:nvSpPr>
          <p:cNvPr id="41165" name="Rectangle 205"/>
          <p:cNvSpPr>
            <a:spLocks noChangeArrowheads="1"/>
          </p:cNvSpPr>
          <p:nvPr/>
        </p:nvSpPr>
        <p:spPr bwMode="auto">
          <a:xfrm>
            <a:off x="2619304" y="1150346"/>
            <a:ext cx="838200" cy="228600"/>
          </a:xfrm>
          <a:prstGeom prst="rect">
            <a:avLst/>
          </a:prstGeom>
          <a:solidFill>
            <a:schemeClr val="bg1"/>
          </a:solidFill>
          <a:ln w="9525">
            <a:solidFill>
              <a:schemeClr val="bg1"/>
            </a:solidFill>
            <a:miter lim="800000"/>
            <a:headEnd/>
            <a:tailEnd/>
          </a:ln>
        </p:spPr>
        <p:txBody>
          <a:bodyPr wrap="none" anchor="ctr"/>
          <a:lstStyle/>
          <a:p>
            <a:pPr algn="ctr"/>
            <a:r>
              <a:rPr lang="en-US" sz="2800" b="1" dirty="0" err="1">
                <a:solidFill>
                  <a:srgbClr val="0000FF"/>
                </a:solidFill>
                <a:latin typeface="Times New Roman" panose="02020603050405020304" pitchFamily="18" charset="0"/>
                <a:cs typeface="Times New Roman" panose="02020603050405020304" pitchFamily="18" charset="0"/>
              </a:rPr>
              <a:t>Đàn</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cò</a:t>
            </a:r>
            <a:endParaRPr lang="en-US" sz="2800" b="1" dirty="0">
              <a:solidFill>
                <a:srgbClr val="0000FF"/>
              </a:solidFill>
              <a:latin typeface="Times New Roman" panose="02020603050405020304" pitchFamily="18" charset="0"/>
              <a:cs typeface="Times New Roman" panose="02020603050405020304" pitchFamily="18" charset="0"/>
            </a:endParaRPr>
          </a:p>
        </p:txBody>
      </p:sp>
      <p:sp>
        <p:nvSpPr>
          <p:cNvPr id="41166" name="Rectangle 206"/>
          <p:cNvSpPr>
            <a:spLocks noChangeArrowheads="1"/>
          </p:cNvSpPr>
          <p:nvPr/>
        </p:nvSpPr>
        <p:spPr bwMode="auto">
          <a:xfrm>
            <a:off x="3031370" y="2413230"/>
            <a:ext cx="426134" cy="246088"/>
          </a:xfrm>
          <a:prstGeom prst="rect">
            <a:avLst/>
          </a:prstGeom>
          <a:solidFill>
            <a:schemeClr val="bg1"/>
          </a:solidFill>
          <a:ln w="9525">
            <a:solidFill>
              <a:schemeClr val="bg1"/>
            </a:solidFill>
            <a:miter lim="800000"/>
            <a:headEnd/>
            <a:tailEnd/>
          </a:ln>
        </p:spPr>
        <p:txBody>
          <a:bodyPr wrap="none" anchor="ctr"/>
          <a:lstStyle/>
          <a:p>
            <a:pPr algn="ctr"/>
            <a:r>
              <a:rPr lang="en-US" sz="2800" b="1" dirty="0" err="1">
                <a:solidFill>
                  <a:srgbClr val="0000FF"/>
                </a:solidFill>
                <a:latin typeface="Times New Roman" panose="02020603050405020304" pitchFamily="18" charset="0"/>
                <a:cs typeface="Times New Roman" panose="02020603050405020304" pitchFamily="18" charset="0"/>
              </a:rPr>
              <a:t>gió</a:t>
            </a:r>
            <a:endParaRPr lang="en-US" sz="2800" b="1" dirty="0">
              <a:solidFill>
                <a:srgbClr val="0000FF"/>
              </a:solidFill>
              <a:latin typeface="Times New Roman" panose="02020603050405020304" pitchFamily="18" charset="0"/>
              <a:cs typeface="Times New Roman" panose="02020603050405020304" pitchFamily="18" charset="0"/>
            </a:endParaRPr>
          </a:p>
        </p:txBody>
      </p:sp>
      <p:sp>
        <p:nvSpPr>
          <p:cNvPr id="41169" name="Rectangle 209"/>
          <p:cNvSpPr>
            <a:spLocks noChangeArrowheads="1"/>
          </p:cNvSpPr>
          <p:nvPr/>
        </p:nvSpPr>
        <p:spPr bwMode="auto">
          <a:xfrm>
            <a:off x="3303429" y="2843734"/>
            <a:ext cx="990600" cy="228600"/>
          </a:xfrm>
          <a:prstGeom prst="rect">
            <a:avLst/>
          </a:prstGeom>
          <a:solidFill>
            <a:schemeClr val="bg1"/>
          </a:solidFill>
          <a:ln w="9525">
            <a:solidFill>
              <a:schemeClr val="bg1"/>
            </a:solidFill>
            <a:miter lim="800000"/>
            <a:headEnd/>
            <a:tailEnd/>
          </a:ln>
        </p:spPr>
        <p:txBody>
          <a:bodyPr wrap="none" anchor="ctr"/>
          <a:lstStyle/>
          <a:p>
            <a:pPr algn="ctr"/>
            <a:r>
              <a:rPr lang="en-US" sz="2800" b="1" dirty="0" err="1">
                <a:solidFill>
                  <a:srgbClr val="0000FF"/>
                </a:solidFill>
                <a:latin typeface="Times New Roman" panose="02020603050405020304" pitchFamily="18" charset="0"/>
                <a:cs typeface="Times New Roman" panose="02020603050405020304" pitchFamily="18" charset="0"/>
              </a:rPr>
              <a:t>mặt</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trời</a:t>
            </a:r>
            <a:endParaRPr lang="en-US" sz="2800" b="1" dirty="0">
              <a:solidFill>
                <a:srgbClr val="0000FF"/>
              </a:solidFill>
              <a:latin typeface="Times New Roman" panose="02020603050405020304" pitchFamily="18" charset="0"/>
              <a:cs typeface="Times New Roman" panose="02020603050405020304" pitchFamily="18" charset="0"/>
            </a:endParaRPr>
          </a:p>
        </p:txBody>
      </p:sp>
      <p:cxnSp>
        <p:nvCxnSpPr>
          <p:cNvPr id="3" name="Straight Connector 2"/>
          <p:cNvCxnSpPr/>
          <p:nvPr/>
        </p:nvCxnSpPr>
        <p:spPr>
          <a:xfrm>
            <a:off x="4179143" y="626561"/>
            <a:ext cx="4572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211099" y="1047110"/>
            <a:ext cx="4572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452589" y="1486883"/>
            <a:ext cx="1160766" cy="1745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000304" y="2733058"/>
            <a:ext cx="4572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3158053" y="3162062"/>
            <a:ext cx="1276620" cy="1204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362149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1199"/>
                                        </p:tgtEl>
                                        <p:attrNameLst>
                                          <p:attrName>style.visibility</p:attrName>
                                        </p:attrNameLst>
                                      </p:cBhvr>
                                      <p:to>
                                        <p:strVal val="visible"/>
                                      </p:to>
                                    </p:set>
                                    <p:animEffect transition="in" filter="diamond(in)">
                                      <p:cBhvr>
                                        <p:cTn id="7" dur="2000"/>
                                        <p:tgtEl>
                                          <p:spTgt spid="41199"/>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1161"/>
                                        </p:tgtEl>
                                        <p:attrNameLst>
                                          <p:attrName>style.visibility</p:attrName>
                                        </p:attrNameLst>
                                      </p:cBhvr>
                                      <p:to>
                                        <p:strVal val="visible"/>
                                      </p:to>
                                    </p:set>
                                    <p:animEffect transition="in" filter="diamond(in)">
                                      <p:cBhvr>
                                        <p:cTn id="12" dur="2000"/>
                                        <p:tgtEl>
                                          <p:spTgt spid="4116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1142"/>
                                        </p:tgtEl>
                                        <p:attrNameLst>
                                          <p:attrName>style.visibility</p:attrName>
                                        </p:attrNameLst>
                                      </p:cBhvr>
                                      <p:to>
                                        <p:strVal val="visible"/>
                                      </p:to>
                                    </p:set>
                                    <p:animEffect transition="in" filter="checkerboard(across)">
                                      <p:cBhvr>
                                        <p:cTn id="17" dur="500"/>
                                        <p:tgtEl>
                                          <p:spTgt spid="41142"/>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41151"/>
                                        </p:tgtEl>
                                        <p:attrNameLst>
                                          <p:attrName>style.visibility</p:attrName>
                                        </p:attrNameLst>
                                      </p:cBhvr>
                                      <p:to>
                                        <p:strVal val="visible"/>
                                      </p:to>
                                    </p:set>
                                    <p:animEffect transition="in" filter="diamond(in)">
                                      <p:cBhvr>
                                        <p:cTn id="22" dur="1000"/>
                                        <p:tgtEl>
                                          <p:spTgt spid="41151"/>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41156"/>
                                        </p:tgtEl>
                                        <p:attrNameLst>
                                          <p:attrName>style.visibility</p:attrName>
                                        </p:attrNameLst>
                                      </p:cBhvr>
                                      <p:to>
                                        <p:strVal val="visible"/>
                                      </p:to>
                                    </p:set>
                                    <p:animEffect transition="in" filter="diamond(in)">
                                      <p:cBhvr>
                                        <p:cTn id="27" dur="1000"/>
                                        <p:tgtEl>
                                          <p:spTgt spid="4115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1164"/>
                                        </p:tgtEl>
                                        <p:attrNameLst>
                                          <p:attrName>style.visibility</p:attrName>
                                        </p:attrNameLst>
                                      </p:cBhvr>
                                      <p:to>
                                        <p:strVal val="visible"/>
                                      </p:to>
                                    </p:set>
                                    <p:animEffect transition="in" filter="barn(inVertical)">
                                      <p:cBhvr>
                                        <p:cTn id="32" dur="500"/>
                                        <p:tgtEl>
                                          <p:spTgt spid="41164"/>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41158"/>
                                        </p:tgtEl>
                                        <p:attrNameLst>
                                          <p:attrName>style.visibility</p:attrName>
                                        </p:attrNameLst>
                                      </p:cBhvr>
                                      <p:to>
                                        <p:strVal val="visible"/>
                                      </p:to>
                                    </p:set>
                                    <p:animEffect transition="in" filter="barn(inVertical)">
                                      <p:cBhvr>
                                        <p:cTn id="37" dur="500"/>
                                        <p:tgtEl>
                                          <p:spTgt spid="41158"/>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41150"/>
                                        </p:tgtEl>
                                        <p:attrNameLst>
                                          <p:attrName>style.visibility</p:attrName>
                                        </p:attrNameLst>
                                      </p:cBhvr>
                                      <p:to>
                                        <p:strVal val="visible"/>
                                      </p:to>
                                    </p:set>
                                    <p:animEffect transition="in" filter="diamond(in)">
                                      <p:cBhvr>
                                        <p:cTn id="42" dur="1000"/>
                                        <p:tgtEl>
                                          <p:spTgt spid="41150"/>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41155"/>
                                        </p:tgtEl>
                                        <p:attrNameLst>
                                          <p:attrName>style.visibility</p:attrName>
                                        </p:attrNameLst>
                                      </p:cBhvr>
                                      <p:to>
                                        <p:strVal val="visible"/>
                                      </p:to>
                                    </p:set>
                                    <p:animEffect transition="in" filter="checkerboard(across)">
                                      <p:cBhvr>
                                        <p:cTn id="47" dur="500"/>
                                        <p:tgtEl>
                                          <p:spTgt spid="41155"/>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41165"/>
                                        </p:tgtEl>
                                        <p:attrNameLst>
                                          <p:attrName>style.visibility</p:attrName>
                                        </p:attrNameLst>
                                      </p:cBhvr>
                                      <p:to>
                                        <p:strVal val="visible"/>
                                      </p:to>
                                    </p:set>
                                    <p:animEffect transition="in" filter="circle(in)">
                                      <p:cBhvr>
                                        <p:cTn id="52" dur="2000"/>
                                        <p:tgtEl>
                                          <p:spTgt spid="4116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1145"/>
                                        </p:tgtEl>
                                        <p:attrNameLst>
                                          <p:attrName>style.visibility</p:attrName>
                                        </p:attrNameLst>
                                      </p:cBhvr>
                                      <p:to>
                                        <p:strVal val="visible"/>
                                      </p:to>
                                    </p:set>
                                    <p:animEffect transition="in" filter="fade">
                                      <p:cBhvr>
                                        <p:cTn id="57" dur="500"/>
                                        <p:tgtEl>
                                          <p:spTgt spid="41145"/>
                                        </p:tgtEl>
                                      </p:cBhvr>
                                    </p:animEffect>
                                  </p:childTnLst>
                                </p:cTn>
                              </p:par>
                            </p:childTnLst>
                          </p:cTn>
                        </p:par>
                      </p:childTnLst>
                    </p:cTn>
                  </p:par>
                  <p:par>
                    <p:cTn id="58" fill="hold">
                      <p:stCondLst>
                        <p:cond delay="indefinite"/>
                      </p:stCondLst>
                      <p:childTnLst>
                        <p:par>
                          <p:cTn id="59" fill="hold">
                            <p:stCondLst>
                              <p:cond delay="0"/>
                            </p:stCondLst>
                            <p:childTnLst>
                              <p:par>
                                <p:cTn id="60" presetID="8" presetClass="entr" presetSubtype="16" fill="hold" grpId="0" nodeType="clickEffect">
                                  <p:stCondLst>
                                    <p:cond delay="0"/>
                                  </p:stCondLst>
                                  <p:childTnLst>
                                    <p:set>
                                      <p:cBhvr>
                                        <p:cTn id="61" dur="1" fill="hold">
                                          <p:stCondLst>
                                            <p:cond delay="0"/>
                                          </p:stCondLst>
                                        </p:cTn>
                                        <p:tgtEl>
                                          <p:spTgt spid="41154"/>
                                        </p:tgtEl>
                                        <p:attrNameLst>
                                          <p:attrName>style.visibility</p:attrName>
                                        </p:attrNameLst>
                                      </p:cBhvr>
                                      <p:to>
                                        <p:strVal val="visible"/>
                                      </p:to>
                                    </p:set>
                                    <p:animEffect transition="in" filter="diamond(in)">
                                      <p:cBhvr>
                                        <p:cTn id="62" dur="1000"/>
                                        <p:tgtEl>
                                          <p:spTgt spid="41154"/>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41166"/>
                                        </p:tgtEl>
                                        <p:attrNameLst>
                                          <p:attrName>style.visibility</p:attrName>
                                        </p:attrNameLst>
                                      </p:cBhvr>
                                      <p:to>
                                        <p:strVal val="visible"/>
                                      </p:to>
                                    </p:set>
                                    <p:animEffect transition="in" filter="barn(inVertical)">
                                      <p:cBhvr>
                                        <p:cTn id="67" dur="500"/>
                                        <p:tgtEl>
                                          <p:spTgt spid="41166"/>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41146"/>
                                        </p:tgtEl>
                                        <p:attrNameLst>
                                          <p:attrName>style.visibility</p:attrName>
                                        </p:attrNameLst>
                                      </p:cBhvr>
                                      <p:to>
                                        <p:strVal val="visible"/>
                                      </p:to>
                                    </p:set>
                                    <p:animEffect transition="in" filter="barn(inVertical)">
                                      <p:cBhvr>
                                        <p:cTn id="72" dur="500"/>
                                        <p:tgtEl>
                                          <p:spTgt spid="41146"/>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41148"/>
                                        </p:tgtEl>
                                        <p:attrNameLst>
                                          <p:attrName>style.visibility</p:attrName>
                                        </p:attrNameLst>
                                      </p:cBhvr>
                                      <p:to>
                                        <p:strVal val="visible"/>
                                      </p:to>
                                    </p:set>
                                    <p:animEffect transition="in" filter="checkerboard(across)">
                                      <p:cBhvr>
                                        <p:cTn id="77" dur="1000"/>
                                        <p:tgtEl>
                                          <p:spTgt spid="41148"/>
                                        </p:tgtEl>
                                      </p:cBhvr>
                                    </p:animEffect>
                                  </p:childTnLst>
                                </p:cTn>
                              </p:par>
                            </p:childTnLst>
                          </p:cTn>
                        </p:par>
                      </p:childTnLst>
                    </p:cTn>
                  </p:par>
                  <p:par>
                    <p:cTn id="78" fill="hold">
                      <p:stCondLst>
                        <p:cond delay="indefinite"/>
                      </p:stCondLst>
                      <p:childTnLst>
                        <p:par>
                          <p:cTn id="79" fill="hold">
                            <p:stCondLst>
                              <p:cond delay="0"/>
                            </p:stCondLst>
                            <p:childTnLst>
                              <p:par>
                                <p:cTn id="80" presetID="5" presetClass="entr" presetSubtype="10" fill="hold" grpId="0" nodeType="clickEffect">
                                  <p:stCondLst>
                                    <p:cond delay="0"/>
                                  </p:stCondLst>
                                  <p:childTnLst>
                                    <p:set>
                                      <p:cBhvr>
                                        <p:cTn id="81" dur="1" fill="hold">
                                          <p:stCondLst>
                                            <p:cond delay="0"/>
                                          </p:stCondLst>
                                        </p:cTn>
                                        <p:tgtEl>
                                          <p:spTgt spid="41153"/>
                                        </p:tgtEl>
                                        <p:attrNameLst>
                                          <p:attrName>style.visibility</p:attrName>
                                        </p:attrNameLst>
                                      </p:cBhvr>
                                      <p:to>
                                        <p:strVal val="visible"/>
                                      </p:to>
                                    </p:set>
                                    <p:animEffect transition="in" filter="checkerboard(across)">
                                      <p:cBhvr>
                                        <p:cTn id="82" dur="1000"/>
                                        <p:tgtEl>
                                          <p:spTgt spid="41153"/>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41169"/>
                                        </p:tgtEl>
                                        <p:attrNameLst>
                                          <p:attrName>style.visibility</p:attrName>
                                        </p:attrNameLst>
                                      </p:cBhvr>
                                      <p:to>
                                        <p:strVal val="visible"/>
                                      </p:to>
                                    </p:set>
                                    <p:animEffect transition="in" filter="barn(inVertical)">
                                      <p:cBhvr>
                                        <p:cTn id="87" dur="500"/>
                                        <p:tgtEl>
                                          <p:spTgt spid="41169"/>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41147"/>
                                        </p:tgtEl>
                                        <p:attrNameLst>
                                          <p:attrName>style.visibility</p:attrName>
                                        </p:attrNameLst>
                                      </p:cBhvr>
                                      <p:to>
                                        <p:strVal val="visible"/>
                                      </p:to>
                                    </p:set>
                                    <p:animEffect transition="in" filter="barn(inVertical)">
                                      <p:cBhvr>
                                        <p:cTn id="92" dur="500"/>
                                        <p:tgtEl>
                                          <p:spTgt spid="41147"/>
                                        </p:tgtEl>
                                      </p:cBhvr>
                                    </p:animEffect>
                                  </p:childTnLst>
                                </p:cTn>
                              </p:par>
                            </p:childTnLst>
                          </p:cTn>
                        </p:par>
                      </p:childTnLst>
                    </p:cTn>
                  </p:par>
                  <p:par>
                    <p:cTn id="93" fill="hold">
                      <p:stCondLst>
                        <p:cond delay="indefinite"/>
                      </p:stCondLst>
                      <p:childTnLst>
                        <p:par>
                          <p:cTn id="94" fill="hold">
                            <p:stCondLst>
                              <p:cond delay="0"/>
                            </p:stCondLst>
                            <p:childTnLst>
                              <p:par>
                                <p:cTn id="95" presetID="5" presetClass="entr" presetSubtype="10" fill="hold" grpId="0" nodeType="clickEffect">
                                  <p:stCondLst>
                                    <p:cond delay="0"/>
                                  </p:stCondLst>
                                  <p:childTnLst>
                                    <p:set>
                                      <p:cBhvr>
                                        <p:cTn id="96" dur="1" fill="hold">
                                          <p:stCondLst>
                                            <p:cond delay="0"/>
                                          </p:stCondLst>
                                        </p:cTn>
                                        <p:tgtEl>
                                          <p:spTgt spid="41149"/>
                                        </p:tgtEl>
                                        <p:attrNameLst>
                                          <p:attrName>style.visibility</p:attrName>
                                        </p:attrNameLst>
                                      </p:cBhvr>
                                      <p:to>
                                        <p:strVal val="visible"/>
                                      </p:to>
                                    </p:set>
                                    <p:animEffect transition="in" filter="checkerboard(across)">
                                      <p:cBhvr>
                                        <p:cTn id="97" dur="1000"/>
                                        <p:tgtEl>
                                          <p:spTgt spid="41149"/>
                                        </p:tgtEl>
                                      </p:cBhvr>
                                    </p:animEffect>
                                  </p:childTnLst>
                                </p:cTn>
                              </p:par>
                            </p:childTnLst>
                          </p:cTn>
                        </p:par>
                      </p:childTnLst>
                    </p:cTn>
                  </p:par>
                  <p:par>
                    <p:cTn id="98" fill="hold">
                      <p:stCondLst>
                        <p:cond delay="indefinite"/>
                      </p:stCondLst>
                      <p:childTnLst>
                        <p:par>
                          <p:cTn id="99" fill="hold">
                            <p:stCondLst>
                              <p:cond delay="0"/>
                            </p:stCondLst>
                            <p:childTnLst>
                              <p:par>
                                <p:cTn id="100" presetID="5" presetClass="entr" presetSubtype="10" fill="hold" grpId="0" nodeType="clickEffect">
                                  <p:stCondLst>
                                    <p:cond delay="0"/>
                                  </p:stCondLst>
                                  <p:childTnLst>
                                    <p:set>
                                      <p:cBhvr>
                                        <p:cTn id="101" dur="1" fill="hold">
                                          <p:stCondLst>
                                            <p:cond delay="0"/>
                                          </p:stCondLst>
                                        </p:cTn>
                                        <p:tgtEl>
                                          <p:spTgt spid="41152"/>
                                        </p:tgtEl>
                                        <p:attrNameLst>
                                          <p:attrName>style.visibility</p:attrName>
                                        </p:attrNameLst>
                                      </p:cBhvr>
                                      <p:to>
                                        <p:strVal val="visible"/>
                                      </p:to>
                                    </p:set>
                                    <p:animEffect transition="in" filter="checkerboard(across)">
                                      <p:cBhvr>
                                        <p:cTn id="102" dur="1000"/>
                                        <p:tgtEl>
                                          <p:spTgt spid="41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45" grpId="0" animBg="1"/>
      <p:bldP spid="41146" grpId="0" animBg="1"/>
      <p:bldP spid="41147" grpId="0" animBg="1"/>
      <p:bldP spid="41148" grpId="0" animBg="1"/>
      <p:bldP spid="41149" grpId="0" animBg="1"/>
      <p:bldP spid="41150" grpId="0" animBg="1"/>
      <p:bldP spid="41151" grpId="0" animBg="1"/>
      <p:bldP spid="41152" grpId="0" animBg="1"/>
      <p:bldP spid="41153" grpId="0" animBg="1"/>
      <p:bldP spid="41154" grpId="0" animBg="1"/>
      <p:bldP spid="41155" grpId="0" animBg="1"/>
      <p:bldP spid="41156" grpId="0" animBg="1"/>
      <p:bldP spid="41158" grpId="0" animBg="1"/>
      <p:bldP spid="41161" grpId="0" animBg="1"/>
      <p:bldP spid="41164" grpId="0" animBg="1"/>
      <p:bldP spid="41165" grpId="0" animBg="1"/>
      <p:bldP spid="41166" grpId="0" animBg="1"/>
      <p:bldP spid="4116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4" name="TextBox 3"/>
          <p:cNvSpPr txBox="1"/>
          <p:nvPr/>
        </p:nvSpPr>
        <p:spPr>
          <a:xfrm>
            <a:off x="1017639" y="1293879"/>
            <a:ext cx="7787148" cy="3170099"/>
          </a:xfrm>
          <a:prstGeom prst="rect">
            <a:avLst/>
          </a:prstGeom>
          <a:noFill/>
        </p:spPr>
        <p:txBody>
          <a:bodyPr wrap="square" rtlCol="0">
            <a:spAutoFit/>
          </a:bodyPr>
          <a:lstStyle/>
          <a:p>
            <a:r>
              <a:rPr lang="vi-VN" sz="4000" b="1" dirty="0">
                <a:solidFill>
                  <a:srgbClr val="FFFF00"/>
                </a:solidFill>
                <a:latin typeface="Times New Roman" panose="02020603050405020304" pitchFamily="18" charset="0"/>
                <a:cs typeface="Times New Roman" panose="02020603050405020304" pitchFamily="18" charset="0"/>
              </a:rPr>
              <a:t>Cách nhân hóa các sự vật, con vật như vậy thật hay và đẹp vì nó làm cho các sự vật con vật sinh động hơn, gần gũi với con người hơn, đáng yêu hơn</a:t>
            </a:r>
            <a:endParaRPr lang="en-US" sz="40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3249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4343" name="Text Box 7"/>
          <p:cNvSpPr txBox="1">
            <a:spLocks noChangeArrowheads="1"/>
          </p:cNvSpPr>
          <p:nvPr/>
        </p:nvSpPr>
        <p:spPr bwMode="auto">
          <a:xfrm>
            <a:off x="342313" y="247661"/>
            <a:ext cx="9941169" cy="1323439"/>
          </a:xfrm>
          <a:prstGeom prst="rect">
            <a:avLst/>
          </a:prstGeom>
          <a:noFill/>
          <a:ln w="9525">
            <a:noFill/>
            <a:miter lim="800000"/>
            <a:headEnd/>
            <a:tailEnd/>
          </a:ln>
          <a:effectLst/>
        </p:spPr>
        <p:txBody>
          <a:bodyPr wrap="square">
            <a:spAutoFit/>
          </a:bodyPr>
          <a:lstStyle/>
          <a:p>
            <a:pPr eaLnBrk="0" hangingPunct="0">
              <a:spcBef>
                <a:spcPct val="50000"/>
              </a:spcBef>
            </a:pPr>
            <a:r>
              <a:rPr lang="en-US" sz="4000" b="1" dirty="0" err="1">
                <a:latin typeface="Times New Roman" pitchFamily="18" charset="0"/>
              </a:rPr>
              <a:t>Bài</a:t>
            </a:r>
            <a:r>
              <a:rPr lang="en-US" sz="4000" b="1" dirty="0">
                <a:latin typeface="Times New Roman" pitchFamily="18" charset="0"/>
              </a:rPr>
              <a:t> </a:t>
            </a:r>
            <a:r>
              <a:rPr lang="en-US" sz="4000" b="1" dirty="0" err="1">
                <a:latin typeface="Times New Roman" pitchFamily="18" charset="0"/>
              </a:rPr>
              <a:t>tập</a:t>
            </a:r>
            <a:r>
              <a:rPr lang="en-US" sz="4000" b="1" dirty="0">
                <a:latin typeface="Times New Roman" pitchFamily="18" charset="0"/>
              </a:rPr>
              <a:t> 2: </a:t>
            </a:r>
            <a:r>
              <a:rPr lang="en-US" sz="4000" b="1" dirty="0" err="1">
                <a:latin typeface="Times New Roman" pitchFamily="18" charset="0"/>
              </a:rPr>
              <a:t>Tìm</a:t>
            </a:r>
            <a:r>
              <a:rPr lang="en-US" sz="4000" b="1" dirty="0">
                <a:latin typeface="Times New Roman" pitchFamily="18" charset="0"/>
              </a:rPr>
              <a:t> </a:t>
            </a:r>
            <a:r>
              <a:rPr lang="en-US" sz="4000" b="1" dirty="0" err="1">
                <a:latin typeface="Times New Roman" pitchFamily="18" charset="0"/>
              </a:rPr>
              <a:t>bộ</a:t>
            </a:r>
            <a:r>
              <a:rPr lang="en-US" sz="4000" b="1" dirty="0">
                <a:latin typeface="Times New Roman" pitchFamily="18" charset="0"/>
              </a:rPr>
              <a:t> </a:t>
            </a:r>
            <a:r>
              <a:rPr lang="en-US" sz="4000" b="1" dirty="0" err="1">
                <a:latin typeface="Times New Roman" pitchFamily="18" charset="0"/>
              </a:rPr>
              <a:t>phận</a:t>
            </a:r>
            <a:r>
              <a:rPr lang="en-US" sz="4000" b="1" dirty="0">
                <a:latin typeface="Times New Roman" pitchFamily="18" charset="0"/>
              </a:rPr>
              <a:t> </a:t>
            </a:r>
            <a:r>
              <a:rPr lang="en-US" sz="4000" b="1" dirty="0" err="1">
                <a:latin typeface="Times New Roman" pitchFamily="18" charset="0"/>
              </a:rPr>
              <a:t>câu</a:t>
            </a:r>
            <a:r>
              <a:rPr lang="en-US" sz="4000" b="1" dirty="0">
                <a:latin typeface="Times New Roman" pitchFamily="18" charset="0"/>
              </a:rPr>
              <a:t> </a:t>
            </a:r>
            <a:r>
              <a:rPr lang="en-US" sz="4000" b="1" dirty="0" err="1">
                <a:latin typeface="Times New Roman" pitchFamily="18" charset="0"/>
              </a:rPr>
              <a:t>trả</a:t>
            </a:r>
            <a:r>
              <a:rPr lang="en-US" sz="4000" b="1" dirty="0">
                <a:latin typeface="Times New Roman" pitchFamily="18" charset="0"/>
              </a:rPr>
              <a:t> </a:t>
            </a:r>
            <a:r>
              <a:rPr lang="en-US" sz="4000" b="1" dirty="0" err="1">
                <a:latin typeface="Times New Roman" pitchFamily="18" charset="0"/>
              </a:rPr>
              <a:t>lời</a:t>
            </a:r>
            <a:r>
              <a:rPr lang="en-US" sz="4000" b="1" dirty="0">
                <a:latin typeface="Times New Roman" pitchFamily="18" charset="0"/>
              </a:rPr>
              <a:t> </a:t>
            </a:r>
            <a:r>
              <a:rPr lang="en-US" sz="4000" b="1" dirty="0" err="1">
                <a:latin typeface="Times New Roman" pitchFamily="18" charset="0"/>
              </a:rPr>
              <a:t>cho</a:t>
            </a:r>
            <a:r>
              <a:rPr lang="en-US" sz="4000" b="1" dirty="0">
                <a:latin typeface="Times New Roman" pitchFamily="18" charset="0"/>
              </a:rPr>
              <a:t> </a:t>
            </a:r>
            <a:r>
              <a:rPr lang="en-US" sz="4000" b="1" dirty="0" err="1">
                <a:latin typeface="Times New Roman" pitchFamily="18" charset="0"/>
              </a:rPr>
              <a:t>câu</a:t>
            </a:r>
            <a:r>
              <a:rPr lang="en-US" sz="4000" b="1" dirty="0">
                <a:latin typeface="Times New Roman" pitchFamily="18" charset="0"/>
              </a:rPr>
              <a:t> </a:t>
            </a:r>
            <a:r>
              <a:rPr lang="en-US" sz="4000" b="1" dirty="0" err="1">
                <a:latin typeface="Times New Roman" pitchFamily="18" charset="0"/>
              </a:rPr>
              <a:t>hỏi</a:t>
            </a:r>
            <a:r>
              <a:rPr lang="en-US" sz="4000" b="1" dirty="0">
                <a:latin typeface="Times New Roman" pitchFamily="18" charset="0"/>
              </a:rPr>
              <a:t> </a:t>
            </a:r>
            <a:r>
              <a:rPr lang="en-US" sz="4000" b="1" dirty="0">
                <a:solidFill>
                  <a:srgbClr val="FF0000"/>
                </a:solidFill>
                <a:latin typeface="Times New Roman" pitchFamily="18" charset="0"/>
              </a:rPr>
              <a:t>“</a:t>
            </a:r>
            <a:r>
              <a:rPr lang="en-US" sz="4000" b="1" dirty="0" err="1">
                <a:solidFill>
                  <a:srgbClr val="FF0000"/>
                </a:solidFill>
                <a:latin typeface="Times New Roman" pitchFamily="18" charset="0"/>
              </a:rPr>
              <a:t>Vì</a:t>
            </a:r>
            <a:r>
              <a:rPr lang="en-US" sz="4000" b="1" dirty="0">
                <a:solidFill>
                  <a:srgbClr val="FF0000"/>
                </a:solidFill>
                <a:latin typeface="Times New Roman" pitchFamily="18" charset="0"/>
              </a:rPr>
              <a:t> </a:t>
            </a:r>
            <a:r>
              <a:rPr lang="en-US" sz="4000" b="1" dirty="0" err="1">
                <a:solidFill>
                  <a:srgbClr val="FF0000"/>
                </a:solidFill>
                <a:latin typeface="Times New Roman" pitchFamily="18" charset="0"/>
              </a:rPr>
              <a:t>sao</a:t>
            </a:r>
            <a:r>
              <a:rPr lang="en-US" sz="4000" b="1" dirty="0">
                <a:solidFill>
                  <a:srgbClr val="FF0000"/>
                </a:solidFill>
                <a:latin typeface="Times New Roman" pitchFamily="18" charset="0"/>
              </a:rPr>
              <a:t>?” </a:t>
            </a:r>
            <a:r>
              <a:rPr lang="en-US" sz="4000" b="1" dirty="0">
                <a:latin typeface="Times New Roman" pitchFamily="18" charset="0"/>
              </a:rPr>
              <a:t>:</a:t>
            </a:r>
          </a:p>
        </p:txBody>
      </p:sp>
      <p:sp>
        <p:nvSpPr>
          <p:cNvPr id="14344" name="Text Box 8"/>
          <p:cNvSpPr txBox="1">
            <a:spLocks noChangeArrowheads="1"/>
          </p:cNvSpPr>
          <p:nvPr/>
        </p:nvSpPr>
        <p:spPr bwMode="auto">
          <a:xfrm>
            <a:off x="498230" y="1990695"/>
            <a:ext cx="10322169" cy="646331"/>
          </a:xfrm>
          <a:prstGeom prst="rect">
            <a:avLst/>
          </a:prstGeom>
          <a:noFill/>
          <a:ln w="9525">
            <a:noFill/>
            <a:miter lim="800000"/>
            <a:headEnd/>
            <a:tailEnd/>
          </a:ln>
          <a:effectLst/>
        </p:spPr>
        <p:txBody>
          <a:bodyPr wrap="square">
            <a:spAutoFit/>
          </a:bodyPr>
          <a:lstStyle/>
          <a:p>
            <a:pPr eaLnBrk="0" hangingPunct="0">
              <a:spcBef>
                <a:spcPct val="50000"/>
              </a:spcBef>
            </a:pPr>
            <a:r>
              <a:rPr lang="en-US" sz="3600" b="1" dirty="0">
                <a:solidFill>
                  <a:srgbClr val="002060"/>
                </a:solidFill>
                <a:latin typeface="Times New Roman" pitchFamily="18" charset="0"/>
              </a:rPr>
              <a:t>a) </a:t>
            </a:r>
            <a:r>
              <a:rPr lang="en-US" sz="3600" b="1" dirty="0" err="1">
                <a:solidFill>
                  <a:srgbClr val="002060"/>
                </a:solidFill>
                <a:latin typeface="Times New Roman" pitchFamily="18" charset="0"/>
              </a:rPr>
              <a:t>Cả</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lớp</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cười</a:t>
            </a:r>
            <a:r>
              <a:rPr lang="en-US" sz="3600" b="1" dirty="0">
                <a:solidFill>
                  <a:srgbClr val="002060"/>
                </a:solidFill>
                <a:latin typeface="Times New Roman" pitchFamily="18" charset="0"/>
              </a:rPr>
              <a:t> ồ </a:t>
            </a:r>
            <a:r>
              <a:rPr lang="en-US" sz="3600" b="1" dirty="0" err="1">
                <a:solidFill>
                  <a:srgbClr val="002060"/>
                </a:solidFill>
                <a:latin typeface="Times New Roman" pitchFamily="18" charset="0"/>
              </a:rPr>
              <a:t>lên</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vì</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câu</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thơ</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vô</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lí</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quá</a:t>
            </a:r>
            <a:r>
              <a:rPr lang="en-US" sz="3600" b="1" dirty="0">
                <a:solidFill>
                  <a:srgbClr val="002060"/>
                </a:solidFill>
                <a:latin typeface="Times New Roman" pitchFamily="18" charset="0"/>
              </a:rPr>
              <a:t>.</a:t>
            </a:r>
          </a:p>
        </p:txBody>
      </p:sp>
      <p:sp>
        <p:nvSpPr>
          <p:cNvPr id="14345" name="Text Box 9"/>
          <p:cNvSpPr txBox="1">
            <a:spLocks noChangeArrowheads="1"/>
          </p:cNvSpPr>
          <p:nvPr/>
        </p:nvSpPr>
        <p:spPr bwMode="auto">
          <a:xfrm>
            <a:off x="498230" y="3192818"/>
            <a:ext cx="11095892" cy="1200329"/>
          </a:xfrm>
          <a:prstGeom prst="rect">
            <a:avLst/>
          </a:prstGeom>
          <a:noFill/>
          <a:ln w="9525">
            <a:noFill/>
            <a:miter lim="800000"/>
            <a:headEnd/>
            <a:tailEnd/>
          </a:ln>
          <a:effectLst/>
        </p:spPr>
        <p:txBody>
          <a:bodyPr wrap="square">
            <a:spAutoFit/>
          </a:bodyPr>
          <a:lstStyle/>
          <a:p>
            <a:pPr eaLnBrk="0" hangingPunct="0">
              <a:spcBef>
                <a:spcPct val="50000"/>
              </a:spcBef>
            </a:pPr>
            <a:r>
              <a:rPr lang="en-US" sz="3600" b="1" dirty="0">
                <a:solidFill>
                  <a:srgbClr val="002060"/>
                </a:solidFill>
                <a:latin typeface="Times New Roman" pitchFamily="18" charset="0"/>
              </a:rPr>
              <a:t>b) </a:t>
            </a:r>
            <a:r>
              <a:rPr lang="en-US" sz="3600" b="1" dirty="0" err="1">
                <a:solidFill>
                  <a:srgbClr val="002060"/>
                </a:solidFill>
                <a:latin typeface="Times New Roman" pitchFamily="18" charset="0"/>
              </a:rPr>
              <a:t>Những</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chàng</a:t>
            </a:r>
            <a:r>
              <a:rPr lang="en-US" sz="3600" b="1" dirty="0">
                <a:solidFill>
                  <a:srgbClr val="002060"/>
                </a:solidFill>
                <a:latin typeface="Times New Roman" pitchFamily="18" charset="0"/>
              </a:rPr>
              <a:t> man-</a:t>
            </a:r>
            <a:r>
              <a:rPr lang="en-US" sz="3600" b="1" dirty="0" err="1">
                <a:solidFill>
                  <a:srgbClr val="002060"/>
                </a:solidFill>
                <a:latin typeface="Times New Roman" pitchFamily="18" charset="0"/>
              </a:rPr>
              <a:t>gát</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rất</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bình</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tĩnh</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vì</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họ</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thường</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là</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những</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người</a:t>
            </a:r>
            <a:r>
              <a:rPr lang="en-US" sz="3600" b="1" dirty="0">
                <a:solidFill>
                  <a:srgbClr val="002060"/>
                </a:solidFill>
                <a:latin typeface="Times New Roman" pitchFamily="18" charset="0"/>
              </a:rPr>
              <a:t> phi </a:t>
            </a:r>
            <a:r>
              <a:rPr lang="en-US" sz="3600" b="1" dirty="0" err="1">
                <a:solidFill>
                  <a:srgbClr val="002060"/>
                </a:solidFill>
                <a:latin typeface="Times New Roman" pitchFamily="18" charset="0"/>
              </a:rPr>
              <a:t>ngựa</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giỏi</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nhất</a:t>
            </a:r>
            <a:r>
              <a:rPr lang="en-US" sz="3600" b="1" dirty="0">
                <a:solidFill>
                  <a:srgbClr val="002060"/>
                </a:solidFill>
                <a:latin typeface="Times New Roman" pitchFamily="18" charset="0"/>
              </a:rPr>
              <a:t>.</a:t>
            </a:r>
          </a:p>
        </p:txBody>
      </p:sp>
      <p:sp>
        <p:nvSpPr>
          <p:cNvPr id="14346" name="Text Box 10"/>
          <p:cNvSpPr txBox="1">
            <a:spLocks noChangeArrowheads="1"/>
          </p:cNvSpPr>
          <p:nvPr/>
        </p:nvSpPr>
        <p:spPr bwMode="auto">
          <a:xfrm>
            <a:off x="498230" y="4896357"/>
            <a:ext cx="11248293" cy="1200329"/>
          </a:xfrm>
          <a:prstGeom prst="rect">
            <a:avLst/>
          </a:prstGeom>
          <a:noFill/>
          <a:ln w="9525">
            <a:noFill/>
            <a:miter lim="800000"/>
            <a:headEnd/>
            <a:tailEnd/>
          </a:ln>
          <a:effectLst/>
        </p:spPr>
        <p:txBody>
          <a:bodyPr wrap="square">
            <a:spAutoFit/>
          </a:bodyPr>
          <a:lstStyle/>
          <a:p>
            <a:pPr eaLnBrk="0" hangingPunct="0">
              <a:spcBef>
                <a:spcPct val="50000"/>
              </a:spcBef>
            </a:pPr>
            <a:r>
              <a:rPr lang="en-US" sz="3600" b="1" dirty="0">
                <a:solidFill>
                  <a:srgbClr val="002060"/>
                </a:solidFill>
                <a:latin typeface="Times New Roman" pitchFamily="18" charset="0"/>
              </a:rPr>
              <a:t>c) </a:t>
            </a:r>
            <a:r>
              <a:rPr lang="en-US" sz="3600" b="1" dirty="0" err="1">
                <a:solidFill>
                  <a:srgbClr val="002060"/>
                </a:solidFill>
                <a:latin typeface="Times New Roman" pitchFamily="18" charset="0"/>
              </a:rPr>
              <a:t>Chị</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em</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Xô</a:t>
            </a:r>
            <a:r>
              <a:rPr lang="en-US" sz="3600" b="1" dirty="0">
                <a:solidFill>
                  <a:srgbClr val="002060"/>
                </a:solidFill>
                <a:latin typeface="Times New Roman" pitchFamily="18" charset="0"/>
              </a:rPr>
              <a:t>-phi </a:t>
            </a:r>
            <a:r>
              <a:rPr lang="en-US" sz="3600" b="1" dirty="0" err="1">
                <a:solidFill>
                  <a:srgbClr val="002060"/>
                </a:solidFill>
                <a:latin typeface="Times New Roman" pitchFamily="18" charset="0"/>
              </a:rPr>
              <a:t>đã</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về</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ngay</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vì</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nhớ</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lời</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mẹ</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dặn</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không</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được</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làm</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phiền</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người</a:t>
            </a:r>
            <a:r>
              <a:rPr lang="en-US" sz="3600" b="1" dirty="0">
                <a:solidFill>
                  <a:srgbClr val="002060"/>
                </a:solidFill>
                <a:latin typeface="Times New Roman" pitchFamily="18" charset="0"/>
              </a:rPr>
              <a:t> </a:t>
            </a:r>
            <a:r>
              <a:rPr lang="en-US" sz="3600" b="1" dirty="0" err="1">
                <a:solidFill>
                  <a:srgbClr val="002060"/>
                </a:solidFill>
                <a:latin typeface="Times New Roman" pitchFamily="18" charset="0"/>
              </a:rPr>
              <a:t>khác</a:t>
            </a:r>
            <a:r>
              <a:rPr lang="en-US" sz="3600" b="1" dirty="0">
                <a:solidFill>
                  <a:srgbClr val="002060"/>
                </a:solidFill>
                <a:latin typeface="Times New Roman" pitchFamily="18" charset="0"/>
              </a:rPr>
              <a:t>.</a:t>
            </a:r>
          </a:p>
        </p:txBody>
      </p:sp>
      <p:sp>
        <p:nvSpPr>
          <p:cNvPr id="2" name="Oval 1"/>
          <p:cNvSpPr/>
          <p:nvPr/>
        </p:nvSpPr>
        <p:spPr>
          <a:xfrm>
            <a:off x="4417255" y="2074310"/>
            <a:ext cx="604911" cy="562716"/>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8072510" y="3230266"/>
            <a:ext cx="604911" cy="562716"/>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122376" y="4948939"/>
            <a:ext cx="604911" cy="562716"/>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4695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4" name="TextBox 3"/>
          <p:cNvSpPr txBox="1"/>
          <p:nvPr/>
        </p:nvSpPr>
        <p:spPr>
          <a:xfrm>
            <a:off x="1017639" y="1293879"/>
            <a:ext cx="7787148" cy="3170099"/>
          </a:xfrm>
          <a:prstGeom prst="rect">
            <a:avLst/>
          </a:prstGeom>
          <a:noFill/>
        </p:spPr>
        <p:txBody>
          <a:bodyPr wrap="square" rtlCol="0">
            <a:spAutoFit/>
          </a:bodyPr>
          <a:lstStyle/>
          <a:p>
            <a:r>
              <a:rPr lang="en-US" sz="4000" b="1" dirty="0" err="1">
                <a:solidFill>
                  <a:srgbClr val="FFFF00"/>
                </a:solidFill>
                <a:latin typeface="Times New Roman" panose="02020603050405020304" pitchFamily="18" charset="0"/>
                <a:cs typeface="Times New Roman" panose="02020603050405020304" pitchFamily="18" charset="0"/>
              </a:rPr>
              <a:t>Bộ</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phận</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trả</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lời</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câu</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hỏi</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Vì</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sao</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là</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bộ</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phận</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chỉ</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nguyên</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nhân</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của</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một</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sự</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việc</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nó</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thường</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đứng</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sau</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từ</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vì</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một</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số</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trường</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hợp</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khác</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đứng</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sau</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từ</a:t>
            </a:r>
            <a:r>
              <a:rPr lang="en-US" sz="4000" b="1" dirty="0">
                <a:solidFill>
                  <a:srgbClr val="FFFF00"/>
                </a:solidFill>
                <a:latin typeface="Times New Roman" panose="02020603050405020304" pitchFamily="18" charset="0"/>
                <a:cs typeface="Times New Roman" panose="02020603050405020304" pitchFamily="18" charset="0"/>
              </a:rPr>
              <a:t> do, </a:t>
            </a:r>
            <a:r>
              <a:rPr lang="en-US" sz="4000" b="1" dirty="0" err="1">
                <a:solidFill>
                  <a:srgbClr val="FFFF00"/>
                </a:solidFill>
                <a:latin typeface="Times New Roman" panose="02020603050405020304" pitchFamily="18" charset="0"/>
                <a:cs typeface="Times New Roman" panose="02020603050405020304" pitchFamily="18" charset="0"/>
              </a:rPr>
              <a:t>vì</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đâu</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tại</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vì</a:t>
            </a:r>
            <a:r>
              <a:rPr lang="en-US" sz="4000" b="1" dirty="0">
                <a:solidFill>
                  <a:srgbClr val="FFFF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23554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896</TotalTime>
  <Words>829</Words>
  <Application>Microsoft Office PowerPoint</Application>
  <PresentationFormat>Widescreen</PresentationFormat>
  <Paragraphs>75</Paragraphs>
  <Slides>17</Slides>
  <Notes>2</Notes>
  <HiddenSlides>0</HiddenSlides>
  <MMClips>1</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.VnTime</vt:lpstr>
      <vt:lpstr>Arial</vt:lpstr>
      <vt:lpstr>Calibri</vt:lpstr>
      <vt:lpstr>Calibri Light</vt:lpstr>
      <vt:lpstr>Times New Roman</vt:lpstr>
      <vt:lpstr>Office Theme</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Adnin</dc:creator>
  <cp:lastModifiedBy>duphong</cp:lastModifiedBy>
  <cp:revision>72</cp:revision>
  <dcterms:created xsi:type="dcterms:W3CDTF">2017-02-09T13:54:59Z</dcterms:created>
  <dcterms:modified xsi:type="dcterms:W3CDTF">2022-03-01T02:14:57Z</dcterms:modified>
</cp:coreProperties>
</file>