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6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5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7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9CB3-B708-4071-83E3-22B1BAEC24D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9999-F4FD-4B45-B133-1E4DCF76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 GIANG BIÊN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42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Đạo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151934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Khi có khách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th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m tr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, các em cần có thái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thế nào?</a:t>
            </a:r>
          </a:p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- Chào hỏi lễ phép.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- Tôn trọng khách.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- Không chạy theo, chỉ trỏ.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305874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Đóng vai khách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64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610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.VnArial</vt:lpstr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3</cp:revision>
  <dcterms:created xsi:type="dcterms:W3CDTF">2016-08-29T16:56:43Z</dcterms:created>
  <dcterms:modified xsi:type="dcterms:W3CDTF">2022-05-03T01:03:53Z</dcterms:modified>
</cp:coreProperties>
</file>