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7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0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0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6A74-A232-431A-8F8E-02A6D8CEF1AB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5137-92FE-41A5-8C6F-99F8CD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9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 GIANG BIÊN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42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Đạo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6157406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1. Hãy kể tên các loại cây trồng, vật nuôi mà em biết?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2. Em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tham gia bảo vệ, ch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 sóc  cây trồng, vật nuôi nh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thế nào?</a:t>
            </a:r>
          </a:p>
        </p:txBody>
      </p:sp>
    </p:spTree>
    <p:extLst>
      <p:ext uri="{BB962C8B-B14F-4D97-AF65-F5344CB8AC3E}">
        <p14:creationId xmlns:p14="http://schemas.microsoft.com/office/powerpoint/2010/main" val="21888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làm gì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giữ tr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lớp  xanh, sạch,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Không vứt rác bừa bãi.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Không vẽ bậy lên t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bàn, ghế.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Không bẻ cành, ngắt hoa.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Quét dọn lớp học.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:Đóng vai</a:t>
            </a:r>
          </a:p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7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167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.VnArial</vt:lpstr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5</cp:revision>
  <dcterms:created xsi:type="dcterms:W3CDTF">2016-08-29T16:13:58Z</dcterms:created>
  <dcterms:modified xsi:type="dcterms:W3CDTF">2022-05-08T12:45:26Z</dcterms:modified>
</cp:coreProperties>
</file>