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329" r:id="rId4"/>
    <p:sldId id="330" r:id="rId5"/>
    <p:sldId id="306" r:id="rId6"/>
    <p:sldId id="257" r:id="rId7"/>
    <p:sldId id="263" r:id="rId8"/>
    <p:sldId id="260" r:id="rId9"/>
    <p:sldId id="265" r:id="rId10"/>
    <p:sldId id="308" r:id="rId11"/>
    <p:sldId id="331" r:id="rId12"/>
    <p:sldId id="309" r:id="rId13"/>
    <p:sldId id="332" r:id="rId14"/>
    <p:sldId id="336" r:id="rId15"/>
    <p:sldId id="333" r:id="rId16"/>
    <p:sldId id="335" r:id="rId17"/>
    <p:sldId id="334" r:id="rId18"/>
    <p:sldId id="311" r:id="rId19"/>
    <p:sldId id="312" r:id="rId20"/>
    <p:sldId id="314" r:id="rId21"/>
    <p:sldId id="313" r:id="rId22"/>
    <p:sldId id="337" r:id="rId23"/>
    <p:sldId id="339" r:id="rId24"/>
    <p:sldId id="340" r:id="rId25"/>
    <p:sldId id="338" r:id="rId26"/>
    <p:sldId id="341" r:id="rId27"/>
    <p:sldId id="342" r:id="rId28"/>
    <p:sldId id="315" r:id="rId29"/>
    <p:sldId id="316" r:id="rId30"/>
    <p:sldId id="266" r:id="rId31"/>
  </p:sldIdLst>
  <p:sldSz cx="18288000" cy="10287000"/>
  <p:notesSz cx="6858000" cy="9144000"/>
  <p:embeddedFontLst>
    <p:embeddedFont>
      <p:font typeface="Amatic SC" panose="00000500000000000000" pitchFamily="2" charset="-79"/>
      <p:regular r:id="rId33"/>
      <p:bold r:id="rId34"/>
    </p:embeddedFont>
    <p:embeddedFont>
      <p:font typeface="Arial-Rounded" panose="020B0500000000000000" pitchFamily="34" charset="0"/>
      <p:regular r:id="rId35"/>
    </p:embeddedFont>
    <p:embeddedFont>
      <p:font typeface="AvantGarde" panose="00000400000000000000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Didact Gothic" panose="00000500000000000000" pitchFamily="2" charset="0"/>
      <p:regular r:id="rId41"/>
    </p:embeddedFont>
    <p:embeddedFont>
      <p:font typeface="HP001 Kieu 2 5H" panose="020B0603050302020204" pitchFamily="34" charset="0"/>
      <p:bold r:id="rId42"/>
    </p:embeddedFont>
    <p:embeddedFont>
      <p:font typeface="SVN-Poky's" panose="020B0606040200020203" pitchFamily="3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E2A7DE-3CDE-4FC2-9E2C-C064738AB7B1}">
          <p14:sldIdLst>
            <p14:sldId id="256"/>
            <p14:sldId id="329"/>
            <p14:sldId id="330"/>
            <p14:sldId id="306"/>
            <p14:sldId id="257"/>
            <p14:sldId id="263"/>
            <p14:sldId id="260"/>
            <p14:sldId id="265"/>
            <p14:sldId id="308"/>
            <p14:sldId id="331"/>
            <p14:sldId id="309"/>
            <p14:sldId id="332"/>
            <p14:sldId id="336"/>
            <p14:sldId id="333"/>
            <p14:sldId id="335"/>
            <p14:sldId id="334"/>
            <p14:sldId id="311"/>
            <p14:sldId id="312"/>
            <p14:sldId id="314"/>
            <p14:sldId id="313"/>
            <p14:sldId id="337"/>
            <p14:sldId id="339"/>
            <p14:sldId id="340"/>
            <p14:sldId id="338"/>
            <p14:sldId id="341"/>
            <p14:sldId id="342"/>
            <p14:sldId id="315"/>
            <p14:sldId id="316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D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9" y="96"/>
      </p:cViewPr>
      <p:guideLst>
        <p:guide orient="horz" pos="20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FD2D7-CFC9-4C2C-9138-DC90EC1B1C1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BA89-3291-4E94-A313-BBC42FA1A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12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75f449325_7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75f449325_7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4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9146909"/>
            <a:ext cx="18288000" cy="11400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5489328" cy="748146"/>
          </a:xfrm>
          <a:prstGeom prst="rect">
            <a:avLst/>
          </a:prstGeom>
        </p:spPr>
      </p:pic>
      <p:pic>
        <p:nvPicPr>
          <p:cNvPr id="5" name="Hình ảnh 4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65D5745-7E02-3905-1DAB-603EB28CCA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2" y="617211"/>
            <a:ext cx="18105156" cy="905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37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9146909"/>
            <a:ext cx="18288000" cy="11400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5489328" cy="7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05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1440100" y="2601600"/>
            <a:ext cx="15407400" cy="64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596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2400"/>
            </a:lvl1pPr>
            <a:lvl2pPr marL="1828800" lvl="1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marL="2743200" lvl="2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marL="3657600" lvl="3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marL="4572000" lvl="4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marL="5486400" lvl="5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marL="6400800" lvl="6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marL="7315200" lvl="7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marL="8229600" lvl="8" indent="-5969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1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ctrTitle"/>
          </p:nvPr>
        </p:nvSpPr>
        <p:spPr>
          <a:xfrm>
            <a:off x="3585000" y="1043150"/>
            <a:ext cx="111180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22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428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9.png"/><Relationship Id="rId7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1.svg"/><Relationship Id="rId7" Type="http://schemas.openxmlformats.org/officeDocument/2006/relationships/image" Target="../media/image3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73.svg"/><Relationship Id="rId5" Type="http://schemas.openxmlformats.org/officeDocument/2006/relationships/image" Target="../media/image9.png"/><Relationship Id="rId10" Type="http://schemas.openxmlformats.org/officeDocument/2006/relationships/image" Target="../media/image72.png"/><Relationship Id="rId4" Type="http://schemas.openxmlformats.org/officeDocument/2006/relationships/image" Target="../media/image7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7.svg"/><Relationship Id="rId3" Type="http://schemas.openxmlformats.org/officeDocument/2006/relationships/image" Target="../media/image71.svg"/><Relationship Id="rId7" Type="http://schemas.openxmlformats.org/officeDocument/2006/relationships/image" Target="../media/image35.png"/><Relationship Id="rId12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75.svg"/><Relationship Id="rId5" Type="http://schemas.openxmlformats.org/officeDocument/2006/relationships/image" Target="../media/image9.png"/><Relationship Id="rId10" Type="http://schemas.openxmlformats.org/officeDocument/2006/relationships/image" Target="../media/image74.png"/><Relationship Id="rId4" Type="http://schemas.openxmlformats.org/officeDocument/2006/relationships/image" Target="../media/image7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1.svg"/><Relationship Id="rId7" Type="http://schemas.openxmlformats.org/officeDocument/2006/relationships/image" Target="../media/image3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77.svg"/><Relationship Id="rId5" Type="http://schemas.openxmlformats.org/officeDocument/2006/relationships/image" Target="../media/image9.png"/><Relationship Id="rId10" Type="http://schemas.openxmlformats.org/officeDocument/2006/relationships/image" Target="../media/image76.png"/><Relationship Id="rId4" Type="http://schemas.openxmlformats.org/officeDocument/2006/relationships/image" Target="../media/image7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0.png"/><Relationship Id="rId7" Type="http://schemas.openxmlformats.org/officeDocument/2006/relationships/image" Target="../media/image34.png"/><Relationship Id="rId12" Type="http://schemas.openxmlformats.org/officeDocument/2006/relationships/image" Target="../media/image7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8.png"/><Relationship Id="rId5" Type="http://schemas.openxmlformats.org/officeDocument/2006/relationships/image" Target="../media/image7.png"/><Relationship Id="rId10" Type="http://schemas.openxmlformats.org/officeDocument/2006/relationships/image" Target="../media/image44.png"/><Relationship Id="rId4" Type="http://schemas.openxmlformats.org/officeDocument/2006/relationships/image" Target="../media/image71.sv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8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3.svg"/><Relationship Id="rId5" Type="http://schemas.openxmlformats.org/officeDocument/2006/relationships/image" Target="../media/image22.svg"/><Relationship Id="rId10" Type="http://schemas.openxmlformats.org/officeDocument/2006/relationships/image" Target="../media/image82.png"/><Relationship Id="rId4" Type="http://schemas.openxmlformats.org/officeDocument/2006/relationships/image" Target="../media/image21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12" Type="http://schemas.openxmlformats.org/officeDocument/2006/relationships/image" Target="../media/image6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3.svg"/><Relationship Id="rId5" Type="http://schemas.openxmlformats.org/officeDocument/2006/relationships/image" Target="../media/image35.png"/><Relationship Id="rId10" Type="http://schemas.openxmlformats.org/officeDocument/2006/relationships/image" Target="../media/image62.png"/><Relationship Id="rId4" Type="http://schemas.openxmlformats.org/officeDocument/2006/relationships/image" Target="../media/image34.png"/><Relationship Id="rId9" Type="http://schemas.openxmlformats.org/officeDocument/2006/relationships/image" Target="../media/image6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8.svg"/><Relationship Id="rId7" Type="http://schemas.openxmlformats.org/officeDocument/2006/relationships/image" Target="../media/image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4.png"/><Relationship Id="rId5" Type="http://schemas.openxmlformats.org/officeDocument/2006/relationships/image" Target="../media/image90.svg"/><Relationship Id="rId10" Type="http://schemas.openxmlformats.org/officeDocument/2006/relationships/image" Target="../media/image36.png"/><Relationship Id="rId4" Type="http://schemas.openxmlformats.org/officeDocument/2006/relationships/image" Target="../media/image89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9.png"/><Relationship Id="rId7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9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96.svg"/><Relationship Id="rId5" Type="http://schemas.openxmlformats.org/officeDocument/2006/relationships/image" Target="../media/image35.png"/><Relationship Id="rId10" Type="http://schemas.openxmlformats.org/officeDocument/2006/relationships/image" Target="../media/image95.png"/><Relationship Id="rId4" Type="http://schemas.openxmlformats.org/officeDocument/2006/relationships/image" Target="../media/image34.png"/><Relationship Id="rId9" Type="http://schemas.openxmlformats.org/officeDocument/2006/relationships/image" Target="../media/image9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4.svg"/><Relationship Id="rId12" Type="http://schemas.openxmlformats.org/officeDocument/2006/relationships/image" Target="../media/image9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97.png"/><Relationship Id="rId5" Type="http://schemas.openxmlformats.org/officeDocument/2006/relationships/image" Target="../media/image9.pn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16.sv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12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7.png"/><Relationship Id="rId5" Type="http://schemas.openxmlformats.org/officeDocument/2006/relationships/image" Target="../media/image34.png"/><Relationship Id="rId10" Type="http://schemas.openxmlformats.org/officeDocument/2006/relationships/image" Target="../media/image46.sv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9.png"/><Relationship Id="rId7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12" Type="http://schemas.openxmlformats.org/officeDocument/2006/relationships/image" Target="../media/image6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3.svg"/><Relationship Id="rId5" Type="http://schemas.openxmlformats.org/officeDocument/2006/relationships/image" Target="../media/image35.png"/><Relationship Id="rId10" Type="http://schemas.openxmlformats.org/officeDocument/2006/relationships/image" Target="../media/image62.png"/><Relationship Id="rId4" Type="http://schemas.openxmlformats.org/officeDocument/2006/relationships/image" Target="../media/image34.png"/><Relationship Id="rId9" Type="http://schemas.openxmlformats.org/officeDocument/2006/relationships/image" Target="../media/image6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300" y="495300"/>
            <a:ext cx="15750431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843346" y="2836299"/>
            <a:ext cx="13986507" cy="3181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13200"/>
              </a:lnSpc>
            </a:pPr>
            <a:r>
              <a:rPr lang="en-US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LẠI VỚI TIẾT HỌC MỚI!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82"/>
          <a:stretch>
            <a:fillRect/>
          </a:stretch>
        </p:blipFill>
        <p:spPr>
          <a:xfrm>
            <a:off x="0" y="4980782"/>
            <a:ext cx="3392053" cy="49198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43927" t="50000"/>
          <a:stretch>
            <a:fillRect/>
          </a:stretch>
        </p:blipFill>
        <p:spPr>
          <a:xfrm>
            <a:off x="16324362" y="9399708"/>
            <a:ext cx="1963638" cy="6303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5327">
            <a:off x="15228379" y="6797248"/>
            <a:ext cx="2177121" cy="30307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7982" y="8627952"/>
            <a:ext cx="1726995" cy="14021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2052"/>
          <a:stretch>
            <a:fillRect/>
          </a:stretch>
        </p:blipFill>
        <p:spPr>
          <a:xfrm>
            <a:off x="13815418" y="685800"/>
            <a:ext cx="4501157" cy="26165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24890" y="839690"/>
            <a:ext cx="3320094" cy="1157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18EB3F-3986-6987-69BC-C1C16B1DE5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3253" y="6655645"/>
            <a:ext cx="10610070" cy="30592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B7666CA-3460-5DDD-4275-CD3590F225FF}"/>
              </a:ext>
            </a:extLst>
          </p:cNvPr>
          <p:cNvSpPr txBox="1"/>
          <p:nvPr/>
        </p:nvSpPr>
        <p:spPr>
          <a:xfrm>
            <a:off x="2558933" y="1471965"/>
            <a:ext cx="6575645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rắt vòng đi men.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B91DF80-092A-AE37-BC31-02811B620876}"/>
              </a:ext>
            </a:extLst>
          </p:cNvPr>
          <p:cNvSpPr txBox="1"/>
          <p:nvPr/>
        </p:nvSpPr>
        <p:spPr>
          <a:xfrm>
            <a:off x="6126194" y="65766"/>
            <a:ext cx="7056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Ngưỡng cửa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887D5586-145A-7610-C11B-130FD5EC079B}"/>
              </a:ext>
            </a:extLst>
          </p:cNvPr>
          <p:cNvGrpSpPr/>
          <p:nvPr/>
        </p:nvGrpSpPr>
        <p:grpSpPr>
          <a:xfrm>
            <a:off x="307220" y="7497990"/>
            <a:ext cx="4326822" cy="1070658"/>
            <a:chOff x="508724" y="6144228"/>
            <a:chExt cx="2884548" cy="713772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DC2AFD0B-BB33-175D-40FC-A04CC333D444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E080484F-9379-2343-4E3B-7296F3310202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11F0E035-D6BD-D926-9AE2-DB1CB4FED40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9" name="Hình Bầu dục 8">
                <a:extLst>
                  <a:ext uri="{FF2B5EF4-FFF2-40B4-BE49-F238E27FC236}">
                    <a16:creationId xmlns:a16="http://schemas.microsoft.com/office/drawing/2014/main" id="{3D0C8BD8-B0AB-D40B-E20C-E2B0E160F39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E6DFBBC-8D86-B6C0-2D0B-11AB4252BA06}"/>
              </a:ext>
            </a:extLst>
          </p:cNvPr>
          <p:cNvSpPr txBox="1"/>
          <p:nvPr/>
        </p:nvSpPr>
        <p:spPr>
          <a:xfrm>
            <a:off x="1423727" y="7641547"/>
            <a:ext cx="3057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mẫu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65B085-F907-4ABC-B04C-962F2143CD6A}"/>
              </a:ext>
            </a:extLst>
          </p:cNvPr>
          <p:cNvSpPr txBox="1"/>
          <p:nvPr/>
        </p:nvSpPr>
        <p:spPr>
          <a:xfrm>
            <a:off x="3405838" y="4570796"/>
            <a:ext cx="6575645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E922E4C-EDB4-EBD3-73A7-17774F2442C5}"/>
              </a:ext>
            </a:extLst>
          </p:cNvPr>
          <p:cNvSpPr txBox="1"/>
          <p:nvPr/>
        </p:nvSpPr>
        <p:spPr>
          <a:xfrm>
            <a:off x="10216978" y="2279703"/>
            <a:ext cx="5931243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54D9B70-076E-8A99-B0D9-64A8FE0C17E8}"/>
              </a:ext>
            </a:extLst>
          </p:cNvPr>
          <p:cNvSpPr txBox="1"/>
          <p:nvPr/>
        </p:nvSpPr>
        <p:spPr>
          <a:xfrm>
            <a:off x="11734800" y="5295900"/>
            <a:ext cx="7213955" cy="440120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>
              <a:lnSpc>
                <a:spcPct val="200000"/>
              </a:lnSpc>
            </a:pPr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VŨ QUẦN PHƯƠNG</a:t>
            </a:r>
          </a:p>
          <a:p>
            <a:endParaRPr lang="en-US" sz="4000" b="1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B38936A3-5E83-E63F-4C6A-1485A9F1EC54}"/>
              </a:ext>
            </a:extLst>
          </p:cNvPr>
          <p:cNvGrpSpPr/>
          <p:nvPr/>
        </p:nvGrpSpPr>
        <p:grpSpPr>
          <a:xfrm>
            <a:off x="307220" y="7497990"/>
            <a:ext cx="4326822" cy="1070658"/>
            <a:chOff x="508724" y="6144228"/>
            <a:chExt cx="2884548" cy="713772"/>
          </a:xfrm>
        </p:grpSpPr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id="{2453FB0B-89F0-8657-46EC-6853A0589D4C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EAB82D9E-20B4-D059-CD32-1AA4CD701114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E5826A4E-5266-E5F1-BE52-1FB35826C148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0" name="Hình Bầu dục 19">
                <a:extLst>
                  <a:ext uri="{FF2B5EF4-FFF2-40B4-BE49-F238E27FC236}">
                    <a16:creationId xmlns:a16="http://schemas.microsoft.com/office/drawing/2014/main" id="{93209EDE-9C5E-FA16-6DBA-537626DA5C04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D9E48D6-EFD3-3DC9-8E7C-05066FF0975D}"/>
              </a:ext>
            </a:extLst>
          </p:cNvPr>
          <p:cNvSpPr txBox="1"/>
          <p:nvPr/>
        </p:nvSpPr>
        <p:spPr>
          <a:xfrm>
            <a:off x="1354277" y="7641547"/>
            <a:ext cx="3550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đoạn</a:t>
            </a:r>
          </a:p>
        </p:txBody>
      </p:sp>
      <p:grpSp>
        <p:nvGrpSpPr>
          <p:cNvPr id="28" name="Nhóm 15">
            <a:extLst>
              <a:ext uri="{FF2B5EF4-FFF2-40B4-BE49-F238E27FC236}">
                <a16:creationId xmlns:a16="http://schemas.microsoft.com/office/drawing/2014/main" id="{B38936A3-5E83-E63F-4C6A-1485A9F1EC54}"/>
              </a:ext>
            </a:extLst>
          </p:cNvPr>
          <p:cNvGrpSpPr/>
          <p:nvPr/>
        </p:nvGrpSpPr>
        <p:grpSpPr>
          <a:xfrm>
            <a:off x="261975" y="7475550"/>
            <a:ext cx="4704694" cy="1093098"/>
            <a:chOff x="508724" y="6144228"/>
            <a:chExt cx="3136462" cy="713772"/>
          </a:xfrm>
        </p:grpSpPr>
        <p:sp>
          <p:nvSpPr>
            <p:cNvPr id="29" name="Hình chữ nhật: Góc Tròn 16">
              <a:extLst>
                <a:ext uri="{FF2B5EF4-FFF2-40B4-BE49-F238E27FC236}">
                  <a16:creationId xmlns:a16="http://schemas.microsoft.com/office/drawing/2014/main" id="{2453FB0B-89F0-8657-46EC-6853A0589D4C}"/>
                </a:ext>
              </a:extLst>
            </p:cNvPr>
            <p:cNvSpPr/>
            <p:nvPr/>
          </p:nvSpPr>
          <p:spPr>
            <a:xfrm>
              <a:off x="643867" y="6177948"/>
              <a:ext cx="3001319" cy="6463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4200" b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    </a:t>
              </a:r>
              <a:r>
                <a:rPr lang="en-US" sz="4000" b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nối tiếp</a:t>
              </a:r>
              <a:r>
                <a:rPr lang="en-US" sz="2400"/>
                <a:t>c</a:t>
              </a:r>
            </a:p>
          </p:txBody>
        </p:sp>
        <p:grpSp>
          <p:nvGrpSpPr>
            <p:cNvPr id="30" name="Nhóm 17">
              <a:extLst>
                <a:ext uri="{FF2B5EF4-FFF2-40B4-BE49-F238E27FC236}">
                  <a16:creationId xmlns:a16="http://schemas.microsoft.com/office/drawing/2014/main" id="{EAB82D9E-20B4-D059-CD32-1AA4CD701114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31" name="Hình Bầu dục 18">
                <a:extLst>
                  <a:ext uri="{FF2B5EF4-FFF2-40B4-BE49-F238E27FC236}">
                    <a16:creationId xmlns:a16="http://schemas.microsoft.com/office/drawing/2014/main" id="{E5826A4E-5266-E5F1-BE52-1FB35826C148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2" name="Hình Bầu dục 19">
                <a:extLst>
                  <a:ext uri="{FF2B5EF4-FFF2-40B4-BE49-F238E27FC236}">
                    <a16:creationId xmlns:a16="http://schemas.microsoft.com/office/drawing/2014/main" id="{93209EDE-9C5E-FA16-6DBA-537626DA5C04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394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6" grpId="0" animBg="1"/>
      <p:bldP spid="7" grpId="0" animBg="1"/>
      <p:bldP spid="14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D327D0-DC84-D98D-8E92-3B0C7CEA17EB}"/>
              </a:ext>
            </a:extLst>
          </p:cNvPr>
          <p:cNvSpPr/>
          <p:nvPr/>
        </p:nvSpPr>
        <p:spPr>
          <a:xfrm>
            <a:off x="1881699" y="2861594"/>
            <a:ext cx="4419600" cy="14535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thích từ khó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2049009" y="3036429"/>
            <a:ext cx="4359262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Ngưỡng cửa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FE6209-D3ED-7F7F-2CBE-0A7C9B9839BF}"/>
              </a:ext>
            </a:extLst>
          </p:cNvPr>
          <p:cNvSpPr/>
          <p:nvPr/>
        </p:nvSpPr>
        <p:spPr>
          <a:xfrm>
            <a:off x="1542696" y="5602305"/>
            <a:ext cx="5097605" cy="14535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239451-9F20-7951-1DFA-46D209F2D96F}"/>
              </a:ext>
            </a:extLst>
          </p:cNvPr>
          <p:cNvSpPr txBox="1"/>
          <p:nvPr/>
        </p:nvSpPr>
        <p:spPr>
          <a:xfrm>
            <a:off x="1671440" y="5777140"/>
            <a:ext cx="5095617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Dắt vòng đi men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C926D-E892-AA10-8776-D89CCA91D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079" y="2449900"/>
            <a:ext cx="920380" cy="920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88707C-C406-03DE-3B5C-79A8844F58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237" y="5159886"/>
            <a:ext cx="920576" cy="920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8686800" y="2531128"/>
            <a:ext cx="9298485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hanh dưới của khung cửa ra vào, thường chỉ có ở nhà gỗ, nhà tranh.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4F8318-3EB1-770A-BFED-85D777B1B904}"/>
              </a:ext>
            </a:extLst>
          </p:cNvPr>
          <p:cNvSpPr txBox="1"/>
          <p:nvPr/>
        </p:nvSpPr>
        <p:spPr>
          <a:xfrm>
            <a:off x="8686800" y="5216958"/>
            <a:ext cx="9298485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 mẹ, ông bà hoặc anh chị cho bé bám vào tay để men theo tập đi.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22CC6C-F6FC-ABD1-4A43-45CFE2851A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6767057" y="2937304"/>
            <a:ext cx="2095538" cy="14535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F7E5B2-5F1E-C6D1-0422-D7A8E20C50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6767057" y="5480942"/>
            <a:ext cx="2095538" cy="14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khổ thơ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C926D-E892-AA10-8776-D89CCA91D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2800" y="2093007"/>
            <a:ext cx="920380" cy="920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88707C-C406-03DE-3B5C-79A8844F58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3360" y="6139570"/>
            <a:ext cx="920576" cy="920576"/>
          </a:xfrm>
          <a:prstGeom prst="rect">
            <a:avLst/>
          </a:prstGeom>
        </p:spPr>
      </p:pic>
      <p:sp>
        <p:nvSpPr>
          <p:cNvPr id="24" name="Hộp Văn bản 5">
            <a:extLst>
              <a:ext uri="{FF2B5EF4-FFF2-40B4-BE49-F238E27FC236}">
                <a16:creationId xmlns:a16="http://schemas.microsoft.com/office/drawing/2014/main" id="{8665B085-F907-4ABC-B04C-962F2143CD6A}"/>
              </a:ext>
            </a:extLst>
          </p:cNvPr>
          <p:cNvSpPr txBox="1"/>
          <p:nvPr/>
        </p:nvSpPr>
        <p:spPr>
          <a:xfrm>
            <a:off x="6475820" y="2203972"/>
            <a:ext cx="6575645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spc="3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r>
              <a:rPr lang="en-US" sz="4000" b="1" spc="3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r>
              <a:rPr lang="en-US" sz="4000" b="1" spc="3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r>
              <a:rPr lang="en-US" sz="4000" b="1" spc="3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25" name="Hộp Văn bản 6">
            <a:extLst>
              <a:ext uri="{FF2B5EF4-FFF2-40B4-BE49-F238E27FC236}">
                <a16:creationId xmlns:a16="http://schemas.microsoft.com/office/drawing/2014/main" id="{FE922E4C-EDB4-EBD3-73A7-17774F2442C5}"/>
              </a:ext>
            </a:extLst>
          </p:cNvPr>
          <p:cNvSpPr txBox="1"/>
          <p:nvPr/>
        </p:nvSpPr>
        <p:spPr>
          <a:xfrm>
            <a:off x="6475820" y="5577153"/>
            <a:ext cx="5931243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spc="3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r>
              <a:rPr lang="en-US" sz="4000" b="1" spc="3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r>
              <a:rPr lang="en-US" sz="4000" b="1" spc="3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r>
              <a:rPr lang="en-US" sz="4000" b="1" spc="3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</p:txBody>
      </p:sp>
      <p:sp>
        <p:nvSpPr>
          <p:cNvPr id="26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8990055" y="2095500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27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9409927" y="2705100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28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9144000" y="3314700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29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10209255" y="3931503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30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8001000" y="5455503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31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9675855" y="6065103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32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10133055" y="6674703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33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9828255" y="7284303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647655" y="3848100"/>
            <a:ext cx="915945" cy="830997"/>
            <a:chOff x="12647655" y="3848100"/>
            <a:chExt cx="915945" cy="830997"/>
          </a:xfrm>
        </p:grpSpPr>
        <p:sp>
          <p:nvSpPr>
            <p:cNvPr id="34" name="Hộp Văn bản 4">
              <a:extLst>
                <a:ext uri="{FF2B5EF4-FFF2-40B4-BE49-F238E27FC236}">
                  <a16:creationId xmlns:a16="http://schemas.microsoft.com/office/drawing/2014/main" id="{8A52F81D-5083-A176-09DC-15804E301E34}"/>
                </a:ext>
              </a:extLst>
            </p:cNvPr>
            <p:cNvSpPr txBox="1"/>
            <p:nvPr/>
          </p:nvSpPr>
          <p:spPr>
            <a:xfrm>
              <a:off x="12647655" y="3848100"/>
              <a:ext cx="839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/</a:t>
              </a:r>
            </a:p>
          </p:txBody>
        </p:sp>
        <p:sp>
          <p:nvSpPr>
            <p:cNvPr id="35" name="Hộp Văn bản 4">
              <a:extLst>
                <a:ext uri="{FF2B5EF4-FFF2-40B4-BE49-F238E27FC236}">
                  <a16:creationId xmlns:a16="http://schemas.microsoft.com/office/drawing/2014/main" id="{8A52F81D-5083-A176-09DC-15804E301E34}"/>
                </a:ext>
              </a:extLst>
            </p:cNvPr>
            <p:cNvSpPr txBox="1"/>
            <p:nvPr/>
          </p:nvSpPr>
          <p:spPr>
            <a:xfrm>
              <a:off x="12723855" y="3848100"/>
              <a:ext cx="839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/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491118" y="7255119"/>
            <a:ext cx="915945" cy="830997"/>
            <a:chOff x="12647655" y="3848100"/>
            <a:chExt cx="915945" cy="830997"/>
          </a:xfrm>
        </p:grpSpPr>
        <p:sp>
          <p:nvSpPr>
            <p:cNvPr id="37" name="Hộp Văn bản 4">
              <a:extLst>
                <a:ext uri="{FF2B5EF4-FFF2-40B4-BE49-F238E27FC236}">
                  <a16:creationId xmlns:a16="http://schemas.microsoft.com/office/drawing/2014/main" id="{8A52F81D-5083-A176-09DC-15804E301E34}"/>
                </a:ext>
              </a:extLst>
            </p:cNvPr>
            <p:cNvSpPr txBox="1"/>
            <p:nvPr/>
          </p:nvSpPr>
          <p:spPr>
            <a:xfrm>
              <a:off x="12647655" y="3848100"/>
              <a:ext cx="839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/</a:t>
              </a:r>
            </a:p>
          </p:txBody>
        </p:sp>
        <p:sp>
          <p:nvSpPr>
            <p:cNvPr id="38" name="Hộp Văn bản 4">
              <a:extLst>
                <a:ext uri="{FF2B5EF4-FFF2-40B4-BE49-F238E27FC236}">
                  <a16:creationId xmlns:a16="http://schemas.microsoft.com/office/drawing/2014/main" id="{8A52F81D-5083-A176-09DC-15804E301E34}"/>
                </a:ext>
              </a:extLst>
            </p:cNvPr>
            <p:cNvSpPr txBox="1"/>
            <p:nvPr/>
          </p:nvSpPr>
          <p:spPr>
            <a:xfrm>
              <a:off x="12723855" y="3848100"/>
              <a:ext cx="839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57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B7666CA-3460-5DDD-4275-CD3590F225FF}"/>
              </a:ext>
            </a:extLst>
          </p:cNvPr>
          <p:cNvSpPr txBox="1"/>
          <p:nvPr/>
        </p:nvSpPr>
        <p:spPr>
          <a:xfrm>
            <a:off x="2558933" y="1471965"/>
            <a:ext cx="6575645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rắt vòng đi men.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B91DF80-092A-AE37-BC31-02811B620876}"/>
              </a:ext>
            </a:extLst>
          </p:cNvPr>
          <p:cNvSpPr txBox="1"/>
          <p:nvPr/>
        </p:nvSpPr>
        <p:spPr>
          <a:xfrm>
            <a:off x="6126194" y="65766"/>
            <a:ext cx="7056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Ngưỡng cửa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887D5586-145A-7610-C11B-130FD5EC079B}"/>
              </a:ext>
            </a:extLst>
          </p:cNvPr>
          <p:cNvGrpSpPr/>
          <p:nvPr/>
        </p:nvGrpSpPr>
        <p:grpSpPr>
          <a:xfrm>
            <a:off x="398371" y="7548092"/>
            <a:ext cx="6523843" cy="969497"/>
            <a:chOff x="548472" y="6177626"/>
            <a:chExt cx="2844800" cy="646331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DC2AFD0B-BB33-175D-40FC-A04CC333D444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3D0C8BD8-B0AB-D40B-E20C-E2B0E160F39E}"/>
                </a:ext>
              </a:extLst>
            </p:cNvPr>
            <p:cNvSpPr/>
            <p:nvPr/>
          </p:nvSpPr>
          <p:spPr>
            <a:xfrm>
              <a:off x="586520" y="6200165"/>
              <a:ext cx="419568" cy="57917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E6DFBBC-8D86-B6C0-2D0B-11AB4252BA06}"/>
              </a:ext>
            </a:extLst>
          </p:cNvPr>
          <p:cNvSpPr txBox="1"/>
          <p:nvPr/>
        </p:nvSpPr>
        <p:spPr>
          <a:xfrm>
            <a:off x="1423726" y="7641547"/>
            <a:ext cx="5498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 đọc nhóm 4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54D9B70-076E-8A99-B0D9-64A8FE0C17E8}"/>
              </a:ext>
            </a:extLst>
          </p:cNvPr>
          <p:cNvSpPr txBox="1"/>
          <p:nvPr/>
        </p:nvSpPr>
        <p:spPr>
          <a:xfrm>
            <a:off x="11734800" y="5295900"/>
            <a:ext cx="7213955" cy="378565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VŨ QUẦN PHƯƠNG</a:t>
            </a:r>
          </a:p>
          <a:p>
            <a:endParaRPr lang="en-US" sz="4000" b="1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75C926D-E892-AA10-8776-D89CCA91D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71" y="4398414"/>
            <a:ext cx="920380" cy="920380"/>
          </a:xfrm>
          <a:prstGeom prst="rect">
            <a:avLst/>
          </a:prstGeom>
        </p:spPr>
      </p:pic>
      <p:sp>
        <p:nvSpPr>
          <p:cNvPr id="53" name="Hộp Văn bản 5">
            <a:extLst>
              <a:ext uri="{FF2B5EF4-FFF2-40B4-BE49-F238E27FC236}">
                <a16:creationId xmlns:a16="http://schemas.microsoft.com/office/drawing/2014/main" id="{8665B085-F907-4ABC-B04C-962F2143CD6A}"/>
              </a:ext>
            </a:extLst>
          </p:cNvPr>
          <p:cNvSpPr txBox="1"/>
          <p:nvPr/>
        </p:nvSpPr>
        <p:spPr>
          <a:xfrm>
            <a:off x="3414291" y="4509379"/>
            <a:ext cx="6575645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54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5561055" y="4400907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55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5943600" y="5010507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56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5715000" y="5620107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57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6627855" y="6236910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8686800" y="6153507"/>
            <a:ext cx="915945" cy="830997"/>
            <a:chOff x="12647655" y="3848100"/>
            <a:chExt cx="915945" cy="830997"/>
          </a:xfrm>
        </p:grpSpPr>
        <p:sp>
          <p:nvSpPr>
            <p:cNvPr id="59" name="Hộp Văn bản 4">
              <a:extLst>
                <a:ext uri="{FF2B5EF4-FFF2-40B4-BE49-F238E27FC236}">
                  <a16:creationId xmlns:a16="http://schemas.microsoft.com/office/drawing/2014/main" id="{8A52F81D-5083-A176-09DC-15804E301E34}"/>
                </a:ext>
              </a:extLst>
            </p:cNvPr>
            <p:cNvSpPr txBox="1"/>
            <p:nvPr/>
          </p:nvSpPr>
          <p:spPr>
            <a:xfrm>
              <a:off x="12647655" y="3848100"/>
              <a:ext cx="839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/</a:t>
              </a:r>
            </a:p>
          </p:txBody>
        </p:sp>
        <p:sp>
          <p:nvSpPr>
            <p:cNvPr id="60" name="Hộp Văn bản 4">
              <a:extLst>
                <a:ext uri="{FF2B5EF4-FFF2-40B4-BE49-F238E27FC236}">
                  <a16:creationId xmlns:a16="http://schemas.microsoft.com/office/drawing/2014/main" id="{8A52F81D-5083-A176-09DC-15804E301E34}"/>
                </a:ext>
              </a:extLst>
            </p:cNvPr>
            <p:cNvSpPr txBox="1"/>
            <p:nvPr/>
          </p:nvSpPr>
          <p:spPr>
            <a:xfrm>
              <a:off x="12723855" y="3848100"/>
              <a:ext cx="839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/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C388707C-C406-03DE-3B5C-79A8844F5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0990" y="594562"/>
            <a:ext cx="920576" cy="920576"/>
          </a:xfrm>
          <a:prstGeom prst="rect">
            <a:avLst/>
          </a:prstGeom>
        </p:spPr>
      </p:pic>
      <p:sp>
        <p:nvSpPr>
          <p:cNvPr id="62" name="Hộp Văn bản 6">
            <a:extLst>
              <a:ext uri="{FF2B5EF4-FFF2-40B4-BE49-F238E27FC236}">
                <a16:creationId xmlns:a16="http://schemas.microsoft.com/office/drawing/2014/main" id="{FE922E4C-EDB4-EBD3-73A7-17774F2442C5}"/>
              </a:ext>
            </a:extLst>
          </p:cNvPr>
          <p:cNvSpPr txBox="1"/>
          <p:nvPr/>
        </p:nvSpPr>
        <p:spPr>
          <a:xfrm>
            <a:off x="10209620" y="1923877"/>
            <a:ext cx="5931243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</p:txBody>
      </p:sp>
      <p:sp>
        <p:nvSpPr>
          <p:cNvPr id="63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11506200" y="1802227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64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 rot="21357842">
            <a:off x="12906003" y="2411827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65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 rot="21394426">
            <a:off x="13359082" y="3021427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66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 rot="21339598">
            <a:off x="13106400" y="3631027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grpSp>
        <p:nvGrpSpPr>
          <p:cNvPr id="67" name="Group 66"/>
          <p:cNvGrpSpPr/>
          <p:nvPr/>
        </p:nvGrpSpPr>
        <p:grpSpPr>
          <a:xfrm rot="21364836">
            <a:off x="14401800" y="3619500"/>
            <a:ext cx="915945" cy="830997"/>
            <a:chOff x="12647655" y="3848100"/>
            <a:chExt cx="915945" cy="830997"/>
          </a:xfrm>
        </p:grpSpPr>
        <p:sp>
          <p:nvSpPr>
            <p:cNvPr id="68" name="Hộp Văn bản 4">
              <a:extLst>
                <a:ext uri="{FF2B5EF4-FFF2-40B4-BE49-F238E27FC236}">
                  <a16:creationId xmlns:a16="http://schemas.microsoft.com/office/drawing/2014/main" id="{8A52F81D-5083-A176-09DC-15804E301E34}"/>
                </a:ext>
              </a:extLst>
            </p:cNvPr>
            <p:cNvSpPr txBox="1"/>
            <p:nvPr/>
          </p:nvSpPr>
          <p:spPr>
            <a:xfrm>
              <a:off x="12647655" y="3848100"/>
              <a:ext cx="839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/</a:t>
              </a:r>
            </a:p>
          </p:txBody>
        </p:sp>
        <p:sp>
          <p:nvSpPr>
            <p:cNvPr id="69" name="Hộp Văn bản 4">
              <a:extLst>
                <a:ext uri="{FF2B5EF4-FFF2-40B4-BE49-F238E27FC236}">
                  <a16:creationId xmlns:a16="http://schemas.microsoft.com/office/drawing/2014/main" id="{8A52F81D-5083-A176-09DC-15804E301E34}"/>
                </a:ext>
              </a:extLst>
            </p:cNvPr>
            <p:cNvSpPr txBox="1"/>
            <p:nvPr/>
          </p:nvSpPr>
          <p:spPr>
            <a:xfrm>
              <a:off x="12723855" y="3848100"/>
              <a:ext cx="839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582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B0957E7-B397-E4FD-D69C-DF854142B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69" y="1242715"/>
            <a:ext cx="8574662" cy="78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23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953000" y="365490"/>
            <a:ext cx="68580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7200" b="1" u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chí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582622" y="1895818"/>
            <a:ext cx="13148739" cy="1252042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2636489" y="3771900"/>
            <a:ext cx="13057658" cy="1376916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/>
          <p:nvPr/>
        </p:nvGrpSpPr>
        <p:grpSpPr>
          <a:xfrm>
            <a:off x="2582622" y="5879002"/>
            <a:ext cx="13155827" cy="1452227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TextBox 12"/>
          <p:cNvSpPr txBox="1"/>
          <p:nvPr/>
        </p:nvSpPr>
        <p:spPr>
          <a:xfrm>
            <a:off x="1995250" y="1891795"/>
            <a:ext cx="13212303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to, rõ ràng.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42989" b="4706"/>
          <a:stretch>
            <a:fillRect/>
          </a:stretch>
        </p:blipFill>
        <p:spPr>
          <a:xfrm>
            <a:off x="-24030" y="6210409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27731" y="5272640"/>
            <a:ext cx="2010654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7675" y="3463218"/>
            <a:ext cx="1322696" cy="20506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0192" y="1234994"/>
            <a:ext cx="1265697" cy="11834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 b="4286"/>
          <a:stretch>
            <a:fillRect/>
          </a:stretch>
        </p:blipFill>
        <p:spPr>
          <a:xfrm>
            <a:off x="16795143" y="8870632"/>
            <a:ext cx="1492857" cy="14163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7091FED0-9D2C-DE28-9C9D-9720DBC27EB1}"/>
              </a:ext>
            </a:extLst>
          </p:cNvPr>
          <p:cNvSpPr txBox="1"/>
          <p:nvPr/>
        </p:nvSpPr>
        <p:spPr>
          <a:xfrm>
            <a:off x="1610419" y="5879002"/>
            <a:ext cx="14128030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nhẹ nhàng, tình cảm.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ABFCE664-7A45-E8D6-9079-A14B339AE144}"/>
              </a:ext>
            </a:extLst>
          </p:cNvPr>
          <p:cNvSpPr txBox="1"/>
          <p:nvPr/>
        </p:nvSpPr>
        <p:spPr>
          <a:xfrm>
            <a:off x="1995250" y="3785217"/>
            <a:ext cx="13572775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Ngắt nghỉ hơi đúng.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170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5842108-84D1-4E33-E2FC-9CF0E0A61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43" y="1889036"/>
            <a:ext cx="9484914" cy="65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55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0362" y="1566194"/>
            <a:ext cx="8123275" cy="549132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HIỂU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792043" y="3283410"/>
            <a:ext cx="7559911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Khổ thơ 1 gợi lại kỉ niệm gì về ngưỡng cửa?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3DEC1651-C96A-D872-171B-45904A0697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73156" y="5407081"/>
            <a:ext cx="4704890" cy="49195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8C19A4-1099-260D-15D6-C3012A0639B3}"/>
              </a:ext>
            </a:extLst>
          </p:cNvPr>
          <p:cNvSpPr txBox="1"/>
          <p:nvPr/>
        </p:nvSpPr>
        <p:spPr>
          <a:xfrm>
            <a:off x="8915318" y="3687594"/>
            <a:ext cx="7853812" cy="418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ợi lại những kỉ niệm quen thuộc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khi còn thơ bé được bà, bố mẹ dắt tập đi bên ngưỡng cửa.</a:t>
            </a:r>
          </a:p>
        </p:txBody>
      </p:sp>
    </p:spTree>
    <p:extLst>
      <p:ext uri="{BB962C8B-B14F-4D97-AF65-F5344CB8AC3E}">
        <p14:creationId xmlns:p14="http://schemas.microsoft.com/office/powerpoint/2010/main" val="3284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0362" y="1566194"/>
            <a:ext cx="8123275" cy="549132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HIỂU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792043" y="2712612"/>
            <a:ext cx="7559911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Những hình ảnh nào trong bài thơ nói lên nỗi vất vả của bố mẹ?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C19A4-1099-260D-15D6-C3012A0639B3}"/>
              </a:ext>
            </a:extLst>
          </p:cNvPr>
          <p:cNvSpPr txBox="1"/>
          <p:nvPr/>
        </p:nvSpPr>
        <p:spPr>
          <a:xfrm>
            <a:off x="9098973" y="2712612"/>
            <a:ext cx="7853812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Hình ảnh bố mẹ lúc nào cũng tất bật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ình ảnh đêm khuya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 mà mẹ vẫn làm việc.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99F3AE75-B361-9BFA-D088-739FEED06E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43495" y="6142182"/>
            <a:ext cx="4629873" cy="4114800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A5E46DAA-ED06-692D-D918-FC9A52A0FE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40966" y="6730925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5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1506" y="1857340"/>
            <a:ext cx="8763000" cy="655518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HIỂU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792044" y="3292124"/>
            <a:ext cx="7559911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Hình ảnh nào trong bài thơ thể hiện niềm vui bạn bè gần với ngưỡng cửa?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C19A4-1099-260D-15D6-C3012A0639B3}"/>
              </a:ext>
            </a:extLst>
          </p:cNvPr>
          <p:cNvSpPr txBox="1"/>
          <p:nvPr/>
        </p:nvSpPr>
        <p:spPr>
          <a:xfrm>
            <a:off x="9277350" y="3465814"/>
            <a:ext cx="7853812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Hình ảnh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“Nơi bạn bè chạy tới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Thường lúc nào cũng vui”.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A5E46DAA-ED06-692D-D918-FC9A52A0FE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40966" y="6730925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59CE72B-91A0-4242-E0C7-33C320B9A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94" y="1892526"/>
            <a:ext cx="9373413" cy="65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38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010581"/>
            <a:ext cx="7774132" cy="469931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HIỂU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r="22064" b="7281"/>
          <a:stretch>
            <a:fillRect/>
          </a:stretch>
        </p:blipFill>
        <p:spPr>
          <a:xfrm>
            <a:off x="16625348" y="7282415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214221" y="3269235"/>
            <a:ext cx="7559911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Bạn hiểu “con đường xa tắp” ở khổ thơ 3 là gì?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46251" y="2776523"/>
            <a:ext cx="8079097" cy="1208920"/>
            <a:chOff x="9634084" y="2776523"/>
            <a:chExt cx="8079097" cy="12089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8C19A4-1099-260D-15D6-C3012A0639B3}"/>
                </a:ext>
              </a:extLst>
            </p:cNvPr>
            <p:cNvSpPr txBox="1"/>
            <p:nvPr/>
          </p:nvSpPr>
          <p:spPr>
            <a:xfrm>
              <a:off x="11194432" y="2776523"/>
              <a:ext cx="6518749" cy="100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Đường đến trường học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B8DFD81-053D-35F4-339C-D9C2B0F38E49}"/>
                </a:ext>
              </a:extLst>
            </p:cNvPr>
            <p:cNvSpPr/>
            <p:nvPr/>
          </p:nvSpPr>
          <p:spPr>
            <a:xfrm>
              <a:off x="9634084" y="2982733"/>
              <a:ext cx="1238250" cy="100271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528933" y="4759729"/>
            <a:ext cx="9073267" cy="1073419"/>
            <a:chOff x="9616766" y="4759729"/>
            <a:chExt cx="9073267" cy="107341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FE9B3E-E5B2-6EEE-E56A-9B5D6CA9B233}"/>
                </a:ext>
              </a:extLst>
            </p:cNvPr>
            <p:cNvSpPr txBox="1"/>
            <p:nvPr/>
          </p:nvSpPr>
          <p:spPr>
            <a:xfrm>
              <a:off x="11229068" y="4759729"/>
              <a:ext cx="7460965" cy="100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Đường đến nhà bạn bè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94CCBEE-8691-2676-9B22-63A93D1DDB2E}"/>
                </a:ext>
              </a:extLst>
            </p:cNvPr>
            <p:cNvSpPr/>
            <p:nvPr/>
          </p:nvSpPr>
          <p:spPr>
            <a:xfrm>
              <a:off x="9616766" y="4830438"/>
              <a:ext cx="1238250" cy="100271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553178" y="6441415"/>
            <a:ext cx="8300678" cy="1117462"/>
            <a:chOff x="9641011" y="6441415"/>
            <a:chExt cx="8300678" cy="111746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6A9B69-A8ED-0BE8-4AD7-85DA1E8B25FF}"/>
                </a:ext>
              </a:extLst>
            </p:cNvPr>
            <p:cNvSpPr txBox="1"/>
            <p:nvPr/>
          </p:nvSpPr>
          <p:spPr>
            <a:xfrm>
              <a:off x="11242923" y="6441415"/>
              <a:ext cx="6698766" cy="100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Đường đến tương lai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6723FFB-65BC-46B4-FD2C-C9B177657396}"/>
                </a:ext>
              </a:extLst>
            </p:cNvPr>
            <p:cNvSpPr/>
            <p:nvPr/>
          </p:nvSpPr>
          <p:spPr>
            <a:xfrm>
              <a:off x="9641011" y="6556167"/>
              <a:ext cx="1238250" cy="100271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2" name="Picture 4">
            <a:extLst>
              <a:ext uri="{FF2B5EF4-FFF2-40B4-BE49-F238E27FC236}">
                <a16:creationId xmlns:a16="http://schemas.microsoft.com/office/drawing/2014/main" id="{02EDC14D-144E-C053-9F61-4C2B51EF90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817741" y="5658110"/>
            <a:ext cx="522514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0782" y="2437001"/>
            <a:ext cx="963327" cy="8176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5387">
            <a:off x="17074352" y="2507266"/>
            <a:ext cx="719727" cy="6108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250" y="84327"/>
            <a:ext cx="1035247" cy="1030070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58A3939A-132A-5A3B-62E5-11B8ADBE7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63098" y="8717712"/>
            <a:ext cx="2862875" cy="1563845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3CCAC9B-0476-D157-C259-9B5C591B85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70496" y="-185021"/>
            <a:ext cx="4080865" cy="2224071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D1BD686D-1142-B06E-DDA9-4C814CD142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79031" y="7638492"/>
            <a:ext cx="2329201" cy="2643065"/>
          </a:xfrm>
          <a:prstGeom prst="rect">
            <a:avLst/>
          </a:prstGeom>
        </p:spPr>
      </p:pic>
      <p:grpSp>
        <p:nvGrpSpPr>
          <p:cNvPr id="12" name="Group 2"/>
          <p:cNvGrpSpPr/>
          <p:nvPr/>
        </p:nvGrpSpPr>
        <p:grpSpPr>
          <a:xfrm>
            <a:off x="1690197" y="2136986"/>
            <a:ext cx="13020447" cy="4846875"/>
            <a:chOff x="0" y="0"/>
            <a:chExt cx="5149950" cy="2742181"/>
          </a:xfrm>
        </p:grpSpPr>
        <p:sp>
          <p:nvSpPr>
            <p:cNvPr id="13" name="Freeform 3"/>
            <p:cNvSpPr/>
            <p:nvPr/>
          </p:nvSpPr>
          <p:spPr>
            <a:xfrm>
              <a:off x="10160" y="16510"/>
              <a:ext cx="5127090" cy="2714241"/>
            </a:xfrm>
            <a:custGeom>
              <a:avLst/>
              <a:gdLst/>
              <a:ahLst/>
              <a:cxnLst/>
              <a:rect l="l" t="t" r="r" b="b"/>
              <a:pathLst>
                <a:path w="5127090" h="2714241">
                  <a:moveTo>
                    <a:pt x="5127090" y="2714241"/>
                  </a:moveTo>
                  <a:lnTo>
                    <a:pt x="0" y="2706621"/>
                  </a:lnTo>
                  <a:lnTo>
                    <a:pt x="0" y="954597"/>
                  </a:lnTo>
                  <a:lnTo>
                    <a:pt x="17780" y="19050"/>
                  </a:lnTo>
                  <a:lnTo>
                    <a:pt x="2554675" y="0"/>
                  </a:lnTo>
                  <a:lnTo>
                    <a:pt x="5108040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20" name="Freeform 4"/>
            <p:cNvSpPr/>
            <p:nvPr/>
          </p:nvSpPr>
          <p:spPr>
            <a:xfrm>
              <a:off x="-3810" y="0"/>
              <a:ext cx="5156300" cy="2740911"/>
            </a:xfrm>
            <a:custGeom>
              <a:avLst/>
              <a:gdLst/>
              <a:ahLst/>
              <a:cxnLst/>
              <a:rect l="l" t="t" r="r" b="b"/>
              <a:pathLst>
                <a:path w="5156300" h="2740911">
                  <a:moveTo>
                    <a:pt x="5122010" y="21590"/>
                  </a:moveTo>
                  <a:cubicBezTo>
                    <a:pt x="5123280" y="34290"/>
                    <a:pt x="5123280" y="44450"/>
                    <a:pt x="5124550" y="54610"/>
                  </a:cubicBezTo>
                  <a:cubicBezTo>
                    <a:pt x="5127090" y="104801"/>
                    <a:pt x="5128360" y="163392"/>
                    <a:pt x="5130900" y="219890"/>
                  </a:cubicBezTo>
                  <a:cubicBezTo>
                    <a:pt x="5130900" y="301499"/>
                    <a:pt x="5143600" y="1910650"/>
                    <a:pt x="5149950" y="1992259"/>
                  </a:cubicBezTo>
                  <a:cubicBezTo>
                    <a:pt x="5156300" y="2115718"/>
                    <a:pt x="5152490" y="2241269"/>
                    <a:pt x="5152490" y="2364728"/>
                  </a:cubicBezTo>
                  <a:cubicBezTo>
                    <a:pt x="5152490" y="2473540"/>
                    <a:pt x="5153760" y="2573981"/>
                    <a:pt x="5155030" y="2679951"/>
                  </a:cubicBezTo>
                  <a:cubicBezTo>
                    <a:pt x="5155030" y="2701541"/>
                    <a:pt x="5155030" y="2715511"/>
                    <a:pt x="5155030" y="2739641"/>
                  </a:cubicBezTo>
                  <a:cubicBezTo>
                    <a:pt x="5132170" y="2739641"/>
                    <a:pt x="5111850" y="2740911"/>
                    <a:pt x="5080366" y="2739641"/>
                  </a:cubicBezTo>
                  <a:cubicBezTo>
                    <a:pt x="4820395" y="2734561"/>
                    <a:pt x="4556424" y="2740911"/>
                    <a:pt x="4296453" y="2735831"/>
                  </a:cubicBezTo>
                  <a:cubicBezTo>
                    <a:pt x="4140471" y="2732021"/>
                    <a:pt x="3988487" y="2734561"/>
                    <a:pt x="3832505" y="2732021"/>
                  </a:cubicBezTo>
                  <a:cubicBezTo>
                    <a:pt x="3760513" y="2730751"/>
                    <a:pt x="3688521" y="2729481"/>
                    <a:pt x="3616529" y="2728211"/>
                  </a:cubicBezTo>
                  <a:cubicBezTo>
                    <a:pt x="3572534" y="2728211"/>
                    <a:pt x="3532538" y="2729481"/>
                    <a:pt x="3488543" y="2729481"/>
                  </a:cubicBezTo>
                  <a:cubicBezTo>
                    <a:pt x="3376555" y="2728211"/>
                    <a:pt x="3068589" y="2729481"/>
                    <a:pt x="2956602" y="2728211"/>
                  </a:cubicBezTo>
                  <a:cubicBezTo>
                    <a:pt x="2876611" y="2726941"/>
                    <a:pt x="1276788" y="2735831"/>
                    <a:pt x="1196797" y="2734561"/>
                  </a:cubicBezTo>
                  <a:cubicBezTo>
                    <a:pt x="1176799" y="2734561"/>
                    <a:pt x="1152802" y="2735831"/>
                    <a:pt x="1132804" y="2735831"/>
                  </a:cubicBezTo>
                  <a:cubicBezTo>
                    <a:pt x="1084810" y="2735831"/>
                    <a:pt x="1040814" y="2737101"/>
                    <a:pt x="992820" y="2737101"/>
                  </a:cubicBezTo>
                  <a:cubicBezTo>
                    <a:pt x="872833" y="2737101"/>
                    <a:pt x="756846" y="2735831"/>
                    <a:pt x="636859" y="2734561"/>
                  </a:cubicBezTo>
                  <a:cubicBezTo>
                    <a:pt x="564867" y="2733291"/>
                    <a:pt x="492875" y="2732021"/>
                    <a:pt x="424883" y="2730751"/>
                  </a:cubicBezTo>
                  <a:cubicBezTo>
                    <a:pt x="296897" y="2729481"/>
                    <a:pt x="168911" y="2728211"/>
                    <a:pt x="48260" y="2728211"/>
                  </a:cubicBezTo>
                  <a:cubicBezTo>
                    <a:pt x="38100" y="2728211"/>
                    <a:pt x="29210" y="2728211"/>
                    <a:pt x="19050" y="2726941"/>
                  </a:cubicBezTo>
                  <a:cubicBezTo>
                    <a:pt x="10160" y="2725671"/>
                    <a:pt x="5080" y="2719321"/>
                    <a:pt x="7620" y="2710431"/>
                  </a:cubicBezTo>
                  <a:cubicBezTo>
                    <a:pt x="16510" y="2678607"/>
                    <a:pt x="12700" y="2626294"/>
                    <a:pt x="11430" y="2571888"/>
                  </a:cubicBezTo>
                  <a:cubicBezTo>
                    <a:pt x="10160" y="2460984"/>
                    <a:pt x="6350" y="2352173"/>
                    <a:pt x="7620" y="2241269"/>
                  </a:cubicBezTo>
                  <a:cubicBezTo>
                    <a:pt x="5080" y="2103163"/>
                    <a:pt x="0" y="393570"/>
                    <a:pt x="7620" y="253370"/>
                  </a:cubicBezTo>
                  <a:cubicBezTo>
                    <a:pt x="8890" y="226168"/>
                    <a:pt x="7620" y="196872"/>
                    <a:pt x="8890" y="169669"/>
                  </a:cubicBezTo>
                  <a:cubicBezTo>
                    <a:pt x="10160" y="125726"/>
                    <a:pt x="12700" y="775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22" y="30480"/>
                    <a:pt x="132915" y="29210"/>
                  </a:cubicBezTo>
                  <a:cubicBezTo>
                    <a:pt x="240903" y="25400"/>
                    <a:pt x="348891" y="22860"/>
                    <a:pt x="460879" y="20320"/>
                  </a:cubicBezTo>
                  <a:cubicBezTo>
                    <a:pt x="536870" y="17780"/>
                    <a:pt x="612862" y="16510"/>
                    <a:pt x="684854" y="13970"/>
                  </a:cubicBezTo>
                  <a:cubicBezTo>
                    <a:pt x="756846" y="11430"/>
                    <a:pt x="832837" y="8890"/>
                    <a:pt x="904830" y="8890"/>
                  </a:cubicBezTo>
                  <a:cubicBezTo>
                    <a:pt x="984821" y="7620"/>
                    <a:pt x="1064812" y="10160"/>
                    <a:pt x="1144803" y="8890"/>
                  </a:cubicBezTo>
                  <a:cubicBezTo>
                    <a:pt x="1244792" y="8890"/>
                    <a:pt x="3056591" y="6350"/>
                    <a:pt x="3156580" y="5080"/>
                  </a:cubicBezTo>
                  <a:cubicBezTo>
                    <a:pt x="3252569" y="3810"/>
                    <a:pt x="3348559" y="2540"/>
                    <a:pt x="3448547" y="2540"/>
                  </a:cubicBezTo>
                  <a:cubicBezTo>
                    <a:pt x="3612529" y="1270"/>
                    <a:pt x="3772511" y="0"/>
                    <a:pt x="3936493" y="0"/>
                  </a:cubicBezTo>
                  <a:cubicBezTo>
                    <a:pt x="4004486" y="0"/>
                    <a:pt x="4076478" y="2540"/>
                    <a:pt x="4144470" y="2540"/>
                  </a:cubicBezTo>
                  <a:cubicBezTo>
                    <a:pt x="4332449" y="3810"/>
                    <a:pt x="4524428" y="5080"/>
                    <a:pt x="4712407" y="7620"/>
                  </a:cubicBezTo>
                  <a:cubicBezTo>
                    <a:pt x="4812396" y="8890"/>
                    <a:pt x="4912385" y="12700"/>
                    <a:pt x="5012374" y="16510"/>
                  </a:cubicBezTo>
                  <a:cubicBezTo>
                    <a:pt x="5036371" y="16510"/>
                    <a:pt x="5060368" y="16510"/>
                    <a:pt x="5080366" y="16510"/>
                  </a:cubicBezTo>
                  <a:cubicBezTo>
                    <a:pt x="5102960" y="17780"/>
                    <a:pt x="5111850" y="20320"/>
                    <a:pt x="5122010" y="21590"/>
                  </a:cubicBezTo>
                  <a:close/>
                  <a:moveTo>
                    <a:pt x="5132170" y="2723131"/>
                  </a:moveTo>
                  <a:cubicBezTo>
                    <a:pt x="5133440" y="2706621"/>
                    <a:pt x="5134710" y="2693921"/>
                    <a:pt x="5134710" y="2681221"/>
                  </a:cubicBezTo>
                  <a:cubicBezTo>
                    <a:pt x="5133440" y="2563518"/>
                    <a:pt x="5132170" y="2452614"/>
                    <a:pt x="5132170" y="2333340"/>
                  </a:cubicBezTo>
                  <a:cubicBezTo>
                    <a:pt x="5132170" y="2278935"/>
                    <a:pt x="5134710" y="2224529"/>
                    <a:pt x="5133440" y="2170123"/>
                  </a:cubicBezTo>
                  <a:cubicBezTo>
                    <a:pt x="5133440" y="2119903"/>
                    <a:pt x="5132170" y="2067590"/>
                    <a:pt x="5130900" y="2017369"/>
                  </a:cubicBezTo>
                  <a:cubicBezTo>
                    <a:pt x="5125820" y="1939946"/>
                    <a:pt x="5114390" y="337071"/>
                    <a:pt x="5114390" y="259648"/>
                  </a:cubicBezTo>
                  <a:cubicBezTo>
                    <a:pt x="5111850" y="194780"/>
                    <a:pt x="5109310" y="127819"/>
                    <a:pt x="5106770" y="63500"/>
                  </a:cubicBezTo>
                  <a:cubicBezTo>
                    <a:pt x="5105500" y="44450"/>
                    <a:pt x="5104230" y="43180"/>
                    <a:pt x="5068368" y="41910"/>
                  </a:cubicBezTo>
                  <a:cubicBezTo>
                    <a:pt x="5056369" y="41910"/>
                    <a:pt x="5048370" y="41910"/>
                    <a:pt x="5036371" y="40640"/>
                  </a:cubicBezTo>
                  <a:cubicBezTo>
                    <a:pt x="4936383" y="36830"/>
                    <a:pt x="4832394" y="31750"/>
                    <a:pt x="4732405" y="30480"/>
                  </a:cubicBezTo>
                  <a:cubicBezTo>
                    <a:pt x="4488432" y="26670"/>
                    <a:pt x="4240460" y="25400"/>
                    <a:pt x="3996487" y="22860"/>
                  </a:cubicBezTo>
                  <a:cubicBezTo>
                    <a:pt x="3960491" y="22860"/>
                    <a:pt x="3920495" y="22860"/>
                    <a:pt x="3884499" y="22860"/>
                  </a:cubicBezTo>
                  <a:cubicBezTo>
                    <a:pt x="3824506" y="22860"/>
                    <a:pt x="3764512" y="22860"/>
                    <a:pt x="3708519" y="22860"/>
                  </a:cubicBezTo>
                  <a:cubicBezTo>
                    <a:pt x="3580533" y="22860"/>
                    <a:pt x="3452547" y="22860"/>
                    <a:pt x="3328561" y="24130"/>
                  </a:cubicBezTo>
                  <a:cubicBezTo>
                    <a:pt x="3220573" y="25400"/>
                    <a:pt x="1400774" y="29210"/>
                    <a:pt x="1292787" y="29210"/>
                  </a:cubicBezTo>
                  <a:cubicBezTo>
                    <a:pt x="1116806" y="29210"/>
                    <a:pt x="940826" y="26670"/>
                    <a:pt x="764845" y="33020"/>
                  </a:cubicBezTo>
                  <a:cubicBezTo>
                    <a:pt x="672855" y="36830"/>
                    <a:pt x="584865" y="36830"/>
                    <a:pt x="496875" y="38100"/>
                  </a:cubicBezTo>
                  <a:cubicBezTo>
                    <a:pt x="344892" y="41910"/>
                    <a:pt x="192908" y="45720"/>
                    <a:pt x="49530" y="50800"/>
                  </a:cubicBezTo>
                  <a:cubicBezTo>
                    <a:pt x="36830" y="50800"/>
                    <a:pt x="34290" y="53340"/>
                    <a:pt x="33020" y="71321"/>
                  </a:cubicBezTo>
                  <a:cubicBezTo>
                    <a:pt x="31750" y="108986"/>
                    <a:pt x="31750" y="146652"/>
                    <a:pt x="30480" y="184317"/>
                  </a:cubicBezTo>
                  <a:cubicBezTo>
                    <a:pt x="29210" y="247093"/>
                    <a:pt x="26670" y="307776"/>
                    <a:pt x="25400" y="370552"/>
                  </a:cubicBezTo>
                  <a:cubicBezTo>
                    <a:pt x="20320" y="437513"/>
                    <a:pt x="26670" y="2073867"/>
                    <a:pt x="29210" y="2140828"/>
                  </a:cubicBezTo>
                  <a:cubicBezTo>
                    <a:pt x="29210" y="2211974"/>
                    <a:pt x="29210" y="2285212"/>
                    <a:pt x="30480" y="2356358"/>
                  </a:cubicBezTo>
                  <a:cubicBezTo>
                    <a:pt x="30480" y="2408671"/>
                    <a:pt x="33020" y="2460984"/>
                    <a:pt x="33020" y="2513298"/>
                  </a:cubicBezTo>
                  <a:cubicBezTo>
                    <a:pt x="33020" y="2569796"/>
                    <a:pt x="33020" y="2626294"/>
                    <a:pt x="31750" y="2681221"/>
                  </a:cubicBezTo>
                  <a:cubicBezTo>
                    <a:pt x="31750" y="2685031"/>
                    <a:pt x="31750" y="2687571"/>
                    <a:pt x="31750" y="2691381"/>
                  </a:cubicBezTo>
                  <a:cubicBezTo>
                    <a:pt x="31750" y="2701541"/>
                    <a:pt x="35560" y="2705351"/>
                    <a:pt x="44450" y="2705351"/>
                  </a:cubicBezTo>
                  <a:cubicBezTo>
                    <a:pt x="76921" y="2705351"/>
                    <a:pt x="132915" y="2706621"/>
                    <a:pt x="184909" y="2706621"/>
                  </a:cubicBezTo>
                  <a:cubicBezTo>
                    <a:pt x="260901" y="2706621"/>
                    <a:pt x="340892" y="2704081"/>
                    <a:pt x="416884" y="2706621"/>
                  </a:cubicBezTo>
                  <a:cubicBezTo>
                    <a:pt x="540870" y="2710431"/>
                    <a:pt x="664856" y="2712971"/>
                    <a:pt x="788842" y="2711701"/>
                  </a:cubicBezTo>
                  <a:cubicBezTo>
                    <a:pt x="868834" y="2710431"/>
                    <a:pt x="944825" y="2712971"/>
                    <a:pt x="1024816" y="2712971"/>
                  </a:cubicBezTo>
                  <a:cubicBezTo>
                    <a:pt x="1140803" y="2712971"/>
                    <a:pt x="1256790" y="2711701"/>
                    <a:pt x="1372778" y="2712971"/>
                  </a:cubicBezTo>
                  <a:cubicBezTo>
                    <a:pt x="1544759" y="2714241"/>
                    <a:pt x="3432549" y="2704081"/>
                    <a:pt x="3608530" y="2706621"/>
                  </a:cubicBezTo>
                  <a:cubicBezTo>
                    <a:pt x="3684521" y="2707891"/>
                    <a:pt x="3760513" y="2709161"/>
                    <a:pt x="3832505" y="2709161"/>
                  </a:cubicBezTo>
                  <a:cubicBezTo>
                    <a:pt x="3964490" y="2711701"/>
                    <a:pt x="4092476" y="2707891"/>
                    <a:pt x="4224461" y="2711701"/>
                  </a:cubicBezTo>
                  <a:cubicBezTo>
                    <a:pt x="4332449" y="2714241"/>
                    <a:pt x="4440437" y="2714241"/>
                    <a:pt x="4548425" y="2716781"/>
                  </a:cubicBezTo>
                  <a:cubicBezTo>
                    <a:pt x="4708408" y="2720591"/>
                    <a:pt x="4868390" y="2723131"/>
                    <a:pt x="5028372" y="2724401"/>
                  </a:cubicBezTo>
                  <a:cubicBezTo>
                    <a:pt x="5088366" y="2724401"/>
                    <a:pt x="5111850" y="2723131"/>
                    <a:pt x="5132170" y="272313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pic>
        <p:nvPicPr>
          <p:cNvPr id="23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799049">
            <a:off x="13586597" y="1532564"/>
            <a:ext cx="1980037" cy="1287491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370758" flipH="1">
            <a:off x="791479" y="1724332"/>
            <a:ext cx="1980037" cy="12874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EFA0B420-757B-9E61-D88D-E39D5A8A040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605880" y="4376380"/>
            <a:ext cx="3851372" cy="5643036"/>
          </a:xfrm>
          <a:prstGeom prst="rect">
            <a:avLst/>
          </a:prstGeom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611219AF-786E-F931-F781-1B479ADF395E}"/>
              </a:ext>
            </a:extLst>
          </p:cNvPr>
          <p:cNvSpPr/>
          <p:nvPr/>
        </p:nvSpPr>
        <p:spPr>
          <a:xfrm>
            <a:off x="2406229" y="2545716"/>
            <a:ext cx="11582400" cy="3666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4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VN-Poky's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NỘI DUNG</a:t>
            </a:r>
            <a:r>
              <a:rPr lang="en-US" sz="35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vi-VN" sz="4800" b="1">
                <a:solidFill>
                  <a:srgbClr val="FF0000"/>
                </a:solidFill>
                <a:latin typeface="HP001 Kieu 2 5H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Ngưỡng cửa là nơi thân quen với mọi người trong gia đình, là nơi chúng ta bắt đầu đến trường và đi xa hơn nữa.</a:t>
            </a:r>
            <a:endParaRPr lang="en-US" sz="4800" b="1">
              <a:solidFill>
                <a:srgbClr val="FF0000"/>
              </a:solidFill>
              <a:effectLst/>
              <a:latin typeface="HP001 Kieu 2 5H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1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B91DF80-092A-AE37-BC31-02811B620876}"/>
              </a:ext>
            </a:extLst>
          </p:cNvPr>
          <p:cNvSpPr txBox="1"/>
          <p:nvPr/>
        </p:nvSpPr>
        <p:spPr>
          <a:xfrm>
            <a:off x="6126194" y="65766"/>
            <a:ext cx="7056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Ngưỡng cửa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887D5586-145A-7610-C11B-130FD5EC079B}"/>
              </a:ext>
            </a:extLst>
          </p:cNvPr>
          <p:cNvGrpSpPr/>
          <p:nvPr/>
        </p:nvGrpSpPr>
        <p:grpSpPr>
          <a:xfrm>
            <a:off x="398371" y="7548092"/>
            <a:ext cx="5316629" cy="969497"/>
            <a:chOff x="548472" y="6177626"/>
            <a:chExt cx="2844800" cy="646331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DC2AFD0B-BB33-175D-40FC-A04CC333D444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3D0C8BD8-B0AB-D40B-E20C-E2B0E160F39E}"/>
                </a:ext>
              </a:extLst>
            </p:cNvPr>
            <p:cNvSpPr/>
            <p:nvPr/>
          </p:nvSpPr>
          <p:spPr>
            <a:xfrm>
              <a:off x="586520" y="6200165"/>
              <a:ext cx="419568" cy="57917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E6DFBBC-8D86-B6C0-2D0B-11AB4252BA06}"/>
              </a:ext>
            </a:extLst>
          </p:cNvPr>
          <p:cNvSpPr txBox="1"/>
          <p:nvPr/>
        </p:nvSpPr>
        <p:spPr>
          <a:xfrm>
            <a:off x="1423726" y="7641547"/>
            <a:ext cx="41373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 đọc lại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75C926D-E892-AA10-8776-D89CCA91D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007" y="1730695"/>
            <a:ext cx="920380" cy="920380"/>
          </a:xfrm>
          <a:prstGeom prst="rect">
            <a:avLst/>
          </a:prstGeom>
        </p:spPr>
      </p:pic>
      <p:sp>
        <p:nvSpPr>
          <p:cNvPr id="53" name="Hộp Văn bản 5">
            <a:extLst>
              <a:ext uri="{FF2B5EF4-FFF2-40B4-BE49-F238E27FC236}">
                <a16:creationId xmlns:a16="http://schemas.microsoft.com/office/drawing/2014/main" id="{8665B085-F907-4ABC-B04C-962F2143CD6A}"/>
              </a:ext>
            </a:extLst>
          </p:cNvPr>
          <p:cNvSpPr txBox="1"/>
          <p:nvPr/>
        </p:nvSpPr>
        <p:spPr>
          <a:xfrm>
            <a:off x="4905027" y="1841660"/>
            <a:ext cx="6575645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54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7051791" y="1733188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55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7434336" y="2342788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56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7205736" y="2952388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57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8118591" y="3569191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0177536" y="3485788"/>
            <a:ext cx="915945" cy="830997"/>
            <a:chOff x="12647655" y="3848100"/>
            <a:chExt cx="915945" cy="830997"/>
          </a:xfrm>
        </p:grpSpPr>
        <p:sp>
          <p:nvSpPr>
            <p:cNvPr id="59" name="Hộp Văn bản 4">
              <a:extLst>
                <a:ext uri="{FF2B5EF4-FFF2-40B4-BE49-F238E27FC236}">
                  <a16:creationId xmlns:a16="http://schemas.microsoft.com/office/drawing/2014/main" id="{8A52F81D-5083-A176-09DC-15804E301E34}"/>
                </a:ext>
              </a:extLst>
            </p:cNvPr>
            <p:cNvSpPr txBox="1"/>
            <p:nvPr/>
          </p:nvSpPr>
          <p:spPr>
            <a:xfrm>
              <a:off x="12647655" y="3848100"/>
              <a:ext cx="839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/</a:t>
              </a:r>
            </a:p>
          </p:txBody>
        </p:sp>
        <p:sp>
          <p:nvSpPr>
            <p:cNvPr id="60" name="Hộp Văn bản 4">
              <a:extLst>
                <a:ext uri="{FF2B5EF4-FFF2-40B4-BE49-F238E27FC236}">
                  <a16:creationId xmlns:a16="http://schemas.microsoft.com/office/drawing/2014/main" id="{8A52F81D-5083-A176-09DC-15804E301E34}"/>
                </a:ext>
              </a:extLst>
            </p:cNvPr>
            <p:cNvSpPr txBox="1"/>
            <p:nvPr/>
          </p:nvSpPr>
          <p:spPr>
            <a:xfrm>
              <a:off x="12723855" y="3848100"/>
              <a:ext cx="839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/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C388707C-C406-03DE-3B5C-79A8844F5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902" y="3615329"/>
            <a:ext cx="920576" cy="920576"/>
          </a:xfrm>
          <a:prstGeom prst="rect">
            <a:avLst/>
          </a:prstGeom>
        </p:spPr>
      </p:pic>
      <p:sp>
        <p:nvSpPr>
          <p:cNvPr id="62" name="Hộp Văn bản 6">
            <a:extLst>
              <a:ext uri="{FF2B5EF4-FFF2-40B4-BE49-F238E27FC236}">
                <a16:creationId xmlns:a16="http://schemas.microsoft.com/office/drawing/2014/main" id="{FE922E4C-EDB4-EBD3-73A7-17774F2442C5}"/>
              </a:ext>
            </a:extLst>
          </p:cNvPr>
          <p:cNvSpPr txBox="1"/>
          <p:nvPr/>
        </p:nvSpPr>
        <p:spPr>
          <a:xfrm>
            <a:off x="8370532" y="4944644"/>
            <a:ext cx="5931243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</p:txBody>
      </p:sp>
      <p:sp>
        <p:nvSpPr>
          <p:cNvPr id="63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>
            <a:off x="9667112" y="4822994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64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 rot="21357842">
            <a:off x="11066915" y="5432594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65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 rot="21394426">
            <a:off x="11519994" y="6042194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66" name="Hộp Văn bản 4">
            <a:extLst>
              <a:ext uri="{FF2B5EF4-FFF2-40B4-BE49-F238E27FC236}">
                <a16:creationId xmlns:a16="http://schemas.microsoft.com/office/drawing/2014/main" id="{8A52F81D-5083-A176-09DC-15804E301E34}"/>
              </a:ext>
            </a:extLst>
          </p:cNvPr>
          <p:cNvSpPr txBox="1"/>
          <p:nvPr/>
        </p:nvSpPr>
        <p:spPr>
          <a:xfrm rot="21339598">
            <a:off x="11267312" y="6651794"/>
            <a:ext cx="83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grpSp>
        <p:nvGrpSpPr>
          <p:cNvPr id="67" name="Group 66"/>
          <p:cNvGrpSpPr/>
          <p:nvPr/>
        </p:nvGrpSpPr>
        <p:grpSpPr>
          <a:xfrm rot="21364836">
            <a:off x="12562712" y="6640267"/>
            <a:ext cx="915945" cy="830997"/>
            <a:chOff x="12647655" y="3848100"/>
            <a:chExt cx="915945" cy="830997"/>
          </a:xfrm>
        </p:grpSpPr>
        <p:sp>
          <p:nvSpPr>
            <p:cNvPr id="68" name="Hộp Văn bản 4">
              <a:extLst>
                <a:ext uri="{FF2B5EF4-FFF2-40B4-BE49-F238E27FC236}">
                  <a16:creationId xmlns:a16="http://schemas.microsoft.com/office/drawing/2014/main" id="{8A52F81D-5083-A176-09DC-15804E301E34}"/>
                </a:ext>
              </a:extLst>
            </p:cNvPr>
            <p:cNvSpPr txBox="1"/>
            <p:nvPr/>
          </p:nvSpPr>
          <p:spPr>
            <a:xfrm>
              <a:off x="12647655" y="3848100"/>
              <a:ext cx="839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/</a:t>
              </a:r>
            </a:p>
          </p:txBody>
        </p:sp>
        <p:sp>
          <p:nvSpPr>
            <p:cNvPr id="69" name="Hộp Văn bản 4">
              <a:extLst>
                <a:ext uri="{FF2B5EF4-FFF2-40B4-BE49-F238E27FC236}">
                  <a16:creationId xmlns:a16="http://schemas.microsoft.com/office/drawing/2014/main" id="{8A52F81D-5083-A176-09DC-15804E301E34}"/>
                </a:ext>
              </a:extLst>
            </p:cNvPr>
            <p:cNvSpPr txBox="1"/>
            <p:nvPr/>
          </p:nvSpPr>
          <p:spPr>
            <a:xfrm>
              <a:off x="12723855" y="3848100"/>
              <a:ext cx="839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090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5CD5038-70EC-2B9A-1AF1-695144F10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05817" y="1617229"/>
            <a:ext cx="12755017" cy="8055129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BC16314E-8B45-AE82-9405-4D106B87C6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352504" flipH="1">
            <a:off x="362073" y="8088225"/>
            <a:ext cx="3320094" cy="1157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F2A20B-55C9-DC91-08E0-233BA56665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843294" y="1816295"/>
            <a:ext cx="4531010" cy="80551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2346338" y="2913831"/>
            <a:ext cx="897426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 Nêu giọng đọc trong bài?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5000">
                <a:latin typeface="Arial" panose="020B0604020202020204" pitchFamily="34" charset="0"/>
                <a:cs typeface="Arial" panose="020B0604020202020204" pitchFamily="34" charset="0"/>
              </a:rPr>
              <a:t>Giọng nhẹ nhàng, tình cảm.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5000">
                <a:latin typeface="Arial" panose="020B0604020202020204" pitchFamily="34" charset="0"/>
                <a:cs typeface="Arial" panose="020B0604020202020204" pitchFamily="34" charset="0"/>
              </a:rPr>
              <a:t>Đọc chậm rãi ở câu cuối. 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Ngắt nhịp đúng giữa các dòng thơ.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-609600" y="496038"/>
            <a:ext cx="941070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HĐ2. Luyện đọc lại:</a:t>
            </a:r>
          </a:p>
        </p:txBody>
      </p:sp>
    </p:spTree>
    <p:extLst>
      <p:ext uri="{BB962C8B-B14F-4D97-AF65-F5344CB8AC3E}">
        <p14:creationId xmlns:p14="http://schemas.microsoft.com/office/powerpoint/2010/main" val="20048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59102" y="2339899"/>
            <a:ext cx="12030674" cy="651784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03E4A698-0ADD-E5D9-5F72-ADDE5404A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584" y="4021132"/>
            <a:ext cx="6162323" cy="55846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133350" y="515491"/>
            <a:ext cx="941070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HĐ2. Luyện đọc lại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6172200" y="2993723"/>
            <a:ext cx="10504551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dẫn: </a:t>
            </a:r>
          </a:p>
          <a:p>
            <a:pPr>
              <a:lnSpc>
                <a:spcPct val="150000"/>
              </a:lnSpc>
            </a:pPr>
            <a:r>
              <a:rPr lang="nl-NL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Các em thực hành đọc theo nhóm.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đúng các thanh điệu của tiếng.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được giọng điệu của bài thơ.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8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B0957E7-B397-E4FD-D69C-DF854142B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69" y="1242715"/>
            <a:ext cx="8574662" cy="78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73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953000" y="365490"/>
            <a:ext cx="68580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7200" b="1" u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chí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582622" y="1895818"/>
            <a:ext cx="13148739" cy="1252042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2636489" y="3771900"/>
            <a:ext cx="13057658" cy="1376916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/>
          <p:nvPr/>
        </p:nvGrpSpPr>
        <p:grpSpPr>
          <a:xfrm>
            <a:off x="2582622" y="5879002"/>
            <a:ext cx="13155827" cy="1452227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TextBox 12"/>
          <p:cNvSpPr txBox="1"/>
          <p:nvPr/>
        </p:nvSpPr>
        <p:spPr>
          <a:xfrm>
            <a:off x="1995250" y="1891795"/>
            <a:ext cx="13212303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to, rõ ràng.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42989" b="4706"/>
          <a:stretch>
            <a:fillRect/>
          </a:stretch>
        </p:blipFill>
        <p:spPr>
          <a:xfrm>
            <a:off x="-24030" y="6210409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27731" y="5272640"/>
            <a:ext cx="2010654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7675" y="3463218"/>
            <a:ext cx="1322696" cy="20506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0192" y="1234994"/>
            <a:ext cx="1265697" cy="11834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 b="4286"/>
          <a:stretch>
            <a:fillRect/>
          </a:stretch>
        </p:blipFill>
        <p:spPr>
          <a:xfrm>
            <a:off x="16795143" y="8870632"/>
            <a:ext cx="1492857" cy="14163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7091FED0-9D2C-DE28-9C9D-9720DBC27EB1}"/>
              </a:ext>
            </a:extLst>
          </p:cNvPr>
          <p:cNvSpPr txBox="1"/>
          <p:nvPr/>
        </p:nvSpPr>
        <p:spPr>
          <a:xfrm>
            <a:off x="1610419" y="5879002"/>
            <a:ext cx="14128030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nhẹ nhàng, tình cảm.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ABFCE664-7A45-E8D6-9079-A14B339AE144}"/>
              </a:ext>
            </a:extLst>
          </p:cNvPr>
          <p:cNvSpPr txBox="1"/>
          <p:nvPr/>
        </p:nvSpPr>
        <p:spPr>
          <a:xfrm>
            <a:off x="1995250" y="3785217"/>
            <a:ext cx="13572775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Ngắt nghỉ hơi đúng.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55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438650" y="-72498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63383" y="8745498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2021966" y="730380"/>
            <a:ext cx="14676556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27F4D32A-5CA4-4161-6C68-38D146CD3C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3000" y="2084562"/>
            <a:ext cx="3757986" cy="2752725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A1DD96B-21BB-DFFB-6245-DE3EC66008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26655" y="1954961"/>
            <a:ext cx="4010891" cy="2937978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EB1AD6DE-E15C-8BD8-1318-0D7ECA8586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22889" y="1899285"/>
            <a:ext cx="4853570" cy="293797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E87741B-3205-6AB4-09EE-C7E7A41C2551}"/>
              </a:ext>
            </a:extLst>
          </p:cNvPr>
          <p:cNvSpPr txBox="1"/>
          <p:nvPr/>
        </p:nvSpPr>
        <p:spPr>
          <a:xfrm>
            <a:off x="2607316" y="2858387"/>
            <a:ext cx="2209800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Soi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6A2BC4-9F24-1AC5-D1F0-88275F0B4DA3}"/>
              </a:ext>
            </a:extLst>
          </p:cNvPr>
          <p:cNvSpPr txBox="1"/>
          <p:nvPr/>
        </p:nvSpPr>
        <p:spPr>
          <a:xfrm>
            <a:off x="12603292" y="2858364"/>
            <a:ext cx="4964553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Thời tấm bé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8E6B56-58CB-3714-81D3-1A0BDF99321B}"/>
              </a:ext>
            </a:extLst>
          </p:cNvPr>
          <p:cNvSpPr txBox="1"/>
          <p:nvPr/>
        </p:nvSpPr>
        <p:spPr>
          <a:xfrm>
            <a:off x="7613455" y="2874984"/>
            <a:ext cx="2209800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tắp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F28247-11E2-67D1-8E75-CC3AFADE7A65}"/>
              </a:ext>
            </a:extLst>
          </p:cNvPr>
          <p:cNvSpPr txBox="1"/>
          <p:nvPr/>
        </p:nvSpPr>
        <p:spPr>
          <a:xfrm>
            <a:off x="1481610" y="4837263"/>
            <a:ext cx="3757986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rọi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C390B1-F2BA-6881-2B37-1EAFAE7C5C7D}"/>
              </a:ext>
            </a:extLst>
          </p:cNvPr>
          <p:cNvSpPr txBox="1"/>
          <p:nvPr/>
        </p:nvSpPr>
        <p:spPr>
          <a:xfrm>
            <a:off x="6660614" y="4837263"/>
            <a:ext cx="4300438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xôi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xăm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09EE6-28A3-C644-4B7E-B84D88AA12EF}"/>
              </a:ext>
            </a:extLst>
          </p:cNvPr>
          <p:cNvSpPr txBox="1"/>
          <p:nvPr/>
        </p:nvSpPr>
        <p:spPr>
          <a:xfrm>
            <a:off x="13059290" y="4717933"/>
            <a:ext cx="375798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ấu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68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63383" y="8745498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1447800" y="1260981"/>
            <a:ext cx="1565643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Đặt câu với mỗi từ em vừa tìm được ở bài tập 1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EAC2721-C087-58DA-A903-B4E5C546E1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9222" y="2597840"/>
            <a:ext cx="7021122" cy="628390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937162" y="2364873"/>
            <a:ext cx="8697522" cy="6370935"/>
            <a:chOff x="7937162" y="2364873"/>
            <a:chExt cx="8697522" cy="6370935"/>
          </a:xfrm>
        </p:grpSpPr>
        <p:pic>
          <p:nvPicPr>
            <p:cNvPr id="25" name="Picture 7">
              <a:extLst>
                <a:ext uri="{FF2B5EF4-FFF2-40B4-BE49-F238E27FC236}">
                  <a16:creationId xmlns:a16="http://schemas.microsoft.com/office/drawing/2014/main" id="{9C41035F-F873-CE50-A8F1-427C8F460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937162" y="2364873"/>
              <a:ext cx="8697522" cy="637093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F748EAF-957D-0C51-FB52-5EF0DCA9D347}"/>
                </a:ext>
              </a:extLst>
            </p:cNvPr>
            <p:cNvSpPr txBox="1"/>
            <p:nvPr/>
          </p:nvSpPr>
          <p:spPr>
            <a:xfrm>
              <a:off x="9314883" y="3831384"/>
              <a:ext cx="7286774" cy="308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Ví dụ:</a:t>
              </a:r>
            </a:p>
            <a:p>
              <a:pPr>
                <a:lnSpc>
                  <a:spcPct val="150000"/>
                </a:lnSpc>
              </a:pP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Thuở bé, bà ngoại dắt em tập đi quanh ngưỡng cửa.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154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785" y="495300"/>
            <a:ext cx="1575043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60" y="350575"/>
            <a:ext cx="3756389" cy="19204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159" b="7450"/>
          <a:stretch>
            <a:fillRect/>
          </a:stretch>
        </p:blipFill>
        <p:spPr>
          <a:xfrm>
            <a:off x="0" y="6397889"/>
            <a:ext cx="3483710" cy="3889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83710" y="7879804"/>
            <a:ext cx="1603794" cy="2407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945753" y="3327938"/>
            <a:ext cx="12087524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538348" y="2271029"/>
            <a:ext cx="1211303" cy="9834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0782" y="2437001"/>
            <a:ext cx="963327" cy="8176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5387">
            <a:off x="17510991" y="2291387"/>
            <a:ext cx="719727" cy="6108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250" y="84327"/>
            <a:ext cx="1035247" cy="103007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942545" y="562675"/>
            <a:ext cx="6324599" cy="1103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00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8A3939A-132A-5A3B-62E5-11B8ADBE7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0782" y="7694944"/>
            <a:ext cx="4745182" cy="2592055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509669B6-D7A6-BB90-EC49-C9C2DA4692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37904" y="-1893679"/>
            <a:ext cx="6084732" cy="4114800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57694115-A5CF-047A-A241-D37AD36EE17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020073" y="5862696"/>
            <a:ext cx="3201854" cy="36644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2149FA-74E2-0870-AA2F-C1B34E281686}"/>
              </a:ext>
            </a:extLst>
          </p:cNvPr>
          <p:cNvSpPr txBox="1"/>
          <p:nvPr/>
        </p:nvSpPr>
        <p:spPr>
          <a:xfrm>
            <a:off x="922926" y="2736793"/>
            <a:ext cx="14738740" cy="12514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nêu nội dung bài tập đọc “Hai bàn tay em” 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Pin ">
            <a:extLst>
              <a:ext uri="{FF2B5EF4-FFF2-40B4-BE49-F238E27FC236}">
                <a16:creationId xmlns:a16="http://schemas.microsoft.com/office/drawing/2014/main" id="{93C5F25B-DC8D-7953-EC03-A515C004F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168" y="175332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2149FA-74E2-0870-AA2F-C1B34E281686}"/>
              </a:ext>
            </a:extLst>
          </p:cNvPr>
          <p:cNvSpPr txBox="1"/>
          <p:nvPr/>
        </p:nvSpPr>
        <p:spPr>
          <a:xfrm>
            <a:off x="882260" y="4503871"/>
            <a:ext cx="14738740" cy="12514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nêu giọng đọc của bài?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3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ctrTitle"/>
          </p:nvPr>
        </p:nvSpPr>
        <p:spPr>
          <a:xfrm>
            <a:off x="3959424" y="0"/>
            <a:ext cx="11118000" cy="1159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5000">
                <a:solidFill>
                  <a:schemeClr val="accent6"/>
                </a:solidFill>
                <a:latin typeface="+mj-lt"/>
              </a:rPr>
              <a:t>TRÒ CHƠI Ô CHỮ</a:t>
            </a:r>
            <a:endParaRPr sz="5000" dirty="0">
              <a:latin typeface="+mj-lt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9E2230D-E0FA-FF9B-43C5-F588421055F6}"/>
              </a:ext>
            </a:extLst>
          </p:cNvPr>
          <p:cNvGrpSpPr/>
          <p:nvPr/>
        </p:nvGrpSpPr>
        <p:grpSpPr>
          <a:xfrm>
            <a:off x="4067442" y="1501654"/>
            <a:ext cx="5476156" cy="864096"/>
            <a:chOff x="1691680" y="1259545"/>
            <a:chExt cx="2738078" cy="432048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5511DB2A-27D8-ADDC-91FB-31C72E431E3A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74298CB-1AF2-85BC-0DF4-1D648EC3AF8F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A831A74-E0B9-1494-1510-6C2E740DB968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G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5DC0B983-0A87-F8A9-D606-EA1109580CC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Â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501B873-8D7C-2F18-33F7-F5DA0CD0CA4C}"/>
              </a:ext>
            </a:extLst>
          </p:cNvPr>
          <p:cNvGrpSpPr/>
          <p:nvPr/>
        </p:nvGrpSpPr>
        <p:grpSpPr>
          <a:xfrm>
            <a:off x="6885504" y="3514352"/>
            <a:ext cx="4069836" cy="864096"/>
            <a:chOff x="1691680" y="1259545"/>
            <a:chExt cx="2034918" cy="432048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D925F1B2-DEFE-E463-53F5-50AF9606F060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T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CAD4F94-95DF-F566-5FAF-DF40B507FAE1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Y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51A791CD-63C8-5FB6-988D-D48727AED31E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A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C2D814D-1A5A-C300-D7FB-9A70A936EB7E}"/>
              </a:ext>
            </a:extLst>
          </p:cNvPr>
          <p:cNvGrpSpPr/>
          <p:nvPr/>
        </p:nvGrpSpPr>
        <p:grpSpPr>
          <a:xfrm>
            <a:off x="5479184" y="2547040"/>
            <a:ext cx="4069836" cy="864096"/>
            <a:chOff x="1691680" y="1259545"/>
            <a:chExt cx="2034918" cy="432048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1537A80D-DE03-38AC-F875-0EED2B8FFBE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3D90685-A76C-7B9A-383C-4D07A13B6862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I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B511F9E5-B7DE-E0BC-827A-FE4A252EA3E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Ú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E4368A8-677F-D50C-974F-EBFB0078E04D}"/>
              </a:ext>
            </a:extLst>
          </p:cNvPr>
          <p:cNvGrpSpPr/>
          <p:nvPr/>
        </p:nvGrpSpPr>
        <p:grpSpPr>
          <a:xfrm>
            <a:off x="8252876" y="4499486"/>
            <a:ext cx="4069836" cy="864096"/>
            <a:chOff x="1691680" y="1259545"/>
            <a:chExt cx="2034918" cy="43204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8020C35E-1B69-7D0A-5383-3A4687D89F6E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Đ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2646A2F-EB0D-8605-9CEB-5EF7F8E9D6E4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P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9F1015B-77D4-6642-AD4B-D324C869E23F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Á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C5CB249-C6A1-43FE-D8C4-2AECAA7643A2}"/>
              </a:ext>
            </a:extLst>
          </p:cNvPr>
          <p:cNvGrpSpPr/>
          <p:nvPr/>
        </p:nvGrpSpPr>
        <p:grpSpPr>
          <a:xfrm>
            <a:off x="8252876" y="6473514"/>
            <a:ext cx="6882476" cy="864096"/>
            <a:chOff x="1691680" y="1259545"/>
            <a:chExt cx="3441238" cy="432048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29CEB55-B76B-492C-E420-51D30E63A5DC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D8F9E032-2537-9D62-CCBD-06085CCF930D}"/>
                </a:ext>
              </a:extLst>
            </p:cNvPr>
            <p:cNvSpPr/>
            <p:nvPr/>
          </p:nvSpPr>
          <p:spPr>
            <a:xfrm>
              <a:off x="448484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I</a:t>
              </a: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C122420-3BB3-8264-108C-75C0DCB7DE53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U</a:t>
              </a: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98F11A33-2E26-E5E5-DD26-142D5EE8025B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Ờ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4D2D0B87-BBF4-3C9F-16B4-CFED0627333F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G</a:t>
              </a: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F3124E8D-0DED-8AE6-4850-E87B73DD3F4B}"/>
              </a:ext>
            </a:extLst>
          </p:cNvPr>
          <p:cNvGrpSpPr/>
          <p:nvPr/>
        </p:nvGrpSpPr>
        <p:grpSpPr>
          <a:xfrm>
            <a:off x="6846556" y="7454720"/>
            <a:ext cx="4069836" cy="864096"/>
            <a:chOff x="1691680" y="1259545"/>
            <a:chExt cx="2034918" cy="432048"/>
          </a:xfrm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69F5C97-3629-5AB3-F179-73F05DF5B3F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CA49DE10-A6BD-0702-6B19-61566DDDDA72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À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AFD4D35-C2F4-942B-7C68-8BA8762BA8E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H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64E02C4-4BF9-BBE1-CBAF-CFBA9E828B17}"/>
              </a:ext>
            </a:extLst>
          </p:cNvPr>
          <p:cNvGrpSpPr/>
          <p:nvPr/>
        </p:nvGrpSpPr>
        <p:grpSpPr>
          <a:xfrm>
            <a:off x="6885504" y="5492308"/>
            <a:ext cx="2663516" cy="864096"/>
            <a:chOff x="1691680" y="1259545"/>
            <a:chExt cx="1331758" cy="432048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EEFDBB31-AE3F-9ABD-737E-9316DFB6DDCB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V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7B81105-61D9-8130-76DA-EC40DCFCFD02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Ì</a:t>
              </a:r>
            </a:p>
          </p:txBody>
        </p: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892FA901-28F1-CBFF-F556-4877063EE0B6}"/>
              </a:ext>
            </a:extLst>
          </p:cNvPr>
          <p:cNvSpPr txBox="1"/>
          <p:nvPr/>
        </p:nvSpPr>
        <p:spPr>
          <a:xfrm>
            <a:off x="2819216" y="143139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E4C3F7B-D560-833B-F3C4-15C3AADF8FD6}"/>
              </a:ext>
            </a:extLst>
          </p:cNvPr>
          <p:cNvSpPr txBox="1"/>
          <p:nvPr/>
        </p:nvSpPr>
        <p:spPr>
          <a:xfrm>
            <a:off x="4131180" y="243085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2FF39A3-29CA-D5E3-CA3F-C029D64B4465}"/>
              </a:ext>
            </a:extLst>
          </p:cNvPr>
          <p:cNvSpPr txBox="1"/>
          <p:nvPr/>
        </p:nvSpPr>
        <p:spPr>
          <a:xfrm>
            <a:off x="5481178" y="3411136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F7623C0E-8D57-716F-F323-0EE04BB8A69E}"/>
              </a:ext>
            </a:extLst>
          </p:cNvPr>
          <p:cNvSpPr txBox="1"/>
          <p:nvPr/>
        </p:nvSpPr>
        <p:spPr>
          <a:xfrm>
            <a:off x="7145044" y="4405804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0C016D88-DACA-C47F-8D0A-6923024BDAE2}"/>
              </a:ext>
            </a:extLst>
          </p:cNvPr>
          <p:cNvSpPr txBox="1"/>
          <p:nvPr/>
        </p:nvSpPr>
        <p:spPr>
          <a:xfrm flipH="1">
            <a:off x="5791684" y="5373116"/>
            <a:ext cx="16170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725D5767-D16F-D5FB-9924-212B12BED15D}"/>
              </a:ext>
            </a:extLst>
          </p:cNvPr>
          <p:cNvSpPr txBox="1"/>
          <p:nvPr/>
        </p:nvSpPr>
        <p:spPr>
          <a:xfrm>
            <a:off x="6980926" y="6428508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A2FE0F8-D840-EF8D-46A7-29DF2D305646}"/>
              </a:ext>
            </a:extLst>
          </p:cNvPr>
          <p:cNvSpPr txBox="1"/>
          <p:nvPr/>
        </p:nvSpPr>
        <p:spPr>
          <a:xfrm>
            <a:off x="5800810" y="746739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pic>
        <p:nvPicPr>
          <p:cNvPr id="192" name="Picture 3">
            <a:extLst>
              <a:ext uri="{FF2B5EF4-FFF2-40B4-BE49-F238E27FC236}">
                <a16:creationId xmlns:a16="http://schemas.microsoft.com/office/drawing/2014/main" id="{1831D764-2569-1436-ECBA-1DCB0873E3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78685" y="-23881"/>
            <a:ext cx="2757602" cy="421544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9C76D5B-FCB9-5CCB-0700-A0D252EB0729}"/>
              </a:ext>
            </a:extLst>
          </p:cNvPr>
          <p:cNvGrpSpPr/>
          <p:nvPr/>
        </p:nvGrpSpPr>
        <p:grpSpPr>
          <a:xfrm>
            <a:off x="3308888" y="8543561"/>
            <a:ext cx="12558160" cy="1465270"/>
            <a:chOff x="1654444" y="4324671"/>
            <a:chExt cx="6279080" cy="73263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18ACB0C-CD5D-3533-99C2-0F68735AA940}"/>
                </a:ext>
              </a:extLst>
            </p:cNvPr>
            <p:cNvSpPr/>
            <p:nvPr/>
          </p:nvSpPr>
          <p:spPr>
            <a:xfrm>
              <a:off x="1654444" y="4324671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1. Chị ngã em 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40F41-63C1-6992-34A0-1C872254A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5250" y="4487109"/>
              <a:ext cx="472212" cy="47221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65CFE-D8D0-8FEB-033D-58185EB4193E}"/>
              </a:ext>
            </a:extLst>
          </p:cNvPr>
          <p:cNvGrpSpPr/>
          <p:nvPr/>
        </p:nvGrpSpPr>
        <p:grpSpPr>
          <a:xfrm>
            <a:off x="3230992" y="8537623"/>
            <a:ext cx="12558160" cy="1465270"/>
            <a:chOff x="1733771" y="4565337"/>
            <a:chExt cx="6279080" cy="732635"/>
          </a:xfrm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55527DE7-75F4-651B-490F-1A11E554022E}"/>
                </a:ext>
              </a:extLst>
            </p:cNvPr>
            <p:cNvSpPr/>
            <p:nvPr/>
          </p:nvSpPr>
          <p:spPr>
            <a:xfrm>
              <a:off x="1733771" y="456533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2. Công cha như       ngất trời</a:t>
              </a:r>
            </a:p>
          </p:txBody>
        </p:sp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72E8B164-0A00-3917-E0D9-AC19F2E75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2090" y="4703999"/>
              <a:ext cx="472212" cy="472212"/>
            </a:xfrm>
            <a:prstGeom prst="rect">
              <a:avLst/>
            </a:prstGeom>
          </p:spPr>
        </p:pic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0348CB8D-4978-05FD-5937-556F4507CD18}"/>
              </a:ext>
            </a:extLst>
          </p:cNvPr>
          <p:cNvGrpSpPr/>
          <p:nvPr/>
        </p:nvGrpSpPr>
        <p:grpSpPr>
          <a:xfrm>
            <a:off x="3230992" y="8489595"/>
            <a:ext cx="12558160" cy="1465270"/>
            <a:chOff x="-338939" y="4752427"/>
            <a:chExt cx="6279080" cy="732635"/>
          </a:xfrm>
        </p:grpSpPr>
        <p:sp>
          <p:nvSpPr>
            <p:cNvPr id="256" name="Rectangle: Rounded Corners 255">
              <a:extLst>
                <a:ext uri="{FF2B5EF4-FFF2-40B4-BE49-F238E27FC236}">
                  <a16:creationId xmlns:a16="http://schemas.microsoft.com/office/drawing/2014/main" id="{CB46B3E9-6B56-FCBE-7F98-E451177F4F3C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3. Anh em như thể chân </a:t>
              </a:r>
            </a:p>
          </p:txBody>
        </p:sp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8DC6501A-FDA1-1241-E5EF-7A21BA9A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5776" y="4890902"/>
              <a:ext cx="472212" cy="472212"/>
            </a:xfrm>
            <a:prstGeom prst="rect">
              <a:avLst/>
            </a:prstGeom>
          </p:spPr>
        </p:pic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D3CC92AF-6102-1C72-8CDF-EABDC7EB868D}"/>
              </a:ext>
            </a:extLst>
          </p:cNvPr>
          <p:cNvGrpSpPr/>
          <p:nvPr/>
        </p:nvGrpSpPr>
        <p:grpSpPr>
          <a:xfrm>
            <a:off x="3230992" y="8478635"/>
            <a:ext cx="12558160" cy="1465270"/>
            <a:chOff x="-338939" y="4752427"/>
            <a:chExt cx="6279080" cy="732635"/>
          </a:xfrm>
        </p:grpSpPr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21CE59ED-0F63-869D-FCC7-6E9B4869E846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4. Không ngoan đối         người ngoài</a:t>
              </a:r>
            </a:p>
          </p:txBody>
        </p:sp>
        <p:pic>
          <p:nvPicPr>
            <p:cNvPr id="263" name="Picture 262">
              <a:extLst>
                <a:ext uri="{FF2B5EF4-FFF2-40B4-BE49-F238E27FC236}">
                  <a16:creationId xmlns:a16="http://schemas.microsoft.com/office/drawing/2014/main" id="{4E2604B3-8303-E295-6BAF-67C41C78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8701" y="4935822"/>
              <a:ext cx="472212" cy="472212"/>
            </a:xfrm>
            <a:prstGeom prst="rect">
              <a:avLst/>
            </a:prstGeom>
          </p:spPr>
        </p:pic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3F4C429E-3AD8-2BAD-BAA2-D19F72440F8E}"/>
              </a:ext>
            </a:extLst>
          </p:cNvPr>
          <p:cNvGrpSpPr/>
          <p:nvPr/>
        </p:nvGrpSpPr>
        <p:grpSpPr>
          <a:xfrm>
            <a:off x="3264518" y="8491839"/>
            <a:ext cx="12558160" cy="1465270"/>
            <a:chOff x="-338939" y="4752427"/>
            <a:chExt cx="6279080" cy="732635"/>
          </a:xfrm>
        </p:grpSpPr>
        <p:sp>
          <p:nvSpPr>
            <p:cNvPr id="265" name="Rectangle: Rounded Corners 264">
              <a:extLst>
                <a:ext uri="{FF2B5EF4-FFF2-40B4-BE49-F238E27FC236}">
                  <a16:creationId xmlns:a16="http://schemas.microsoft.com/office/drawing/2014/main" id="{87107E2B-66A8-897F-6613-46107C2FEFE5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5. Đố ai đếm được        sao</a:t>
              </a:r>
            </a:p>
          </p:txBody>
        </p:sp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id="{5C3CBE89-0B52-068F-BF12-B2638DBA3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2562" y="4879238"/>
              <a:ext cx="472212" cy="472212"/>
            </a:xfrm>
            <a:prstGeom prst="rect">
              <a:avLst/>
            </a:prstGeom>
          </p:spPr>
        </p:pic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3F101401-80E9-7E55-BA56-0598394510CD}"/>
              </a:ext>
            </a:extLst>
          </p:cNvPr>
          <p:cNvGrpSpPr/>
          <p:nvPr/>
        </p:nvGrpSpPr>
        <p:grpSpPr>
          <a:xfrm>
            <a:off x="3255274" y="8483957"/>
            <a:ext cx="12558160" cy="1465270"/>
            <a:chOff x="-260027" y="4752699"/>
            <a:chExt cx="6279080" cy="732635"/>
          </a:xfrm>
        </p:grpSpPr>
        <p:sp>
          <p:nvSpPr>
            <p:cNvPr id="268" name="Rectangle: Rounded Corners 267">
              <a:extLst>
                <a:ext uri="{FF2B5EF4-FFF2-40B4-BE49-F238E27FC236}">
                  <a16:creationId xmlns:a16="http://schemas.microsoft.com/office/drawing/2014/main" id="{A151EF1A-2D6D-45F4-98E7-BC7D7445DD75}"/>
                </a:ext>
              </a:extLst>
            </p:cNvPr>
            <p:cNvSpPr/>
            <p:nvPr/>
          </p:nvSpPr>
          <p:spPr>
            <a:xfrm>
              <a:off x="-260027" y="4752699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6. Con        có tổ, có tông</a:t>
              </a:r>
            </a:p>
          </p:txBody>
        </p:sp>
        <p:pic>
          <p:nvPicPr>
            <p:cNvPr id="269" name="Picture 268">
              <a:extLst>
                <a:ext uri="{FF2B5EF4-FFF2-40B4-BE49-F238E27FC236}">
                  <a16:creationId xmlns:a16="http://schemas.microsoft.com/office/drawing/2014/main" id="{16CF66B0-B27C-6770-C9D8-E2DC7A2CE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0485" y="4919567"/>
              <a:ext cx="472212" cy="472212"/>
            </a:xfrm>
            <a:prstGeom prst="rect">
              <a:avLst/>
            </a:prstGeom>
          </p:spPr>
        </p:pic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8117B9D4-B428-22D0-6CF4-E69804271E81}"/>
              </a:ext>
            </a:extLst>
          </p:cNvPr>
          <p:cNvGrpSpPr/>
          <p:nvPr/>
        </p:nvGrpSpPr>
        <p:grpSpPr>
          <a:xfrm>
            <a:off x="3230992" y="8506121"/>
            <a:ext cx="12558160" cy="1465270"/>
            <a:chOff x="-338939" y="4752427"/>
            <a:chExt cx="6279080" cy="732635"/>
          </a:xfrm>
        </p:grpSpPr>
        <p:sp>
          <p:nvSpPr>
            <p:cNvPr id="274" name="Rectangle: Rounded Corners 273">
              <a:extLst>
                <a:ext uri="{FF2B5EF4-FFF2-40B4-BE49-F238E27FC236}">
                  <a16:creationId xmlns:a16="http://schemas.microsoft.com/office/drawing/2014/main" id="{D2180564-0389-1753-B4FC-1A485268905F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7. Anh em thuận hòa là        có phúc</a:t>
              </a:r>
            </a:p>
          </p:txBody>
        </p:sp>
        <p:pic>
          <p:nvPicPr>
            <p:cNvPr id="275" name="Picture 274">
              <a:extLst>
                <a:ext uri="{FF2B5EF4-FFF2-40B4-BE49-F238E27FC236}">
                  <a16:creationId xmlns:a16="http://schemas.microsoft.com/office/drawing/2014/main" id="{3563442F-0D8E-D1DD-7C71-283B0B44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2324" y="4892637"/>
              <a:ext cx="472212" cy="472212"/>
            </a:xfrm>
            <a:prstGeom prst="rect">
              <a:avLst/>
            </a:prstGeom>
          </p:spPr>
        </p:pic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EAEF3597-2189-2199-D1FA-6E3F72BA1171}"/>
              </a:ext>
            </a:extLst>
          </p:cNvPr>
          <p:cNvGrpSpPr/>
          <p:nvPr/>
        </p:nvGrpSpPr>
        <p:grpSpPr>
          <a:xfrm>
            <a:off x="4067442" y="1509914"/>
            <a:ext cx="5476156" cy="864096"/>
            <a:chOff x="1691680" y="1259545"/>
            <a:chExt cx="2738078" cy="432048"/>
          </a:xfrm>
        </p:grpSpPr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C71BE923-3BCB-9812-237D-5DA4E498A75F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0BFA80B1-ABED-6C57-81E2-382BCD7C56F0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A27A338A-BAF4-0995-DBB9-E34BFBF4B1DD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00399D0E-06C8-DF14-56EB-D85243C60376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9D93951B-CDFB-EF63-9B75-72CA919DC6BE}"/>
              </a:ext>
            </a:extLst>
          </p:cNvPr>
          <p:cNvGrpSpPr/>
          <p:nvPr/>
        </p:nvGrpSpPr>
        <p:grpSpPr>
          <a:xfrm>
            <a:off x="6885504" y="3522612"/>
            <a:ext cx="4069836" cy="864096"/>
            <a:chOff x="1691680" y="1259545"/>
            <a:chExt cx="2034918" cy="432048"/>
          </a:xfrm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955A08B9-AFAE-BDD8-8375-B2E000803A80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C59A27B6-FC53-6CBE-B41F-035D16D402F0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69D4A49B-6455-48AF-97C4-977306D17A5A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20835C6E-5D6F-EF13-3BCD-79722F38306E}"/>
              </a:ext>
            </a:extLst>
          </p:cNvPr>
          <p:cNvGrpSpPr/>
          <p:nvPr/>
        </p:nvGrpSpPr>
        <p:grpSpPr>
          <a:xfrm>
            <a:off x="5479184" y="2555300"/>
            <a:ext cx="4069836" cy="864096"/>
            <a:chOff x="1691680" y="1259545"/>
            <a:chExt cx="2034918" cy="432048"/>
          </a:xfrm>
        </p:grpSpPr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288F62C0-5D05-1ED8-CECC-154F2969099B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C20064EF-0A83-30C0-18F4-2F83DAD3EC43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5D458F9C-D858-205C-10B0-8A23B5510698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18814A66-5E4C-73FA-D41C-706C275F8900}"/>
              </a:ext>
            </a:extLst>
          </p:cNvPr>
          <p:cNvGrpSpPr/>
          <p:nvPr/>
        </p:nvGrpSpPr>
        <p:grpSpPr>
          <a:xfrm>
            <a:off x="8252876" y="4507746"/>
            <a:ext cx="4069836" cy="864096"/>
            <a:chOff x="1691680" y="1259545"/>
            <a:chExt cx="2034918" cy="432048"/>
          </a:xfrm>
        </p:grpSpPr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E06E38D3-2F28-9E5B-BC61-EDDBE010952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Đ</a:t>
              </a: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E3C78DD-8EAC-0159-5B47-B9EDF7EFE63A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P</a:t>
              </a: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EF61F262-2089-2B62-80BF-04AA7C3DBF74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Á</a:t>
              </a:r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307BB28A-1838-D385-B6A7-599E0870823D}"/>
              </a:ext>
            </a:extLst>
          </p:cNvPr>
          <p:cNvGrpSpPr/>
          <p:nvPr/>
        </p:nvGrpSpPr>
        <p:grpSpPr>
          <a:xfrm>
            <a:off x="8252876" y="6481774"/>
            <a:ext cx="6882476" cy="864096"/>
            <a:chOff x="1691680" y="1259545"/>
            <a:chExt cx="3441238" cy="432048"/>
          </a:xfrm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9538946E-E2F4-1015-E0D1-09A4721F615F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08F3BD81-8CFB-EB8E-F442-A1EF47FEF226}"/>
                </a:ext>
              </a:extLst>
            </p:cNvPr>
            <p:cNvSpPr/>
            <p:nvPr/>
          </p:nvSpPr>
          <p:spPr>
            <a:xfrm>
              <a:off x="448484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5C8D141-1DA3-467C-3CD2-3048A86C1A7C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A19988FE-204F-9143-FE78-886E3535BE6D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3E10CE55-92EE-37F2-D38B-F746FBDBF6CD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6BED924E-51AD-F45B-B813-03CDF11FB4AC}"/>
              </a:ext>
            </a:extLst>
          </p:cNvPr>
          <p:cNvGrpSpPr/>
          <p:nvPr/>
        </p:nvGrpSpPr>
        <p:grpSpPr>
          <a:xfrm>
            <a:off x="6846556" y="7462980"/>
            <a:ext cx="4069836" cy="864096"/>
            <a:chOff x="1691680" y="1259545"/>
            <a:chExt cx="2034918" cy="432048"/>
          </a:xfrm>
        </p:grpSpPr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6F0CECDD-FC96-1F42-6D04-8145B9EC643C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87BB07D-6B93-62B6-CB04-5D0A749EE55A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82F05B7F-54CA-3C05-90E1-93F997ABA9D9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18F73D34-4529-FF36-3CE7-5264AF612119}"/>
              </a:ext>
            </a:extLst>
          </p:cNvPr>
          <p:cNvGrpSpPr/>
          <p:nvPr/>
        </p:nvGrpSpPr>
        <p:grpSpPr>
          <a:xfrm>
            <a:off x="6885504" y="5500568"/>
            <a:ext cx="2663516" cy="864096"/>
            <a:chOff x="1691680" y="1259545"/>
            <a:chExt cx="1331758" cy="432048"/>
          </a:xfrm>
        </p:grpSpPr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FB2BF5A1-183A-B040-5EFE-5DBA21E06576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8EFF34BC-F86E-FC00-90D8-7B7B6F308811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22" name="Picture 5">
            <a:extLst>
              <a:ext uri="{FF2B5EF4-FFF2-40B4-BE49-F238E27FC236}">
                <a16:creationId xmlns:a16="http://schemas.microsoft.com/office/drawing/2014/main" id="{B9BB5D82-01EC-A2B1-91D9-0744249BFF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6725" y="4430953"/>
            <a:ext cx="2203406" cy="2521782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18814A66-5E4C-73FA-D41C-706C275F8900}"/>
              </a:ext>
            </a:extLst>
          </p:cNvPr>
          <p:cNvGrpSpPr/>
          <p:nvPr/>
        </p:nvGrpSpPr>
        <p:grpSpPr>
          <a:xfrm>
            <a:off x="8274564" y="4533900"/>
            <a:ext cx="4069836" cy="864096"/>
            <a:chOff x="1691680" y="1259545"/>
            <a:chExt cx="2034918" cy="43204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06E38D3-2F28-9E5B-BC61-EDDBE010952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E3C78DD-8EAC-0159-5B47-B9EDF7EFE63A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F61F262-2089-2B62-80BF-04AA7C3DBF74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75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8301" y="1783233"/>
            <a:ext cx="14006577" cy="61969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7382" y="8004439"/>
            <a:ext cx="3608946" cy="20104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43071" r="264" b="7281"/>
          <a:stretch>
            <a:fillRect/>
          </a:stretch>
        </p:blipFill>
        <p:spPr>
          <a:xfrm>
            <a:off x="0" y="3698298"/>
            <a:ext cx="2707905" cy="65887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98383" y="347272"/>
            <a:ext cx="1857226" cy="1630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 flipH="1">
            <a:off x="12978296" y="1407561"/>
            <a:ext cx="2831403" cy="470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892677">
            <a:off x="15179727" y="6168831"/>
            <a:ext cx="3494539" cy="36712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47744" y="2691657"/>
            <a:ext cx="12915900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 ẤM GIA ĐÌNH</a:t>
            </a:r>
            <a:endParaRPr lang="en-US" sz="8000" b="1" u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406285F-0375-0AB0-D872-77627CFBDE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1554" y="327469"/>
            <a:ext cx="2892543" cy="288728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6A5A919-9B18-9A7D-29F5-2BEC43AFAEF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67720" y="6156836"/>
            <a:ext cx="5618585" cy="44316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03BEFCF-1B86-09D1-0EAB-C42F34231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98" y="1883198"/>
            <a:ext cx="6784791" cy="72315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406CCD99-DF00-90CF-35C3-B6995B88C1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85829" y="1349398"/>
            <a:ext cx="7642389" cy="48692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8751895" y="3050602"/>
            <a:ext cx="7034025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Bức tranh vẽ điều gì?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58625A-7CD8-EEA1-3658-6B4209E9ADFF}"/>
              </a:ext>
            </a:extLst>
          </p:cNvPr>
          <p:cNvSpPr txBox="1"/>
          <p:nvPr/>
        </p:nvSpPr>
        <p:spPr>
          <a:xfrm>
            <a:off x="7540812" y="6366458"/>
            <a:ext cx="8926122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Bức tranh vẽ 2 bạn học sinh đang chào tạm biệt bà và em nhỏ đứng trước ngưỡng cửa để đi học.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14E2FA-ED6A-CC5B-08D6-BFD4FF8953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5512365" y="7575429"/>
            <a:ext cx="2095538" cy="145356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1D561495-0895-7430-7A3D-77433F290D6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333219" y="1349398"/>
            <a:ext cx="3180085" cy="1453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5384403"/>
            <a:ext cx="2939389" cy="49162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70813" y="525640"/>
            <a:ext cx="14634775" cy="79210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008796" y="4256972"/>
            <a:ext cx="14270408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>
                <a:latin typeface="Arial" panose="020B0604020202020204" pitchFamily="34" charset="0"/>
                <a:cs typeface="Arial" panose="020B0604020202020204" pitchFamily="34" charset="0"/>
              </a:rPr>
              <a:t>BÀI ĐỌC 1: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NGƯỠNG CỬA</a:t>
            </a:r>
            <a:endParaRPr lang="en-US" sz="7200" b="1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10971" y="451067"/>
            <a:ext cx="1623060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7200" b="1" u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582622" y="1895818"/>
            <a:ext cx="13148739" cy="2466146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2636489" y="4865232"/>
            <a:ext cx="13057658" cy="1376916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/>
          <p:nvPr/>
        </p:nvGrpSpPr>
        <p:grpSpPr>
          <a:xfrm>
            <a:off x="2582622" y="6972334"/>
            <a:ext cx="13155827" cy="1452227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TextBox 12"/>
          <p:cNvSpPr txBox="1"/>
          <p:nvPr/>
        </p:nvSpPr>
        <p:spPr>
          <a:xfrm>
            <a:off x="3026082" y="1790700"/>
            <a:ext cx="13212303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thành tiếng trôi chảy toàn bài, ngắt nghỉ hơi đúng.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42989" b="4706"/>
          <a:stretch>
            <a:fillRect/>
          </a:stretch>
        </p:blipFill>
        <p:spPr>
          <a:xfrm>
            <a:off x="-24030" y="6210409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27731" y="6365972"/>
            <a:ext cx="2010654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41692" y="4274531"/>
            <a:ext cx="1322696" cy="20506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0192" y="1234994"/>
            <a:ext cx="1265697" cy="11834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 b="4286"/>
          <a:stretch>
            <a:fillRect/>
          </a:stretch>
        </p:blipFill>
        <p:spPr>
          <a:xfrm>
            <a:off x="16795143" y="8870632"/>
            <a:ext cx="1492857" cy="14163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7091FED0-9D2C-DE28-9C9D-9720DBC27EB1}"/>
              </a:ext>
            </a:extLst>
          </p:cNvPr>
          <p:cNvSpPr txBox="1"/>
          <p:nvPr/>
        </p:nvSpPr>
        <p:spPr>
          <a:xfrm>
            <a:off x="1610419" y="4873182"/>
            <a:ext cx="14128030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 nội dung và ý nghĩa của bài thơ.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ABFCE664-7A45-E8D6-9079-A14B339AE144}"/>
              </a:ext>
            </a:extLst>
          </p:cNvPr>
          <p:cNvSpPr txBox="1"/>
          <p:nvPr/>
        </p:nvSpPr>
        <p:spPr>
          <a:xfrm>
            <a:off x="2962625" y="7256667"/>
            <a:ext cx="1236274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 định được từ có nghĩa giống nhau.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THÀNH TIẾNG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5CD5038-70EC-2B9A-1AF1-695144F10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05817" y="1617229"/>
            <a:ext cx="12755017" cy="8055129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BC16314E-8B45-AE82-9405-4D106B87C6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352504" flipH="1">
            <a:off x="362073" y="8088225"/>
            <a:ext cx="3320094" cy="1157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F2A20B-55C9-DC91-08E0-233BA56665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843294" y="1816295"/>
            <a:ext cx="4531010" cy="80551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2346338" y="2913831"/>
            <a:ext cx="897426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Giọng đọc trong bài: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5000">
                <a:latin typeface="Arial" panose="020B0604020202020204" pitchFamily="34" charset="0"/>
                <a:cs typeface="Arial" panose="020B0604020202020204" pitchFamily="34" charset="0"/>
              </a:rPr>
              <a:t>Giọng nhẹ nhàng, tình cảm.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5000">
                <a:latin typeface="Arial" panose="020B0604020202020204" pitchFamily="34" charset="0"/>
                <a:cs typeface="Arial" panose="020B0604020202020204" pitchFamily="34" charset="0"/>
              </a:rPr>
              <a:t>Đọc chậm rãi ở câu cuối. 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Ngắt nhịp đúng giữa các dòng thơ.</a:t>
            </a:r>
          </a:p>
        </p:txBody>
      </p:sp>
    </p:spTree>
    <p:extLst>
      <p:ext uri="{BB962C8B-B14F-4D97-AF65-F5344CB8AC3E}">
        <p14:creationId xmlns:p14="http://schemas.microsoft.com/office/powerpoint/2010/main" val="2765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ral Pattern by Slidesgo">
  <a:themeElements>
    <a:clrScheme name="Simple Light">
      <a:dk1>
        <a:srgbClr val="F8F5F1"/>
      </a:dk1>
      <a:lt1>
        <a:srgbClr val="324055"/>
      </a:lt1>
      <a:dk2>
        <a:srgbClr val="09537E"/>
      </a:dk2>
      <a:lt2>
        <a:srgbClr val="7A99A1"/>
      </a:lt2>
      <a:accent1>
        <a:srgbClr val="349390"/>
      </a:accent1>
      <a:accent2>
        <a:srgbClr val="1F847F"/>
      </a:accent2>
      <a:accent3>
        <a:srgbClr val="F8B687"/>
      </a:accent3>
      <a:accent4>
        <a:srgbClr val="EF9E67"/>
      </a:accent4>
      <a:accent5>
        <a:srgbClr val="EB6352"/>
      </a:accent5>
      <a:accent6>
        <a:srgbClr val="E2473B"/>
      </a:accent6>
      <a:hlink>
        <a:srgbClr val="3240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990</Words>
  <Application>Microsoft Office PowerPoint</Application>
  <PresentationFormat>Custom</PresentationFormat>
  <Paragraphs>218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Wingdings</vt:lpstr>
      <vt:lpstr>Arial</vt:lpstr>
      <vt:lpstr>Amatic SC</vt:lpstr>
      <vt:lpstr>HP001 Kieu 2 5H</vt:lpstr>
      <vt:lpstr>Muli</vt:lpstr>
      <vt:lpstr>AvantGarde</vt:lpstr>
      <vt:lpstr>Arial-Rounded</vt:lpstr>
      <vt:lpstr>Didact Gothic</vt:lpstr>
      <vt:lpstr>SVN-Poky's</vt:lpstr>
      <vt:lpstr>Calibri</vt:lpstr>
      <vt:lpstr>Office Theme</vt:lpstr>
      <vt:lpstr>Floral Pattern by Slidesgo</vt:lpstr>
      <vt:lpstr>PowerPoint Presentation</vt:lpstr>
      <vt:lpstr>PowerPoint Presentation</vt:lpstr>
      <vt:lpstr>PowerPoint Presentation</vt:lpstr>
      <vt:lpstr>TRÒ CHƠI Ô CHỮ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Gray Cute Watercolor Book Report Presentation</dc:title>
  <dc:creator>btc</dc:creator>
  <cp:lastModifiedBy>An Thach</cp:lastModifiedBy>
  <cp:revision>17</cp:revision>
  <dcterms:created xsi:type="dcterms:W3CDTF">2006-08-16T00:00:00Z</dcterms:created>
  <dcterms:modified xsi:type="dcterms:W3CDTF">2022-10-17T03:27:27Z</dcterms:modified>
  <dc:identifier>DAFFbko8S6g</dc:identifier>
</cp:coreProperties>
</file>