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1" r:id="rId5"/>
    <p:sldId id="283" r:id="rId6"/>
    <p:sldId id="261" r:id="rId7"/>
    <p:sldId id="263" r:id="rId8"/>
    <p:sldId id="286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B7"/>
    <a:srgbClr val="FFFFFF"/>
    <a:srgbClr val="800080"/>
    <a:srgbClr val="66FF33"/>
    <a:srgbClr val="4F6228"/>
    <a:srgbClr val="0A0AC2"/>
    <a:srgbClr val="DD1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62" autoAdjust="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3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5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4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D9C78-13D6-4096-A0FF-07F108AF5B9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498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1E3A7-E064-49DA-A181-37BCCC27065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56480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EA330-7E2F-4563-9B36-4CB3248B065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07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06AEB-1E94-4C3F-8156-562C3AFC3F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243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5F5AD-1D54-456A-8E17-A49898442EA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5626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A1864-2FF4-4274-8272-2C3F2A52D61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8873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39981-C169-4ECC-AB34-874AE5DEDDF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48634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7864D-2123-4CF1-8A7E-35861D3A2F0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8319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9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6B3C-0024-4979-8DC2-74907BEA50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0376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64339-D920-4EA5-A70F-D43C8887EA6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7475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CCFB4-3F02-45E3-A73A-A786392081A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9847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BBEEF-8D72-41C0-85F6-F3A7DC1E774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9146970"/>
      </p:ext>
    </p:extLst>
  </p:cSld>
  <p:clrMapOvr>
    <a:masterClrMapping/>
  </p:clrMapOvr>
  <p:transition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D89C6-252F-4858-A95A-CAE431B8584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63006748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4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2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3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6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7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6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6AE1-FEDE-4888-B313-22BAE924A66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2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C6AE1-FEDE-4888-B313-22BAE924A66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3E316-689B-4CA1-B047-C32C85B5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7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.VnTime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6496E20-E45F-426B-8E00-AC2F43AD4541}" type="slidenum">
              <a:rPr lang="en-US" altLang="vi-VN">
                <a:latin typeface=".VnTime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3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kieu\HINH\100-hinh-nen-slide-dep\Hình nền Slide đẹp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1655"/>
            <a:ext cx="8915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2514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LUYỆN TỪ VÀ CÂU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34290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DD136A"/>
                </a:solidFill>
                <a:latin typeface="Times New Roman" pitchFamily="18" charset="0"/>
                <a:cs typeface="Times New Roman" pitchFamily="18" charset="0"/>
              </a:rPr>
              <a:t>NHÂN HÓA. </a:t>
            </a:r>
          </a:p>
          <a:p>
            <a:pPr algn="ctr"/>
            <a:r>
              <a:rPr lang="en-US" sz="3200" b="1" dirty="0">
                <a:solidFill>
                  <a:srgbClr val="DD136A"/>
                </a:solidFill>
                <a:latin typeface="Times New Roman" pitchFamily="18" charset="0"/>
                <a:cs typeface="Times New Roman" pitchFamily="18" charset="0"/>
              </a:rPr>
              <a:t>ÔN TẬP CÁCH ĐẶT VÀ TRẢ LỜI CÂU HỎI </a:t>
            </a:r>
            <a:r>
              <a:rPr lang="en-US" sz="3200" b="1" i="1" dirty="0">
                <a:solidFill>
                  <a:srgbClr val="DD136A"/>
                </a:solidFill>
                <a:latin typeface="Times New Roman" pitchFamily="18" charset="0"/>
                <a:cs typeface="Times New Roman" pitchFamily="18" charset="0"/>
              </a:rPr>
              <a:t>VÌ SAO?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600200" y="609600"/>
            <a:ext cx="7467600" cy="461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</a:p>
        </p:txBody>
      </p:sp>
    </p:spTree>
    <p:extLst>
      <p:ext uri="{BB962C8B-B14F-4D97-AF65-F5344CB8AC3E}">
        <p14:creationId xmlns:p14="http://schemas.microsoft.com/office/powerpoint/2010/main" val="354096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err="1">
                <a:latin typeface="Times New Roman" pitchFamily="18" charset="0"/>
              </a:rPr>
              <a:t>Bài</a:t>
            </a:r>
            <a:r>
              <a:rPr lang="en-US" altLang="vi-VN" sz="2800" b="1" dirty="0">
                <a:latin typeface="Times New Roman" pitchFamily="18" charset="0"/>
              </a:rPr>
              <a:t> 1: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? C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hay?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905000"/>
            <a:ext cx="8115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bím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endParaRPr lang="en-US" sz="2800" b="1" dirty="0">
              <a:solidFill>
                <a:srgbClr val="0909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>
              <a:solidFill>
                <a:srgbClr val="0909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800" b="1" dirty="0">
              <a:solidFill>
                <a:srgbClr val="0909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Khiêng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b="1" dirty="0">
              <a:solidFill>
                <a:srgbClr val="0909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2800" b="1" dirty="0">
              <a:solidFill>
                <a:srgbClr val="0909B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đồngBác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endParaRPr lang="en-US" sz="2800" b="1" dirty="0">
              <a:solidFill>
                <a:srgbClr val="0909B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76200"/>
            <a:ext cx="838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altLang="vi-VN" sz="2200" b="1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vi-VN" sz="22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vi-VN" sz="2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? C</a:t>
            </a:r>
            <a:r>
              <a:rPr lang="vi-VN" altLang="vi-VN" sz="2200" b="1" dirty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altLang="vi-VN" sz="2200" b="1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vi-VN" sz="2200" b="1" dirty="0"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en-US" altLang="vi-VN" sz="2200" b="1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altLang="vi-VN" sz="2200" b="1" dirty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 hay?</a:t>
            </a:r>
            <a:r>
              <a:rPr lang="vi-VN" altLang="vi-VN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2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bím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altLang="vi-VN" sz="2200" b="1" dirty="0">
              <a:solidFill>
                <a:srgbClr val="09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vi-VN" sz="2200" b="1" dirty="0">
              <a:solidFill>
                <a:srgbClr val="09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altLang="vi-VN" sz="2200" b="1" dirty="0">
              <a:solidFill>
                <a:srgbClr val="09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Khiêng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altLang="vi-VN" sz="2200" b="1" dirty="0">
              <a:solidFill>
                <a:srgbClr val="09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Qua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altLang="vi-VN" sz="2200" b="1" dirty="0">
              <a:solidFill>
                <a:srgbClr val="09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vi-VN" sz="2200" b="1" dirty="0">
              <a:solidFill>
                <a:srgbClr val="09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200" b="1" dirty="0">
                <a:solidFill>
                  <a:srgbClr val="09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vi-VN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9017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vi-VN" sz="2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812250"/>
              </p:ext>
            </p:extLst>
          </p:nvPr>
        </p:nvGraphicFramePr>
        <p:xfrm>
          <a:off x="381000" y="3124200"/>
          <a:ext cx="63246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209"/>
          <p:cNvSpPr txBox="1">
            <a:spLocks noChangeArrowheads="1"/>
          </p:cNvSpPr>
          <p:nvPr/>
        </p:nvSpPr>
        <p:spPr bwMode="auto">
          <a:xfrm>
            <a:off x="304800" y="3200400"/>
            <a:ext cx="190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Tên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vi-VN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10"/>
          <p:cNvSpPr txBox="1">
            <a:spLocks noChangeArrowheads="1"/>
          </p:cNvSpPr>
          <p:nvPr/>
        </p:nvSpPr>
        <p:spPr bwMode="auto">
          <a:xfrm>
            <a:off x="2133600" y="3200400"/>
            <a:ext cx="205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altLang="vi-VN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11"/>
          <p:cNvSpPr txBox="1">
            <a:spLocks noChangeArrowheads="1"/>
          </p:cNvSpPr>
          <p:nvPr/>
        </p:nvSpPr>
        <p:spPr bwMode="auto">
          <a:xfrm>
            <a:off x="4267200" y="3276600"/>
            <a:ext cx="2324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altLang="vi-VN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09"/>
          <p:cNvSpPr txBox="1">
            <a:spLocks noChangeArrowheads="1"/>
          </p:cNvSpPr>
          <p:nvPr/>
        </p:nvSpPr>
        <p:spPr bwMode="auto">
          <a:xfrm>
            <a:off x="228600" y="4114800"/>
            <a:ext cx="1794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Lúa</a:t>
            </a:r>
            <a:endParaRPr lang="en-US" altLang="vi-VN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09"/>
          <p:cNvSpPr txBox="1">
            <a:spLocks noChangeArrowheads="1"/>
          </p:cNvSpPr>
          <p:nvPr/>
        </p:nvSpPr>
        <p:spPr bwMode="auto">
          <a:xfrm>
            <a:off x="2133600" y="4114800"/>
            <a:ext cx="19369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chị</a:t>
            </a:r>
            <a:endParaRPr lang="en-US" altLang="vi-VN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09"/>
          <p:cNvSpPr txBox="1">
            <a:spLocks noChangeArrowheads="1"/>
          </p:cNvSpPr>
          <p:nvPr/>
        </p:nvSpPr>
        <p:spPr bwMode="auto">
          <a:xfrm>
            <a:off x="3886200" y="4114800"/>
            <a:ext cx="29693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phất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bím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endParaRPr lang="en-US" altLang="vi-VN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im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83635"/>
            <a:ext cx="2275390" cy="149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09"/>
          <p:cNvSpPr txBox="1">
            <a:spLocks noChangeArrowheads="1"/>
          </p:cNvSpPr>
          <p:nvPr/>
        </p:nvSpPr>
        <p:spPr bwMode="auto">
          <a:xfrm>
            <a:off x="228600" y="4648200"/>
            <a:ext cx="17575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Tre</a:t>
            </a:r>
            <a:endParaRPr lang="en-US" altLang="vi-VN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09"/>
          <p:cNvSpPr txBox="1">
            <a:spLocks noChangeArrowheads="1"/>
          </p:cNvSpPr>
          <p:nvPr/>
        </p:nvSpPr>
        <p:spPr bwMode="auto">
          <a:xfrm>
            <a:off x="2133600" y="4648200"/>
            <a:ext cx="19369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cậu</a:t>
            </a:r>
            <a:endParaRPr lang="en-US" altLang="vi-VN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09"/>
          <p:cNvSpPr txBox="1">
            <a:spLocks noChangeArrowheads="1"/>
          </p:cNvSpPr>
          <p:nvPr/>
        </p:nvSpPr>
        <p:spPr bwMode="auto">
          <a:xfrm>
            <a:off x="4419600" y="4495800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bá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vi-VN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 descr="1235573396_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657600"/>
            <a:ext cx="2400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09"/>
          <p:cNvSpPr txBox="1">
            <a:spLocks noChangeArrowheads="1"/>
          </p:cNvSpPr>
          <p:nvPr/>
        </p:nvSpPr>
        <p:spPr bwMode="auto">
          <a:xfrm>
            <a:off x="381000" y="5181600"/>
            <a:ext cx="17575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endParaRPr lang="en-US" altLang="vi-VN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09"/>
          <p:cNvSpPr txBox="1">
            <a:spLocks noChangeArrowheads="1"/>
          </p:cNvSpPr>
          <p:nvPr/>
        </p:nvSpPr>
        <p:spPr bwMode="auto">
          <a:xfrm>
            <a:off x="4419600" y="5151580"/>
            <a:ext cx="198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khiêng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altLang="vi-VN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09"/>
          <p:cNvSpPr txBox="1">
            <a:spLocks noChangeArrowheads="1"/>
          </p:cNvSpPr>
          <p:nvPr/>
        </p:nvSpPr>
        <p:spPr bwMode="auto">
          <a:xfrm>
            <a:off x="228600" y="5791200"/>
            <a:ext cx="17575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altLang="vi-VN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09"/>
          <p:cNvSpPr txBox="1">
            <a:spLocks noChangeArrowheads="1"/>
          </p:cNvSpPr>
          <p:nvPr/>
        </p:nvSpPr>
        <p:spPr bwMode="auto">
          <a:xfrm>
            <a:off x="2057400" y="5791200"/>
            <a:ext cx="19369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altLang="vi-VN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09"/>
          <p:cNvSpPr txBox="1">
            <a:spLocks noChangeArrowheads="1"/>
          </p:cNvSpPr>
          <p:nvPr/>
        </p:nvSpPr>
        <p:spPr bwMode="auto">
          <a:xfrm>
            <a:off x="3810000" y="5791200"/>
            <a:ext cx="3165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altLang="vi-VN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09"/>
          <p:cNvSpPr txBox="1">
            <a:spLocks noChangeArrowheads="1"/>
          </p:cNvSpPr>
          <p:nvPr/>
        </p:nvSpPr>
        <p:spPr bwMode="auto">
          <a:xfrm>
            <a:off x="304800" y="6305490"/>
            <a:ext cx="1745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altLang="vi-VN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09"/>
          <p:cNvSpPr txBox="1">
            <a:spLocks noChangeArrowheads="1"/>
          </p:cNvSpPr>
          <p:nvPr/>
        </p:nvSpPr>
        <p:spPr bwMode="auto">
          <a:xfrm>
            <a:off x="2057400" y="6305490"/>
            <a:ext cx="19369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endParaRPr lang="en-US" altLang="vi-VN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09"/>
          <p:cNvSpPr txBox="1">
            <a:spLocks noChangeArrowheads="1"/>
          </p:cNvSpPr>
          <p:nvPr/>
        </p:nvSpPr>
        <p:spPr bwMode="auto">
          <a:xfrm>
            <a:off x="3819236" y="6236852"/>
            <a:ext cx="31463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altLang="vi-V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altLang="vi-VN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4" descr="dan-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2438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troi_xanh_50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683" l="3800" r="93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274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g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581400"/>
            <a:ext cx="24003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88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45" y="303999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vi-VN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404764"/>
              </p:ext>
            </p:extLst>
          </p:nvPr>
        </p:nvGraphicFramePr>
        <p:xfrm>
          <a:off x="192882" y="1828800"/>
          <a:ext cx="8886462" cy="4458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7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6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1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7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Box 209"/>
          <p:cNvSpPr txBox="1">
            <a:spLocks noChangeArrowheads="1"/>
          </p:cNvSpPr>
          <p:nvPr/>
        </p:nvSpPr>
        <p:spPr bwMode="auto">
          <a:xfrm>
            <a:off x="163945" y="1752601"/>
            <a:ext cx="17624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10"/>
          <p:cNvSpPr txBox="1">
            <a:spLocks noChangeArrowheads="1"/>
          </p:cNvSpPr>
          <p:nvPr/>
        </p:nvSpPr>
        <p:spPr bwMode="auto">
          <a:xfrm>
            <a:off x="1992745" y="1752601"/>
            <a:ext cx="20524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</a:rPr>
              <a:t>sự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</a:rPr>
              <a:t>, con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</a:rPr>
              <a:t>gọi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0" name="Text Box 211"/>
          <p:cNvSpPr txBox="1">
            <a:spLocks noChangeArrowheads="1"/>
          </p:cNvSpPr>
          <p:nvPr/>
        </p:nvSpPr>
        <p:spPr bwMode="auto">
          <a:xfrm>
            <a:off x="4050145" y="1828801"/>
            <a:ext cx="27407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</a:rPr>
              <a:t>sự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</a:rPr>
              <a:t>, con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</a:rPr>
              <a:t>tả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 Box 209"/>
          <p:cNvSpPr txBox="1">
            <a:spLocks noChangeArrowheads="1"/>
          </p:cNvSpPr>
          <p:nvPr/>
        </p:nvSpPr>
        <p:spPr bwMode="auto">
          <a:xfrm>
            <a:off x="245610" y="2782737"/>
            <a:ext cx="17943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09"/>
          <p:cNvSpPr txBox="1">
            <a:spLocks noChangeArrowheads="1"/>
          </p:cNvSpPr>
          <p:nvPr/>
        </p:nvSpPr>
        <p:spPr bwMode="auto">
          <a:xfrm>
            <a:off x="240145" y="3505201"/>
            <a:ext cx="17575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09"/>
          <p:cNvSpPr txBox="1">
            <a:spLocks noChangeArrowheads="1"/>
          </p:cNvSpPr>
          <p:nvPr/>
        </p:nvSpPr>
        <p:spPr bwMode="auto">
          <a:xfrm>
            <a:off x="240145" y="4343401"/>
            <a:ext cx="17575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09"/>
          <p:cNvSpPr txBox="1">
            <a:spLocks noChangeArrowheads="1"/>
          </p:cNvSpPr>
          <p:nvPr/>
        </p:nvSpPr>
        <p:spPr bwMode="auto">
          <a:xfrm>
            <a:off x="163945" y="5029201"/>
            <a:ext cx="17575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09"/>
          <p:cNvSpPr txBox="1">
            <a:spLocks noChangeArrowheads="1"/>
          </p:cNvSpPr>
          <p:nvPr/>
        </p:nvSpPr>
        <p:spPr bwMode="auto">
          <a:xfrm>
            <a:off x="240145" y="5715001"/>
            <a:ext cx="17452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09"/>
          <p:cNvSpPr txBox="1">
            <a:spLocks noChangeArrowheads="1"/>
          </p:cNvSpPr>
          <p:nvPr/>
        </p:nvSpPr>
        <p:spPr bwMode="auto">
          <a:xfrm>
            <a:off x="1905847" y="2794661"/>
            <a:ext cx="19369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09"/>
          <p:cNvSpPr txBox="1">
            <a:spLocks noChangeArrowheads="1"/>
          </p:cNvSpPr>
          <p:nvPr/>
        </p:nvSpPr>
        <p:spPr bwMode="auto">
          <a:xfrm>
            <a:off x="1916545" y="3505201"/>
            <a:ext cx="19369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09"/>
          <p:cNvSpPr txBox="1">
            <a:spLocks noChangeArrowheads="1"/>
          </p:cNvSpPr>
          <p:nvPr/>
        </p:nvSpPr>
        <p:spPr bwMode="auto">
          <a:xfrm>
            <a:off x="1992745" y="5029201"/>
            <a:ext cx="19369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09"/>
          <p:cNvSpPr txBox="1">
            <a:spLocks noChangeArrowheads="1"/>
          </p:cNvSpPr>
          <p:nvPr/>
        </p:nvSpPr>
        <p:spPr bwMode="auto">
          <a:xfrm>
            <a:off x="1992745" y="5715001"/>
            <a:ext cx="19369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09"/>
          <p:cNvSpPr txBox="1">
            <a:spLocks noChangeArrowheads="1"/>
          </p:cNvSpPr>
          <p:nvPr/>
        </p:nvSpPr>
        <p:spPr bwMode="auto">
          <a:xfrm>
            <a:off x="3863718" y="2798962"/>
            <a:ext cx="29693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phất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phơ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bím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endParaRPr lang="en-US" altLang="vi-VN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09"/>
          <p:cNvSpPr txBox="1">
            <a:spLocks noChangeArrowheads="1"/>
          </p:cNvSpPr>
          <p:nvPr/>
        </p:nvSpPr>
        <p:spPr bwMode="auto">
          <a:xfrm>
            <a:off x="4126345" y="3352801"/>
            <a:ext cx="3276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09"/>
          <p:cNvSpPr txBox="1">
            <a:spLocks noChangeArrowheads="1"/>
          </p:cNvSpPr>
          <p:nvPr/>
        </p:nvSpPr>
        <p:spPr bwMode="auto">
          <a:xfrm>
            <a:off x="4126345" y="4191001"/>
            <a:ext cx="297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khiêng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09"/>
          <p:cNvSpPr txBox="1">
            <a:spLocks noChangeArrowheads="1"/>
          </p:cNvSpPr>
          <p:nvPr/>
        </p:nvSpPr>
        <p:spPr bwMode="auto">
          <a:xfrm>
            <a:off x="3897745" y="5029201"/>
            <a:ext cx="31659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09"/>
          <p:cNvSpPr txBox="1">
            <a:spLocks noChangeArrowheads="1"/>
          </p:cNvSpPr>
          <p:nvPr/>
        </p:nvSpPr>
        <p:spPr bwMode="auto">
          <a:xfrm>
            <a:off x="3897745" y="5638801"/>
            <a:ext cx="31463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5745" y="1828801"/>
            <a:ext cx="19196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A0AC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>
                <a:solidFill>
                  <a:srgbClr val="0A0A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A0AC2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b="1" dirty="0">
                <a:solidFill>
                  <a:srgbClr val="0A0A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A0AC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A0A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A0AC2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200" b="1" dirty="0">
                <a:solidFill>
                  <a:srgbClr val="0A0A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A0AC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dirty="0">
                <a:solidFill>
                  <a:srgbClr val="0A0A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A0AC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b="1" dirty="0">
                <a:solidFill>
                  <a:srgbClr val="0A0AC2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200" b="1" dirty="0" err="1">
                <a:solidFill>
                  <a:srgbClr val="0A0AC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200" b="1" dirty="0">
              <a:solidFill>
                <a:srgbClr val="0A0A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09"/>
          <p:cNvSpPr txBox="1">
            <a:spLocks noChangeArrowheads="1"/>
          </p:cNvSpPr>
          <p:nvPr/>
        </p:nvSpPr>
        <p:spPr bwMode="auto">
          <a:xfrm>
            <a:off x="6869545" y="3645420"/>
            <a:ext cx="207846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vi-VN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8956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304800"/>
            <a:ext cx="22098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5334000" y="1219200"/>
            <a:ext cx="228600" cy="533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419600" y="304800"/>
            <a:ext cx="22098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334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u="sng" dirty="0" err="1">
                <a:latin typeface="Times New Roman" pitchFamily="18" charset="0"/>
              </a:rPr>
              <a:t>Bài</a:t>
            </a:r>
            <a:r>
              <a:rPr lang="en-US" altLang="vi-VN" sz="2800" b="1" u="sng" dirty="0">
                <a:latin typeface="Times New Roman" pitchFamily="18" charset="0"/>
              </a:rPr>
              <a:t> 2:</a:t>
            </a:r>
            <a:r>
              <a:rPr lang="en-US" altLang="vi-VN" sz="2800" b="1" dirty="0">
                <a:latin typeface="Times New Roman" pitchFamily="18" charset="0"/>
              </a:rPr>
              <a:t>Tìm </a:t>
            </a:r>
            <a:r>
              <a:rPr lang="en-US" altLang="vi-VN" sz="2800" b="1" dirty="0" err="1">
                <a:latin typeface="Times New Roman" pitchFamily="18" charset="0"/>
              </a:rPr>
              <a:t>và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gạch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chân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bộ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phận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câu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trả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lời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cho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câu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hỏi</a:t>
            </a:r>
            <a:r>
              <a:rPr lang="en-US" altLang="vi-VN" sz="2800" b="1" dirty="0">
                <a:latin typeface="Times New Roman" pitchFamily="18" charset="0"/>
              </a:rPr>
              <a:t> “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  <a:r>
              <a:rPr lang="en-US" altLang="vi-VN" sz="2800" b="1" dirty="0">
                <a:latin typeface="Times New Roman" pitchFamily="18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6836" y="1981200"/>
            <a:ext cx="77123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a)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Cả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cười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ồ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lên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vì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thơ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vô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lí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quá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endParaRPr lang="en-US" altLang="vi-VN" sz="2800" b="1" dirty="0">
              <a:solidFill>
                <a:srgbClr val="0909B7"/>
              </a:solidFill>
              <a:latin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b)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chàng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man-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gát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rất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bình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tĩnh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vì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họ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phi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ngựa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giỏi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endParaRPr lang="en-US" altLang="vi-VN" sz="2800" b="1" dirty="0">
              <a:solidFill>
                <a:srgbClr val="0909B7"/>
              </a:solidFill>
              <a:latin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c)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Chị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Xô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-phi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đã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về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ngay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vì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nhớ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lời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mẹ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dặn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làm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phiền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itchFamily="18" charset="0"/>
              </a:rPr>
              <a:t>khác</a:t>
            </a:r>
            <a:r>
              <a:rPr lang="en-US" altLang="vi-VN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343400" y="2438400"/>
            <a:ext cx="2819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543800" y="3352800"/>
            <a:ext cx="1295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600200" y="3733800"/>
            <a:ext cx="4800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927436" y="4572000"/>
            <a:ext cx="29117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524000" y="5029200"/>
            <a:ext cx="5257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85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0051" y="609600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latin typeface="Times New Roman" pitchFamily="18" charset="0"/>
              </a:rPr>
              <a:t>Bài</a:t>
            </a:r>
            <a:r>
              <a:rPr lang="en-US" altLang="vi-VN" sz="2800" b="1" dirty="0">
                <a:latin typeface="Times New Roman" pitchFamily="18" charset="0"/>
              </a:rPr>
              <a:t> 3: </a:t>
            </a:r>
            <a:r>
              <a:rPr lang="en-US" altLang="vi-VN" sz="2800" b="1" dirty="0" err="1">
                <a:latin typeface="Times New Roman" pitchFamily="18" charset="0"/>
              </a:rPr>
              <a:t>Dựa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vào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nội</a:t>
            </a:r>
            <a:r>
              <a:rPr lang="en-US" altLang="vi-VN" sz="2800" b="1" dirty="0">
                <a:latin typeface="Times New Roman" pitchFamily="18" charset="0"/>
              </a:rPr>
              <a:t> dung </a:t>
            </a:r>
            <a:r>
              <a:rPr lang="en-US" altLang="vi-VN" sz="2800" b="1" dirty="0" err="1">
                <a:latin typeface="Times New Roman" pitchFamily="18" charset="0"/>
              </a:rPr>
              <a:t>bài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tập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đọc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i="1" dirty="0" err="1">
                <a:latin typeface="Times New Roman" pitchFamily="18" charset="0"/>
              </a:rPr>
              <a:t>Hội</a:t>
            </a:r>
            <a:r>
              <a:rPr lang="en-US" altLang="vi-VN" sz="2800" b="1" i="1" dirty="0">
                <a:latin typeface="Times New Roman" pitchFamily="18" charset="0"/>
              </a:rPr>
              <a:t> </a:t>
            </a:r>
            <a:r>
              <a:rPr lang="en-US" altLang="vi-VN" sz="2800" b="1" i="1" dirty="0" err="1">
                <a:latin typeface="Times New Roman" pitchFamily="18" charset="0"/>
              </a:rPr>
              <a:t>vật</a:t>
            </a:r>
            <a:r>
              <a:rPr lang="en-US" altLang="vi-VN" sz="2800" b="1" dirty="0">
                <a:latin typeface="Times New Roman" pitchFamily="18" charset="0"/>
              </a:rPr>
              <a:t>, </a:t>
            </a:r>
            <a:r>
              <a:rPr lang="en-US" altLang="vi-VN" sz="2800" b="1" dirty="0" err="1">
                <a:latin typeface="Times New Roman" pitchFamily="18" charset="0"/>
              </a:rPr>
              <a:t>hãy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trả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lời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các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câu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hỏi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sau</a:t>
            </a:r>
            <a:r>
              <a:rPr lang="en-US" altLang="vi-VN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66251" y="1833349"/>
            <a:ext cx="841149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/>
            <a:r>
              <a:rPr lang="en-US" altLang="vi-VN" sz="2800" b="1" dirty="0">
                <a:latin typeface="Times New Roman" pitchFamily="18" charset="0"/>
              </a:rPr>
              <a:t>a)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người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tứ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xứ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đổ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về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xem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vật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rất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đông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?</a:t>
            </a:r>
          </a:p>
          <a:p>
            <a:pPr marL="342900" indent="-342900" algn="just" eaLnBrk="1" hangingPunct="1"/>
            <a:r>
              <a:rPr lang="en-US" altLang="vi-VN" sz="2800" b="1" dirty="0">
                <a:latin typeface="Times New Roman" pitchFamily="18" charset="0"/>
              </a:rPr>
              <a:t>b)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lúc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đầu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keo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vật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xem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chừng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chán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ngắt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?</a:t>
            </a:r>
          </a:p>
          <a:p>
            <a:pPr marL="342900" indent="-342900" eaLnBrk="1" hangingPunct="1"/>
            <a:r>
              <a:rPr lang="en-US" altLang="vi-VN" sz="2800" b="1" dirty="0">
                <a:latin typeface="Times New Roman" pitchFamily="18" charset="0"/>
              </a:rPr>
              <a:t>c)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ông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Cản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Ngũ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mất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đà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chúi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xuống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?</a:t>
            </a:r>
          </a:p>
          <a:p>
            <a:pPr marL="342900" indent="-342900" eaLnBrk="1" hangingPunct="1"/>
            <a:r>
              <a:rPr lang="en-US" altLang="vi-VN" sz="2800" b="1" dirty="0">
                <a:latin typeface="Times New Roman" pitchFamily="18" charset="0"/>
              </a:rPr>
              <a:t>d)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Quắm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Đen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thua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ông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Cản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909B7"/>
                </a:solidFill>
                <a:latin typeface="Times New Roman" pitchFamily="18" charset="0"/>
              </a:rPr>
              <a:t>Ngũ</a:t>
            </a:r>
            <a:r>
              <a:rPr lang="en-US" altLang="vi-VN" sz="2800" b="1" dirty="0">
                <a:solidFill>
                  <a:srgbClr val="0909B7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53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09664"/>
              </p:ext>
            </p:extLst>
          </p:nvPr>
        </p:nvGraphicFramePr>
        <p:xfrm>
          <a:off x="270164" y="152400"/>
          <a:ext cx="8610600" cy="647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0600">
                  <a:extLst>
                    <a:ext uri="{9D8B030D-6E8A-4147-A177-3AD203B41FA5}">
                      <a16:colId xmlns:a16="http://schemas.microsoft.com/office/drawing/2014/main" val="2426585108"/>
                    </a:ext>
                  </a:extLst>
                </a:gridCol>
              </a:tblGrid>
              <a:tr h="1619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787910"/>
                  </a:ext>
                </a:extLst>
              </a:tr>
              <a:tr h="1619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77675"/>
                  </a:ext>
                </a:extLst>
              </a:tr>
              <a:tr h="1619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7445"/>
                  </a:ext>
                </a:extLst>
              </a:tr>
              <a:tr h="1619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02157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7482" y="152400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482" y="1756696"/>
            <a:ext cx="85181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chùng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Quắm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ngớ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chùng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.)</a:t>
            </a:r>
          </a:p>
        </p:txBody>
      </p:sp>
      <p:sp>
        <p:nvSpPr>
          <p:cNvPr id="7" name="Rectangle 6"/>
          <p:cNvSpPr/>
          <p:nvPr/>
        </p:nvSpPr>
        <p:spPr>
          <a:xfrm>
            <a:off x="287482" y="3469773"/>
            <a:ext cx="85181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chúi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vờ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vờ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chúi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601" y="5227260"/>
            <a:ext cx="85480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Quắm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Quắm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2200" dirty="0">
                <a:solidFill>
                  <a:srgbClr val="0909B7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6912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kieu\HINH\100-hinh-nen-slide-dep\Hình nền Slide đẹp (1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63774"/>
            <a:ext cx="8763000" cy="596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2209800"/>
            <a:ext cx="6896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2998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8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4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438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438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438" fill="hold">
                                          <p:stCondLst>
                                            <p:cond delay="131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687</Words>
  <Application>Microsoft Office PowerPoint</Application>
  <PresentationFormat>On-screen Show (4:3)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.VnTime</vt:lpstr>
      <vt:lpstr>Arial</vt:lpstr>
      <vt:lpstr>Calibri</vt:lpstr>
      <vt:lpstr>Times New Roman</vt:lpstr>
      <vt:lpstr>Office Theme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Tuan Hai_HHT</dc:creator>
  <cp:lastModifiedBy>Admin</cp:lastModifiedBy>
  <cp:revision>50</cp:revision>
  <dcterms:created xsi:type="dcterms:W3CDTF">2020-04-07T14:29:11Z</dcterms:created>
  <dcterms:modified xsi:type="dcterms:W3CDTF">2022-03-07T00:44:39Z</dcterms:modified>
</cp:coreProperties>
</file>