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2" r:id="rId14"/>
    <p:sldId id="270" r:id="rId15"/>
    <p:sldId id="27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A6E6"/>
    <a:srgbClr val="5FB9CB"/>
    <a:srgbClr val="42A4E6"/>
    <a:srgbClr val="9A8674"/>
    <a:srgbClr val="FFC0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8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6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1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79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CA37975-6AF7-4301-9DC5-87C074AA59D1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5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4.e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08" y="517315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114909" y="1494405"/>
            <a:ext cx="6517262" cy="53635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=""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=""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=""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=""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D62558A9-48AE-456C-A972-4D0FAB54874D}"/>
              </a:ext>
            </a:extLst>
          </p:cNvPr>
          <p:cNvSpPr txBox="1"/>
          <p:nvPr/>
        </p:nvSpPr>
        <p:spPr>
          <a:xfrm>
            <a:off x="4706620" y="2633565"/>
            <a:ext cx="6526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Toán</a:t>
            </a:r>
            <a:r>
              <a:rPr lang="en-US" altLang="zh-CN" sz="6600" b="1" dirty="0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:</a:t>
            </a:r>
            <a:r>
              <a:rPr lang="en-US" altLang="zh-CN" sz="6600" b="1" dirty="0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6600" b="1" dirty="0" err="1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Luyện</a:t>
            </a:r>
            <a:r>
              <a:rPr lang="en-US" altLang="zh-CN" sz="6600" b="1" dirty="0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6600" b="1" dirty="0" err="1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6085059" y="1067262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=""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=""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=""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=""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=""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=""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F2B6425-2D80-4DDF-96DF-C8B2F0821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77" y="5487354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779917A-189C-499E-89A1-43C3ECFDD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0" y="5815488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A9FF5F3-94C0-42CB-B67E-98C5302C0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2" y="5697595"/>
            <a:ext cx="3032616" cy="3935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47C8CCB-1732-4E10-87F1-705E77512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93" y="5487354"/>
            <a:ext cx="3032616" cy="39353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C880D48-2F01-49B0-93C0-507751975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56" y="3880878"/>
            <a:ext cx="3032616" cy="39353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3BC6018-2626-4E3C-B539-66856E1B6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CF109064-75EA-48E4-B552-D1EE3DE87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256" y="865396"/>
            <a:ext cx="1142742" cy="71710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6A3EE42-FDC0-4C0D-8A71-7E8EDBC61B32}"/>
              </a:ext>
            </a:extLst>
          </p:cNvPr>
          <p:cNvSpPr txBox="1"/>
          <p:nvPr/>
        </p:nvSpPr>
        <p:spPr>
          <a:xfrm>
            <a:off x="4081543" y="398767"/>
            <a:ext cx="4330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600" b="1" u="sng" dirty="0" err="1" smtClean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</a:t>
            </a:r>
            <a:r>
              <a:rPr lang="en-US" altLang="zh-CN" sz="6600" b="1" u="sng" dirty="0" smtClean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6600" b="1" u="sng" dirty="0" err="1" smtClean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giải</a:t>
            </a:r>
            <a:endParaRPr lang="zh-CN" altLang="en-US" sz="6600" b="1" u="sng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40DB57B-053F-40DD-A563-9599A092DE83}"/>
              </a:ext>
            </a:extLst>
          </p:cNvPr>
          <p:cNvGrpSpPr/>
          <p:nvPr/>
        </p:nvGrpSpPr>
        <p:grpSpPr>
          <a:xfrm rot="21193181">
            <a:off x="8104157" y="549649"/>
            <a:ext cx="803284" cy="548652"/>
            <a:chOff x="9015984" y="2528554"/>
            <a:chExt cx="2157344" cy="1473489"/>
          </a:xfrm>
        </p:grpSpPr>
        <p:sp>
          <p:nvSpPr>
            <p:cNvPr id="17" name="Freeform 166">
              <a:extLst>
                <a:ext uri="{FF2B5EF4-FFF2-40B4-BE49-F238E27FC236}">
                  <a16:creationId xmlns="" xmlns:a16="http://schemas.microsoft.com/office/drawing/2014/main" id="{C66E6FBA-57F9-464F-AC96-576388F6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="" xmlns:a16="http://schemas.microsoft.com/office/drawing/2014/main" id="{327B744A-754C-4EA5-AB1E-44596A5F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68">
              <a:extLst>
                <a:ext uri="{FF2B5EF4-FFF2-40B4-BE49-F238E27FC236}">
                  <a16:creationId xmlns="" xmlns:a16="http://schemas.microsoft.com/office/drawing/2014/main" id="{1501D82B-69BA-4D24-BE35-D37098A9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69">
              <a:extLst>
                <a:ext uri="{FF2B5EF4-FFF2-40B4-BE49-F238E27FC236}">
                  <a16:creationId xmlns="" xmlns:a16="http://schemas.microsoft.com/office/drawing/2014/main" id="{0B56E327-7B42-4ED3-BF40-E55ACCBA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70">
              <a:extLst>
                <a:ext uri="{FF2B5EF4-FFF2-40B4-BE49-F238E27FC236}">
                  <a16:creationId xmlns="" xmlns:a16="http://schemas.microsoft.com/office/drawing/2014/main" id="{2DD457EE-5CC4-4D96-BC7E-6A28AA80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75">
              <a:extLst>
                <a:ext uri="{FF2B5EF4-FFF2-40B4-BE49-F238E27FC236}">
                  <a16:creationId xmlns="" xmlns:a16="http://schemas.microsoft.com/office/drawing/2014/main" id="{4B541640-53E2-4378-AB9A-6784B3D0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76">
              <a:extLst>
                <a:ext uri="{FF2B5EF4-FFF2-40B4-BE49-F238E27FC236}">
                  <a16:creationId xmlns="" xmlns:a16="http://schemas.microsoft.com/office/drawing/2014/main" id="{5966B15E-4580-4494-B301-15ECB3AA2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7">
              <a:extLst>
                <a:ext uri="{FF2B5EF4-FFF2-40B4-BE49-F238E27FC236}">
                  <a16:creationId xmlns="" xmlns:a16="http://schemas.microsoft.com/office/drawing/2014/main" id="{F30C39A2-6C3B-44AF-8771-AEEDD9AE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8">
              <a:extLst>
                <a:ext uri="{FF2B5EF4-FFF2-40B4-BE49-F238E27FC236}">
                  <a16:creationId xmlns="" xmlns:a16="http://schemas.microsoft.com/office/drawing/2014/main" id="{0976A92A-BEE0-4AAE-A5AC-C9B6A86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9">
              <a:extLst>
                <a:ext uri="{FF2B5EF4-FFF2-40B4-BE49-F238E27FC236}">
                  <a16:creationId xmlns="" xmlns:a16="http://schemas.microsoft.com/office/drawing/2014/main" id="{914AA56A-E5EF-43FC-A74A-99F234F4D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976564" y="189452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1căn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2550 : 6 = 435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425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= 2975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Đáp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: 2975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viên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gạch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76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447344" y="1509400"/>
              <a:ext cx="3847343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 smtClean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SGK/129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697" y="2660971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3281505" y="3013501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 3: </a:t>
            </a:r>
            <a:r>
              <a:rPr lang="en-US" altLang="zh-CN" sz="4800" b="1" dirty="0" err="1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Số</a:t>
            </a:r>
            <a:r>
              <a:rPr lang="en-US" altLang="zh-CN" sz="4800" b="1" dirty="0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?</a:t>
            </a:r>
            <a:endParaRPr lang="zh-CN" altLang="en-US" sz="4800" b="1" dirty="0"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59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BA999-BA62-4B57-8754-F41E40270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2" y="3322290"/>
            <a:ext cx="1804621" cy="33129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100450E-D2D8-43B6-AB98-7C175B30C607}"/>
              </a:ext>
            </a:extLst>
          </p:cNvPr>
          <p:cNvSpPr txBox="1"/>
          <p:nvPr/>
        </p:nvSpPr>
        <p:spPr>
          <a:xfrm rot="1169000">
            <a:off x="7856565" y="1790272"/>
            <a:ext cx="436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2800" b="1" dirty="0" err="1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Chăm</a:t>
            </a:r>
            <a:r>
              <a:rPr lang="en-US" altLang="zh-CN" sz="28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ngoan</a:t>
            </a:r>
            <a:r>
              <a:rPr lang="en-US" altLang="zh-CN" sz="28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– </a:t>
            </a:r>
            <a:r>
              <a:rPr lang="en-US" altLang="zh-CN" sz="2800" b="1" dirty="0" err="1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Học</a:t>
            </a:r>
            <a:r>
              <a:rPr lang="en-US" altLang="zh-CN" sz="28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2800" b="1" dirty="0" err="1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giỏi</a:t>
            </a:r>
            <a:endParaRPr lang="zh-CN" altLang="en-US" sz="28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4E4E0F7-6B2D-4301-9581-556C59B1E9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4" y="3992396"/>
            <a:ext cx="3032616" cy="39353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8B7F25-7CC6-4C12-A864-75D5D3478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25" y="4918040"/>
            <a:ext cx="3032616" cy="39353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6E37349-5556-4A97-9782-20C74BB88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381" y="376721"/>
            <a:ext cx="959010" cy="6018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430" y="865396"/>
            <a:ext cx="959010" cy="6018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D9C2CF1-961D-481A-9D93-9E9E1EC10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882" y="291515"/>
            <a:ext cx="1309999" cy="8220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B706C7B5-824D-409F-9866-3B58749FD788}"/>
              </a:ext>
            </a:extLst>
          </p:cNvPr>
          <p:cNvGrpSpPr/>
          <p:nvPr/>
        </p:nvGrpSpPr>
        <p:grpSpPr>
          <a:xfrm rot="1134518">
            <a:off x="8303939" y="2329685"/>
            <a:ext cx="3274666" cy="206375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="" xmlns:a16="http://schemas.microsoft.com/office/drawing/2014/main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="" xmlns:a16="http://schemas.microsoft.com/office/drawing/2014/main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="" xmlns:a16="http://schemas.microsoft.com/office/drawing/2014/main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="" xmlns:a16="http://schemas.microsoft.com/office/drawing/2014/main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="" xmlns:a16="http://schemas.microsoft.com/office/drawing/2014/main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="" xmlns:a16="http://schemas.microsoft.com/office/drawing/2014/main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="" xmlns:a16="http://schemas.microsoft.com/office/drawing/2014/main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374" y="614016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 rot="21193181">
            <a:off x="10871686" y="936816"/>
            <a:ext cx="1260878" cy="861194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=""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=""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=""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=""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=""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=""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=""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=""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=""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=""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97500" y="1992907"/>
            <a:ext cx="53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4km.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13489"/>
              </p:ext>
            </p:extLst>
          </p:nvPr>
        </p:nvGraphicFramePr>
        <p:xfrm>
          <a:off x="2221300" y="2759372"/>
          <a:ext cx="8001000" cy="1645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4km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20km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165392" y="35376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9349" y="354692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20949" y="352845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55500" y="27131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447344" y="1509400"/>
              <a:ext cx="3847343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 smtClean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SGK/129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4" y="1418014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1720560" y="2958070"/>
            <a:ext cx="5783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Bài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4: </a:t>
            </a: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Viết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biểu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thức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rồi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tính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giá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trị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biểu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thức</a:t>
            </a:r>
            <a:r>
              <a:rPr lang="en-US" altLang="zh-CN" b="1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?</a:t>
            </a:r>
            <a:endParaRPr lang="zh-CN" altLang="en-US" b="1" dirty="0"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71" y="-315697"/>
            <a:ext cx="8554871" cy="69591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=""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2">
              <a:extLst>
                <a:ext uri="{FF2B5EF4-FFF2-40B4-BE49-F238E27FC236}">
                  <a16:creationId xmlns=""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3">
              <a:extLst>
                <a:ext uri="{FF2B5EF4-FFF2-40B4-BE49-F238E27FC236}">
                  <a16:creationId xmlns=""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4">
              <a:extLst>
                <a:ext uri="{FF2B5EF4-FFF2-40B4-BE49-F238E27FC236}">
                  <a16:creationId xmlns=""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5">
              <a:extLst>
                <a:ext uri="{FF2B5EF4-FFF2-40B4-BE49-F238E27FC236}">
                  <a16:creationId xmlns=""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577" y="1824827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7" y="2208574"/>
            <a:ext cx="2698244" cy="45127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5709424"/>
            <a:ext cx="763392" cy="4790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6413" y="1271773"/>
            <a:ext cx="313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49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4748" y="1272205"/>
            <a:ext cx="3685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45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234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22906" y="2524007"/>
            <a:ext cx="157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548843" y="3102829"/>
            <a:ext cx="4179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a) 32 : 8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3 = 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3 = 12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48843" y="3712429"/>
            <a:ext cx="4890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b) 45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5 = 90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5 = 450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548843" y="4322029"/>
            <a:ext cx="435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c) 49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4 : 7 = 196 : 7 = 28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625043" y="4931630"/>
            <a:ext cx="4712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d) 234 : 6 : 3 = 39 : 3 = 13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51459" y="781540"/>
            <a:ext cx="8590267" cy="1752825"/>
            <a:chOff x="1644587" y="395068"/>
            <a:chExt cx="4219645" cy="679749"/>
          </a:xfrm>
          <a:solidFill>
            <a:srgbClr val="42A6E6"/>
          </a:solidFill>
        </p:grpSpPr>
        <p:sp>
          <p:nvSpPr>
            <p:cNvPr id="4" name="矩形 3"/>
            <p:cNvSpPr/>
            <p:nvPr/>
          </p:nvSpPr>
          <p:spPr>
            <a:xfrm>
              <a:off x="1644587" y="395068"/>
              <a:ext cx="4219645" cy="671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59855" y="517821"/>
              <a:ext cx="3695685" cy="556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3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CHÚC CÁC CON </a:t>
              </a:r>
            </a:p>
            <a:p>
              <a:pPr algn="ctr"/>
              <a:r>
                <a:rPr lang="en-US" altLang="zh-CN" sz="43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CHĂM NGOAN, HỌC GIỎI!</a:t>
              </a:r>
              <a:endParaRPr lang="zh-CN" altLang="en-US" sz="43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3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58681C8-4CAC-4EB9-9B6C-8EDAA7167A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311" y="5392564"/>
            <a:ext cx="1259891" cy="10112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19" name="Freeform 95">
            <a:extLst>
              <a:ext uri="{FF2B5EF4-FFF2-40B4-BE49-F238E27FC236}">
                <a16:creationId xmlns="" xmlns:a16="http://schemas.microsoft.com/office/drawing/2014/main" id="{B8D43DE7-C483-45F7-82E1-CA8D2441BD2C}"/>
              </a:ext>
            </a:extLst>
          </p:cNvPr>
          <p:cNvSpPr>
            <a:spLocks noEditPoints="1"/>
          </p:cNvSpPr>
          <p:nvPr/>
        </p:nvSpPr>
        <p:spPr bwMode="auto">
          <a:xfrm>
            <a:off x="356832" y="2610452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779CB0C7-6BB7-402F-8FF3-3F4B0AE6DE81}"/>
              </a:ext>
            </a:extLst>
          </p:cNvPr>
          <p:cNvSpPr txBox="1"/>
          <p:nvPr/>
        </p:nvSpPr>
        <p:spPr>
          <a:xfrm>
            <a:off x="3336911" y="3301110"/>
            <a:ext cx="5853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Nêu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các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bước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giải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bài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toán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liên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quan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đến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rút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về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đơn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vị</a:t>
            </a:r>
            <a:r>
              <a:rPr lang="en-US" altLang="zh-CN" sz="4000" dirty="0" smtClean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.</a:t>
            </a:r>
            <a:endParaRPr lang="en-US" altLang="zh-CN" sz="4000" dirty="0"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  <a:p>
            <a:pPr defTabSz="914400">
              <a:defRPr/>
            </a:pPr>
            <a:endParaRPr lang="zh-CN" altLang="en-US" sz="4000" dirty="0"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713529" y="1314786"/>
            <a:ext cx="433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Khởi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động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912725" y="2283097"/>
            <a:ext cx="1665347" cy="2540757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=""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=""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=""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=""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=""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=""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241063"/>
            <a:ext cx="11501568" cy="6800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64" y="4353463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0E06AFA-0AAF-4472-98F3-68F8BB5EB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59" y="5386809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1176B9D-A85A-461F-B998-854041194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47" y="5268916"/>
            <a:ext cx="3032616" cy="39353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20881764">
            <a:off x="9810222" y="764280"/>
            <a:ext cx="1292662" cy="36726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content</a:t>
            </a:r>
            <a:endParaRPr kumimoji="0" lang="zh-CN" altLang="en-US" sz="7200" b="1" i="0" u="none" strike="noStrike" kern="1200" cap="none" spc="0" normalizeH="0" baseline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078" y="4781556"/>
            <a:ext cx="2229768" cy="15793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57744" y="1969081"/>
            <a:ext cx="8701646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spcBef>
                <a:spcPct val="1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>
              <a:spcBef>
                <a:spcPct val="1000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=""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=""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=""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=""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=""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=""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=""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=""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=""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=""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=""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=""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=""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=""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=""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=""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=""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=""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2001238" y="2211163"/>
            <a:ext cx="3740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LUYỆN TẬP</a:t>
            </a:r>
            <a:endParaRPr lang="zh-CN" altLang="en-US" sz="4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2512262" y="3177706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SGK/129</a:t>
            </a:r>
            <a:endParaRPr lang="zh-CN" altLang="en-US" sz="4800" b="1" dirty="0"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412B1599-1767-477D-88C2-0801F8458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586" y="3253569"/>
            <a:ext cx="620494" cy="60601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6324A855-B3EC-42D6-B601-F0B8344B1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2319" y="3664166"/>
            <a:ext cx="656544" cy="7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38" y="298294"/>
            <a:ext cx="8437435" cy="616722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=""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=""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=""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=""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=""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=""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=""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=""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=""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=""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88" y="905608"/>
            <a:ext cx="77877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B5D9F9FC-3FA7-44CA-BDBB-36B73BA0AE0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299" y="417644"/>
            <a:ext cx="1824719" cy="14646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9FCCEE7-90C1-4641-8ACC-862957A0EB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1338" y="382192"/>
            <a:ext cx="681027" cy="546634"/>
          </a:xfrm>
          <a:prstGeom prst="rect">
            <a:avLst/>
          </a:prstGeom>
        </p:spPr>
      </p:pic>
      <p:sp>
        <p:nvSpPr>
          <p:cNvPr id="26" name="Freeform 95">
            <a:extLst>
              <a:ext uri="{FF2B5EF4-FFF2-40B4-BE49-F238E27FC236}">
                <a16:creationId xmlns="" xmlns:a16="http://schemas.microsoft.com/office/drawing/2014/main" id="{3EC0491F-5922-464E-B85B-741F69D4452D}"/>
              </a:ext>
            </a:extLst>
          </p:cNvPr>
          <p:cNvSpPr>
            <a:spLocks noEditPoints="1"/>
          </p:cNvSpPr>
          <p:nvPr/>
        </p:nvSpPr>
        <p:spPr bwMode="auto">
          <a:xfrm>
            <a:off x="2701848" y="908098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95">
            <a:extLst>
              <a:ext uri="{FF2B5EF4-FFF2-40B4-BE49-F238E27FC236}">
                <a16:creationId xmlns="" xmlns:a16="http://schemas.microsoft.com/office/drawing/2014/main" id="{3EBDA7E2-45FF-438C-99EB-3926B4DAF408}"/>
              </a:ext>
            </a:extLst>
          </p:cNvPr>
          <p:cNvSpPr>
            <a:spLocks noEditPoints="1"/>
          </p:cNvSpPr>
          <p:nvPr/>
        </p:nvSpPr>
        <p:spPr bwMode="auto">
          <a:xfrm rot="18572351">
            <a:off x="6991093" y="5143509"/>
            <a:ext cx="622979" cy="57914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8625878" y="663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=""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=""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=""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=""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=""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=""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10273" y="1882276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6025" y="2369403"/>
            <a:ext cx="7566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45000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370456" y="2817812"/>
            <a:ext cx="1792094" cy="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70456" y="328188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19775" y="2817812"/>
            <a:ext cx="1695450" cy="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59003" y="3281880"/>
            <a:ext cx="270060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1731" y="3597298"/>
            <a:ext cx="41344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4500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/>
      <p:bldP spid="36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1726447" y="992152"/>
            <a:ext cx="7688938" cy="547094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000A2ADB-0C87-4544-8DC8-002E9A966A74}"/>
              </a:ext>
            </a:extLst>
          </p:cNvPr>
          <p:cNvGrpSpPr/>
          <p:nvPr/>
        </p:nvGrpSpPr>
        <p:grpSpPr>
          <a:xfrm>
            <a:off x="333828" y="146058"/>
            <a:ext cx="1665347" cy="2540757"/>
            <a:chOff x="8683894" y="705760"/>
            <a:chExt cx="1389852" cy="2120445"/>
          </a:xfrm>
        </p:grpSpPr>
        <p:sp>
          <p:nvSpPr>
            <p:cNvPr id="16" name="Freeform 20">
              <a:extLst>
                <a:ext uri="{FF2B5EF4-FFF2-40B4-BE49-F238E27FC236}">
                  <a16:creationId xmlns="" xmlns:a16="http://schemas.microsoft.com/office/drawing/2014/main" id="{FBB8EB33-CFA4-4D8C-81A6-5DCAE4F5D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">
              <a:extLst>
                <a:ext uri="{FF2B5EF4-FFF2-40B4-BE49-F238E27FC236}">
                  <a16:creationId xmlns="" xmlns:a16="http://schemas.microsoft.com/office/drawing/2014/main" id="{C643344B-A5B2-4065-85D7-EB85C2AB3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2">
              <a:extLst>
                <a:ext uri="{FF2B5EF4-FFF2-40B4-BE49-F238E27FC236}">
                  <a16:creationId xmlns="" xmlns:a16="http://schemas.microsoft.com/office/drawing/2014/main" id="{240A204E-8E65-4A85-9733-C8C79749C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53">
              <a:extLst>
                <a:ext uri="{FF2B5EF4-FFF2-40B4-BE49-F238E27FC236}">
                  <a16:creationId xmlns="" xmlns:a16="http://schemas.microsoft.com/office/drawing/2014/main" id="{995AE2E9-8F05-4DDA-8EDD-73BA6087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54">
              <a:extLst>
                <a:ext uri="{FF2B5EF4-FFF2-40B4-BE49-F238E27FC236}">
                  <a16:creationId xmlns="" xmlns:a16="http://schemas.microsoft.com/office/drawing/2014/main" id="{A1F0089C-3107-4C57-A612-61D847C9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55">
              <a:extLst>
                <a:ext uri="{FF2B5EF4-FFF2-40B4-BE49-F238E27FC236}">
                  <a16:creationId xmlns="" xmlns:a16="http://schemas.microsoft.com/office/drawing/2014/main" id="{9A7869D9-9A23-4CF0-81DF-1D727C061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451" y="4912751"/>
            <a:ext cx="1512463" cy="9491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216B4163-8AFF-4345-8D13-067CC872E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47" y="5280068"/>
            <a:ext cx="3032616" cy="393536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23" y="715591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41" y="5397065"/>
            <a:ext cx="484255" cy="3429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02FC358-B08F-48EB-A37A-5EEA1F3B11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47" y="5168997"/>
            <a:ext cx="3032616" cy="39353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68285" y="1780290"/>
            <a:ext cx="52309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4500 :  5 = 900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buAutoNum type="arabicPlain" startAt="900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3 = 2700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2700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447344" y="1509400"/>
              <a:ext cx="3847343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 smtClean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SGK/129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697" y="2660971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3281505" y="3013501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 smtClean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 2</a:t>
            </a:r>
            <a:endParaRPr lang="zh-CN" altLang="en-US" sz="4800" b="1" dirty="0"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4068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7337" y="3741613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513" y="3758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10238129" y="96812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=""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=""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=""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=""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=""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1161333" y="1238214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=""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=""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=""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=""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=""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=""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=""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=""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=""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=""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369045" y="2426937"/>
            <a:ext cx="9610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6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2550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Hỏi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bao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nhiêu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738489" y="2962395"/>
            <a:ext cx="19781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71420" y="2934686"/>
            <a:ext cx="256385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78766" y="3961961"/>
            <a:ext cx="3148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80828" y="3447472"/>
            <a:ext cx="1910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9BC79E7-211D-47E8-8406-EC83B2CA42AF}"/>
              </a:ext>
            </a:extLst>
          </p:cNvPr>
          <p:cNvSpPr txBox="1"/>
          <p:nvPr/>
        </p:nvSpPr>
        <p:spPr>
          <a:xfrm rot="20872927">
            <a:off x="681772" y="1173559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 smtClean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VUI HỌC TOÁN</a:t>
            </a:r>
            <a:endParaRPr lang="zh-CN" altLang="en-US" sz="4800" b="1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624940" y="2611694"/>
            <a:ext cx="49045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Tóm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tắt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6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2550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:…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427</Words>
  <Application>Microsoft Office PowerPoint</Application>
  <PresentationFormat>Custom</PresentationFormat>
  <Paragraphs>84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25</cp:revision>
  <dcterms:created xsi:type="dcterms:W3CDTF">2017-08-18T03:02:00Z</dcterms:created>
  <dcterms:modified xsi:type="dcterms:W3CDTF">2022-02-27T13:20:55Z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