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244EC-633E-4AE8-AECD-735CB768971E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11702-4CE3-4892-A4A9-B4BD7CCCA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11702-4CE3-4892-A4A9-B4BD7CCCA4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64BC-C1E1-41E5-9500-674D6118CED3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E42-B938-4F3A-AE53-4FCCD59A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B64BC-C1E1-41E5-9500-674D6118CED3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E42-B938-4F3A-AE53-4FCCD59A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64BC-C1E1-41E5-9500-674D6118CED3}" type="datetimeFigureOut">
              <a:rPr lang="en-US" smtClean="0"/>
              <a:t>14/3/2022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BE42-B938-4F3A-AE53-4FCCD59AC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 baseline="0">
          <a:solidFill>
            <a:schemeClr val="tx1"/>
          </a:solidFill>
          <a:latin typeface="HP001 5 hàng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514600"/>
            <a:ext cx="49943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981200" y="762000"/>
            <a:ext cx="4994301" cy="40957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351207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458200" cy="5257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b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304800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92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546432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152400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990600"/>
            <a:ext cx="8610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590800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008" y="4648200"/>
            <a:ext cx="645279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2133600"/>
            <a:ext cx="8458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3429000"/>
            <a:ext cx="838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15.</a:t>
            </a:r>
          </a:p>
          <a:p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15 – 5 = 10 (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2578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&gt; 5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1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09600" y="3429000"/>
            <a:ext cx="1060899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0713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2261" y="4011381"/>
            <a:ext cx="6708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122cm, 130cm, 127cm, 118cm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122cm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130cm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127cm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118cm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4151219" y="5154381"/>
            <a:ext cx="595693" cy="1403272"/>
          </a:xfrm>
          <a:prstGeom prst="rightBrace">
            <a:avLst>
              <a:gd name="adj1" fmla="val 2675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76800" y="5562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93346" y="4430204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/>
          </a:p>
        </p:txBody>
      </p:sp>
      <p:pic>
        <p:nvPicPr>
          <p:cNvPr id="1029" name="Picture 22" descr="Description: Thai girl in student uniform illustration.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5051" r="29086" b="5206"/>
          <a:stretch>
            <a:fillRect/>
          </a:stretch>
        </p:blipFill>
        <p:spPr bwMode="auto">
          <a:xfrm>
            <a:off x="381000" y="762000"/>
            <a:ext cx="1371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3" descr="Description: Cậu Bé Hoạt Hình , Cậu Bé Hoạt Hình., Cậu Bé Vector, Cậu Bé D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6412" r="37488" b="25948"/>
          <a:stretch>
            <a:fillRect/>
          </a:stretch>
        </p:blipFill>
        <p:spPr bwMode="auto">
          <a:xfrm>
            <a:off x="2131695" y="0"/>
            <a:ext cx="19831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2" descr="Cute School Girl Holding A Book Stock Photo, Picture And Royalty ..."/>
          <p:cNvSpPr>
            <a:spLocks noChangeAspect="1" noChangeArrowheads="1"/>
          </p:cNvSpPr>
          <p:nvPr/>
        </p:nvSpPr>
        <p:spPr bwMode="auto">
          <a:xfrm>
            <a:off x="0" y="0"/>
            <a:ext cx="302895" cy="30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1026" name="Picture 23" descr="Description: Cartoon School Boy In Uniform Posing Stock Vector - Illustrati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r="29738" b="5598"/>
          <a:stretch>
            <a:fillRect/>
          </a:stretch>
        </p:blipFill>
        <p:spPr bwMode="auto">
          <a:xfrm>
            <a:off x="7239000" y="914400"/>
            <a:ext cx="1471171" cy="21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1" descr="Description: Girl holding a book isolated cartoon character. elementary school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t="11990" r="28053" b="13123"/>
          <a:stretch>
            <a:fillRect/>
          </a:stretch>
        </p:blipFill>
        <p:spPr bwMode="auto">
          <a:xfrm flipH="1">
            <a:off x="4800600" y="457200"/>
            <a:ext cx="1752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-53688" y="44685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-53688" y="61814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0" y="802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03845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            Minh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122cm	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130cm	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127cm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118cm</a:t>
            </a:r>
          </a:p>
        </p:txBody>
      </p:sp>
    </p:spTree>
    <p:extLst>
      <p:ext uri="{BB962C8B-B14F-4D97-AF65-F5344CB8AC3E}">
        <p14:creationId xmlns:p14="http://schemas.microsoft.com/office/powerpoint/2010/main" val="33598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5334000"/>
            <a:ext cx="8078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12cm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(130cm – 118cm =12cm).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HP001 5 hàng" pitchFamily="34" charset="0"/>
                <a:ea typeface="+mj-ea"/>
                <a:cs typeface="Times New Roman" pitchFamily="18" charset="0"/>
              </a:defRPr>
            </a:lvl1pPr>
          </a:lstStyle>
          <a:p>
            <a:br>
              <a:rPr lang="en-US" sz="2800" dirty="0">
                <a:latin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</a:rPr>
              <a:t>Toán</a:t>
            </a:r>
            <a:br>
              <a:rPr lang="en-US" sz="2800" b="1" dirty="0">
                <a:latin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LÀM QUEN VỚI THỐNG KÊ SỐ LIỆU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AutoShape 2" descr="Cute School Girl Holding A Book Stock Photo, Picture And Royalty ..."/>
          <p:cNvSpPr>
            <a:spLocks noChangeAspect="1" noChangeArrowheads="1"/>
          </p:cNvSpPr>
          <p:nvPr/>
        </p:nvSpPr>
        <p:spPr bwMode="auto">
          <a:xfrm>
            <a:off x="0" y="1371600"/>
            <a:ext cx="302895" cy="30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22" descr="Description: Thai girl in student uniform illustration. | Premium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5051" r="29086" b="5206"/>
          <a:stretch>
            <a:fillRect/>
          </a:stretch>
        </p:blipFill>
        <p:spPr bwMode="auto">
          <a:xfrm>
            <a:off x="434688" y="1703619"/>
            <a:ext cx="1371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Description: Cậu Bé Hoạt Hình , Cậu Bé Hoạt Hình., Cậu Bé Vector, Cậu Bé D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t="6412" r="37488" b="25948"/>
          <a:stretch>
            <a:fillRect/>
          </a:stretch>
        </p:blipFill>
        <p:spPr bwMode="auto">
          <a:xfrm>
            <a:off x="2185383" y="941619"/>
            <a:ext cx="198310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Description: Cartoon School Boy In Uniform Posing Stock Vector - Illustrati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r="29738" b="5598"/>
          <a:stretch>
            <a:fillRect/>
          </a:stretch>
        </p:blipFill>
        <p:spPr bwMode="auto">
          <a:xfrm>
            <a:off x="7292688" y="1856019"/>
            <a:ext cx="1471171" cy="21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Description: Girl holding a book isolated cartoon character. elementary school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t="11990" r="28053" b="13123"/>
          <a:stretch>
            <a:fillRect/>
          </a:stretch>
        </p:blipFill>
        <p:spPr bwMode="auto">
          <a:xfrm flipH="1">
            <a:off x="4854288" y="1398819"/>
            <a:ext cx="1752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3688" y="3065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688" y="398007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                Minh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122cm	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130cm	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127cm 	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118cm</a:t>
            </a:r>
          </a:p>
        </p:txBody>
      </p:sp>
    </p:spTree>
    <p:extLst>
      <p:ext uri="{BB962C8B-B14F-4D97-AF65-F5344CB8AC3E}">
        <p14:creationId xmlns:p14="http://schemas.microsoft.com/office/powerpoint/2010/main" val="32644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971800"/>
          </a:xfrm>
        </p:spPr>
        <p:txBody>
          <a:bodyPr>
            <a:noAutofit/>
          </a:bodyPr>
          <a:lstStyle/>
          <a:p>
            <a:pPr algn="l"/>
            <a:r>
              <a:rPr lang="vi-VN" sz="3600" b="1" dirty="0">
                <a:solidFill>
                  <a:srgbClr val="FF0000"/>
                </a:solidFill>
                <a:latin typeface="+mj-lt"/>
              </a:rPr>
              <a:t>Dãy số liệu: </a:t>
            </a:r>
            <a:r>
              <a:rPr lang="vi-VN" sz="3600" b="1" dirty="0">
                <a:latin typeface="+mj-lt"/>
              </a:rPr>
              <a:t>Các số được thống kê và viết theo hàng thì tạo thành một dãy số liệu.</a:t>
            </a:r>
            <a:endParaRPr lang="en-US" sz="36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752600"/>
            <a:ext cx="715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122cm, 130cm, 127cm, 118cm</a:t>
            </a:r>
          </a:p>
        </p:txBody>
      </p:sp>
    </p:spTree>
    <p:extLst>
      <p:ext uri="{BB962C8B-B14F-4D97-AF65-F5344CB8AC3E}">
        <p14:creationId xmlns:p14="http://schemas.microsoft.com/office/powerpoint/2010/main" val="41183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" y="579438"/>
            <a:ext cx="9124950" cy="5745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129cm, 132cm, 125cm, 135cm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76200" y="533400"/>
            <a:ext cx="457200" cy="4762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56892" y="202439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125cm.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505200" y="25247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129cm.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505200" y="29819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132 cm.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3505200" y="34391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135 cm.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876800" y="39725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4cm.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4876800" y="4734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thấp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248400" y="5473005"/>
            <a:ext cx="62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thấp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1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0348 L 0.06493 0.0588 C 0.09202 0.0713 0.13264 0.07778 0.17535 0.07778 C 0.22396 0.07778 0.26302 0.0713 0.29045 0.0588 L 0.42188 0.00348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0486 L 0.10382 0.03634 C 0.1283 0.04352 0.16441 0.04722 0.20243 0.04722 C 0.24549 0.04722 0.28003 0.04352 0.30451 0.03634 L 0.42083 0.00486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71 L 0.11128 -0.00324 C 0.13542 -0.00556 0.17118 -0.00625 0.20851 -0.00625 C 0.25122 -0.00625 0.28542 -0.00556 0.30938 -0.00324 L 0.425 0.00671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0.00625 L 0.11441 0.01644 C 0.13802 0.01875 0.17378 0.02014 0.21094 0.02014 C 0.25295 0.02014 0.28681 0.01875 0.31076 0.01644 L 0.425 0.00625 " pathEditMode="relative" rAng="0" ptsTypes="AAA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736 L 0.14462 -0.04097 C 0.17466 -0.05509 0.22014 -0.05995 0.26632 -0.05995 C 0.3198 -0.05995 0.36285 -0.05509 0.39306 -0.04097 L 0.5375 0.01736 " pathEditMode="relative" rAng="0" ptsTypes="AAA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736 L 0.15903 0.04977 C 0.18941 0.06551 0.24045 0.07477 0.2915 0.07477 C 0.34705 0.07477 0.39375 0.06551 0.42657 0.04977 L 0.58334 -0.01736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-0.05625 L 0.24445 0.04931 C 0.28195 0.07315 0.33803 0.08611 0.39601 0.08611 C 0.46268 0.08611 0.51598 0.07315 0.55348 0.04931 L 0.7323 -0.05625 " pathEditMode="relative" rAng="0" ptsTypes="AAA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14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7, 14, 21, 28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76200" y="655082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35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136" y="838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7, 14, 21, 28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92464" y="990600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69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Theo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Theo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982" y="335507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73946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7900" y="25687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45kg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2020467" cy="250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2597904"/>
            <a:ext cx="152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60kg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1462970" cy="19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33600" y="2590800"/>
            <a:ext cx="134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35kg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7609"/>
            <a:ext cx="1788813" cy="23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0922" y="2514600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50kg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8" y="1600200"/>
            <a:ext cx="1409701" cy="20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10500" y="26449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40kg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2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35kg, 40kg, 45kg, 50kg, 60kg.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60kg, 50kg, 45kg, 40kg, 35kg.</a:t>
            </a:r>
            <a:r>
              <a:rPr lang="en-US" dirty="0"/>
              <a:t>			</a:t>
            </a:r>
          </a:p>
        </p:txBody>
      </p:sp>
      <p:sp>
        <p:nvSpPr>
          <p:cNvPr id="5" name="Oval 4"/>
          <p:cNvSpPr/>
          <p:nvPr/>
        </p:nvSpPr>
        <p:spPr>
          <a:xfrm>
            <a:off x="76200" y="381000"/>
            <a:ext cx="609600" cy="6286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73946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57900" y="22639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45kg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2020467" cy="250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0" y="2293104"/>
            <a:ext cx="1526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60kg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1462970" cy="197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2286000"/>
            <a:ext cx="1345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35kg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2809"/>
            <a:ext cx="1788813" cy="23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0922" y="2209800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50kg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8" r="99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8" y="1295400"/>
            <a:ext cx="1409701" cy="204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10500" y="23401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40kg</a:t>
            </a:r>
          </a:p>
        </p:txBody>
      </p:sp>
    </p:spTree>
    <p:extLst>
      <p:ext uri="{BB962C8B-B14F-4D97-AF65-F5344CB8AC3E}">
        <p14:creationId xmlns:p14="http://schemas.microsoft.com/office/powerpoint/2010/main" val="20481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844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5 hàng</vt:lpstr>
      <vt:lpstr>Times New Roman</vt:lpstr>
      <vt:lpstr>Custom Design</vt:lpstr>
      <vt:lpstr>PowerPoint Presentation</vt:lpstr>
      <vt:lpstr>PowerPoint Presentation</vt:lpstr>
      <vt:lpstr>PowerPoint Presentation</vt:lpstr>
      <vt:lpstr>Dãy số liệu: Các số được thống kê và viết theo hàng thì tạo thành một dãy số liệu.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</dc:creator>
  <cp:lastModifiedBy>Admin</cp:lastModifiedBy>
  <cp:revision>72</cp:revision>
  <dcterms:created xsi:type="dcterms:W3CDTF">2016-09-24T13:04:56Z</dcterms:created>
  <dcterms:modified xsi:type="dcterms:W3CDTF">2022-03-14T04:29:04Z</dcterms:modified>
</cp:coreProperties>
</file>